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17" r:id="rId2"/>
    <p:sldId id="306" r:id="rId3"/>
    <p:sldId id="318" r:id="rId4"/>
    <p:sldId id="332" r:id="rId5"/>
    <p:sldId id="331" r:id="rId6"/>
    <p:sldId id="324" r:id="rId7"/>
    <p:sldId id="320" r:id="rId8"/>
    <p:sldId id="330" r:id="rId9"/>
    <p:sldId id="319" r:id="rId10"/>
    <p:sldId id="322" r:id="rId11"/>
    <p:sldId id="321" r:id="rId12"/>
    <p:sldId id="327" r:id="rId13"/>
    <p:sldId id="325" r:id="rId14"/>
    <p:sldId id="323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23" autoAdjust="0"/>
    <p:restoredTop sz="86727" autoAdjust="0"/>
  </p:normalViewPr>
  <p:slideViewPr>
    <p:cSldViewPr snapToGrid="0">
      <p:cViewPr varScale="1">
        <p:scale>
          <a:sx n="65" d="100"/>
          <a:sy n="65" d="100"/>
        </p:scale>
        <p:origin x="65" y="1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E0AD-6FF2-4B40-8DD2-90679061899F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818DD-52CD-46EB-818D-7C8F3057A9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818DD-52CD-46EB-818D-7C8F3057A9C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8083-56F3-48B5-ACC4-E48A02C90017}" type="datetimeFigureOut">
              <a:rPr lang="zh-CN" altLang="en-US" smtClean="0"/>
              <a:t>2022/3/2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optional project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should I search/replace?</a:t>
            </a:r>
          </a:p>
          <a:p>
            <a:pPr lvl="1"/>
            <a:r>
              <a:rPr lang="en-US" altLang="zh-CN" dirty="0"/>
              <a:t>Write by hand?</a:t>
            </a:r>
          </a:p>
          <a:p>
            <a:pPr lvl="2"/>
            <a:r>
              <a:rPr lang="en-US" altLang="zh-CN" dirty="0"/>
              <a:t>Show of skill</a:t>
            </a:r>
          </a:p>
          <a:p>
            <a:pPr lvl="2"/>
            <a:r>
              <a:rPr lang="en-US" altLang="zh-CN" dirty="0"/>
              <a:t>Again, 40 hours for this?</a:t>
            </a:r>
          </a:p>
          <a:p>
            <a:pPr lvl="1"/>
            <a:r>
              <a:rPr lang="en-US" altLang="zh-CN" dirty="0" err="1"/>
              <a:t>string.h</a:t>
            </a:r>
            <a:r>
              <a:rPr lang="en-US" altLang="zh-CN" dirty="0"/>
              <a:t>?</a:t>
            </a:r>
          </a:p>
          <a:p>
            <a:pPr lvl="2"/>
            <a:r>
              <a:rPr lang="en-US" altLang="zh-CN" dirty="0"/>
              <a:t>Which to use?</a:t>
            </a:r>
          </a:p>
          <a:p>
            <a:pPr lvl="2"/>
            <a:r>
              <a:rPr lang="en-US" altLang="zh-CN" dirty="0"/>
              <a:t>Side effects?</a:t>
            </a:r>
          </a:p>
          <a:p>
            <a:pPr lvl="3"/>
            <a:r>
              <a:rPr lang="en-US" altLang="zh-CN" dirty="0"/>
              <a:t>Barely any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should other part of the program use this search/replace?</a:t>
            </a:r>
          </a:p>
          <a:p>
            <a:pPr lvl="1"/>
            <a:r>
              <a:rPr lang="en-US" altLang="zh-CN" dirty="0"/>
              <a:t>What this part need?</a:t>
            </a:r>
          </a:p>
          <a:p>
            <a:pPr lvl="2"/>
            <a:r>
              <a:rPr lang="en-US" altLang="zh-CN" dirty="0"/>
              <a:t>Lines to search in</a:t>
            </a:r>
          </a:p>
          <a:p>
            <a:pPr lvl="2"/>
            <a:r>
              <a:rPr lang="en-US" altLang="zh-CN" dirty="0"/>
              <a:t>String to search for</a:t>
            </a:r>
          </a:p>
          <a:p>
            <a:pPr lvl="2"/>
            <a:r>
              <a:rPr lang="en-US" altLang="zh-CN" dirty="0"/>
              <a:t>Replacement (only for replace)</a:t>
            </a:r>
          </a:p>
          <a:p>
            <a:pPr lvl="1"/>
            <a:r>
              <a:rPr lang="en-US" altLang="zh-CN" dirty="0"/>
              <a:t>What other part need?</a:t>
            </a:r>
          </a:p>
          <a:p>
            <a:pPr lvl="2"/>
            <a:r>
              <a:rPr lang="en-US" altLang="zh-CN" dirty="0"/>
              <a:t>The line number</a:t>
            </a:r>
          </a:p>
          <a:p>
            <a:pPr lvl="2"/>
            <a:r>
              <a:rPr lang="en-US" altLang="zh-CN" dirty="0"/>
              <a:t>The resulting lines</a:t>
            </a:r>
          </a:p>
          <a:p>
            <a:pPr lvl="1"/>
            <a:r>
              <a:rPr lang="en-US" altLang="zh-CN" dirty="0"/>
              <a:t>Function prototype?</a:t>
            </a:r>
          </a:p>
          <a:p>
            <a:pPr lvl="2"/>
            <a:r>
              <a:rPr lang="en-US" altLang="zh-CN" dirty="0"/>
              <a:t>Think for a while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Search/replace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Puzzled by the pointers?</a:t>
            </a:r>
          </a:p>
          <a:p>
            <a:pPr lvl="1"/>
            <a:r>
              <a:rPr lang="en-US" altLang="zh-CN" dirty="0"/>
              <a:t>The more you practice, the more likely you understand</a:t>
            </a:r>
          </a:p>
          <a:p>
            <a:pPr lvl="1"/>
            <a:r>
              <a:rPr lang="en-US" altLang="zh-CN" dirty="0"/>
              <a:t>Ask your questions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1074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line_search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haystack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needle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line_replace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haystack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needle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replacement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Search/replace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Notice the similarity</a:t>
            </a:r>
          </a:p>
          <a:p>
            <a:pPr lvl="1"/>
            <a:r>
              <a:rPr lang="en-US" altLang="zh-CN" dirty="0"/>
              <a:t>Both need haystack &amp; needle</a:t>
            </a:r>
          </a:p>
          <a:p>
            <a:r>
              <a:rPr lang="en-US" altLang="zh-CN" dirty="0"/>
              <a:t>Can we reuse some code?</a:t>
            </a:r>
          </a:p>
          <a:p>
            <a:pPr lvl="1"/>
            <a:r>
              <a:rPr lang="en-US" altLang="zh-CN" dirty="0"/>
              <a:t>Let 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line_replace</a:t>
            </a:r>
            <a:r>
              <a:rPr lang="en-US" altLang="zh-CN" dirty="0"/>
              <a:t> call 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line_search</a:t>
            </a:r>
            <a:r>
              <a:rPr lang="en-US" altLang="zh-CN" dirty="0"/>
              <a:t> instead of reinvent searching.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1074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line_search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haystack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needle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line_replace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haystack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needle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replacement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should I test?</a:t>
            </a:r>
          </a:p>
          <a:p>
            <a:pPr lvl="1"/>
            <a:r>
              <a:rPr lang="en-US" altLang="zh-CN" dirty="0"/>
              <a:t>Randomly generated input?</a:t>
            </a:r>
          </a:p>
          <a:p>
            <a:pPr lvl="2"/>
            <a:r>
              <a:rPr lang="en-US" altLang="zh-CN" dirty="0"/>
              <a:t>Could be. </a:t>
            </a:r>
          </a:p>
          <a:p>
            <a:pPr lvl="2"/>
            <a:r>
              <a:rPr lang="en-US" altLang="zh-CN" dirty="0"/>
              <a:t>You (should) don’t know how to do that though.</a:t>
            </a:r>
          </a:p>
          <a:p>
            <a:pPr lvl="2"/>
            <a:r>
              <a:rPr lang="en-US" altLang="zh-CN" dirty="0"/>
              <a:t>Not exhaustive.</a:t>
            </a:r>
          </a:p>
          <a:p>
            <a:pPr lvl="1"/>
            <a:r>
              <a:rPr lang="en-US" altLang="zh-CN" dirty="0"/>
              <a:t>Crafted input trying to break everything, i.e. hackers?</a:t>
            </a:r>
          </a:p>
          <a:p>
            <a:pPr lvl="2"/>
            <a:r>
              <a:rPr lang="en-US" altLang="zh-CN" dirty="0"/>
              <a:t>We won’t consider it.</a:t>
            </a:r>
          </a:p>
          <a:p>
            <a:pPr lvl="2"/>
            <a:r>
              <a:rPr lang="en-US" altLang="zh-CN" dirty="0"/>
              <a:t>Yet, of-by-one errors will still go to “code smell” section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Interesting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239"/>
          </a:xfrm>
        </p:spPr>
        <p:txBody>
          <a:bodyPr/>
          <a:lstStyle/>
          <a:p>
            <a:r>
              <a:rPr lang="en-US" altLang="zh-CN" dirty="0"/>
              <a:t>VLA: Variable length </a:t>
            </a:r>
            <a:r>
              <a:rPr lang="en-US" altLang="zh-CN" dirty="0" err="1"/>
              <a:t>arrary</a:t>
            </a:r>
            <a:endParaRPr lang="en-US" altLang="zh-CN" dirty="0"/>
          </a:p>
          <a:p>
            <a:pPr lvl="1"/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vla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argc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zh-CN" dirty="0"/>
              <a:t>Length not determined at compile time</a:t>
            </a:r>
          </a:p>
          <a:p>
            <a:pPr lvl="1"/>
            <a:r>
              <a:rPr lang="en-US" altLang="zh-CN" dirty="0"/>
              <a:t>Pros</a:t>
            </a:r>
          </a:p>
          <a:p>
            <a:pPr lvl="2"/>
            <a:r>
              <a:rPr lang="en-US" altLang="zh-CN" dirty="0"/>
              <a:t>Convenient</a:t>
            </a:r>
          </a:p>
          <a:p>
            <a:pPr lvl="2"/>
            <a:r>
              <a:rPr lang="en-US" altLang="zh-CN" dirty="0"/>
              <a:t>Fast</a:t>
            </a:r>
          </a:p>
          <a:p>
            <a:pPr lvl="2"/>
            <a:r>
              <a:rPr lang="en-US" altLang="zh-CN" dirty="0"/>
              <a:t>Clear</a:t>
            </a:r>
          </a:p>
          <a:p>
            <a:pPr lvl="1"/>
            <a:r>
              <a:rPr lang="en-US" altLang="zh-CN" dirty="0"/>
              <a:t>Cons</a:t>
            </a:r>
          </a:p>
          <a:p>
            <a:pPr lvl="2"/>
            <a:r>
              <a:rPr lang="en-US" altLang="zh-CN" dirty="0"/>
              <a:t>Not portable, e.g. MSVC</a:t>
            </a:r>
          </a:p>
          <a:p>
            <a:pPr lvl="2"/>
            <a:r>
              <a:rPr lang="en-US" altLang="zh-CN" dirty="0"/>
              <a:t>Stack overflow</a:t>
            </a:r>
          </a:p>
          <a:p>
            <a:pPr lvl="1"/>
            <a:r>
              <a:rPr lang="en-US" altLang="zh-CN" dirty="0"/>
              <a:t>Use at your own peril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mini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Guided programming. Designed to help you make a project.</a:t>
            </a:r>
          </a:p>
          <a:p>
            <a:r>
              <a:rPr lang="en-US" altLang="zh-CN" dirty="0"/>
              <a:t>Last indefinitely many recitations.</a:t>
            </a:r>
          </a:p>
          <a:p>
            <a:r>
              <a:rPr lang="en-US" altLang="zh-CN" u="sng" dirty="0"/>
              <a:t>This will not be graded.</a:t>
            </a:r>
          </a:p>
          <a:p>
            <a:r>
              <a:rPr lang="en-US" altLang="zh-CN" dirty="0"/>
              <a:t>You are encouraged to extend this project beyond our spec.</a:t>
            </a:r>
          </a:p>
          <a:p>
            <a:r>
              <a:rPr lang="en-US" altLang="zh-CN" dirty="0"/>
              <a:t>You are encouraged to try other ways to do this.</a:t>
            </a:r>
          </a:p>
          <a:p>
            <a:r>
              <a:rPr lang="en-US" altLang="zh-CN" dirty="0"/>
              <a:t>Sharing code with others is </a:t>
            </a:r>
            <a:r>
              <a:rPr lang="en-US" altLang="zh-CN" u="sng" dirty="0" smtClean="0"/>
              <a:t>allowed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We </a:t>
            </a:r>
            <a:r>
              <a:rPr lang="en-US" altLang="zh-CN" dirty="0"/>
              <a:t>don’t want to unreasonably take too much of your time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line based text editor</a:t>
            </a:r>
          </a:p>
          <a:p>
            <a:r>
              <a:rPr lang="en-US" altLang="zh-CN" dirty="0"/>
              <a:t>Basic line manipulation</a:t>
            </a:r>
          </a:p>
          <a:p>
            <a:r>
              <a:rPr lang="en-US" altLang="zh-CN" dirty="0"/>
              <a:t>Search/replace</a:t>
            </a:r>
          </a:p>
          <a:p>
            <a:r>
              <a:rPr lang="en-US" altLang="zh-CN" dirty="0"/>
              <a:t>Does not display whole file on screen</a:t>
            </a:r>
          </a:p>
          <a:p>
            <a:endParaRPr lang="en-US" altLang="zh-CN" dirty="0"/>
          </a:p>
          <a:p>
            <a:r>
              <a:rPr lang="en-US" altLang="zh-CN" dirty="0"/>
              <a:t>Not POSIX compatible</a:t>
            </a:r>
          </a:p>
          <a:p>
            <a:pPr lvl="1"/>
            <a:r>
              <a:rPr lang="en-US" altLang="zh-CN" dirty="0"/>
              <a:t>We only have a reduced command set to fit in recitation time.</a:t>
            </a:r>
          </a:p>
          <a:p>
            <a:pPr lvl="1"/>
            <a:r>
              <a:rPr lang="en-US" altLang="zh-CN" dirty="0"/>
              <a:t>Feel free to extend it.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Unix </a:t>
            </a:r>
            <a:r>
              <a:rPr lang="en-US" altLang="zh-CN" dirty="0" err="1"/>
              <a:t>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Commands: (</a:t>
            </a:r>
            <a:r>
              <a:rPr lang="en-US" altLang="zh-CN" dirty="0" err="1"/>
              <a:t>start_line,end_line</a:t>
            </a:r>
            <a:r>
              <a:rPr lang="en-US" altLang="zh-CN" dirty="0"/>
              <a:t>)action</a:t>
            </a:r>
          </a:p>
          <a:p>
            <a:r>
              <a:rPr lang="en-US" altLang="zh-CN" dirty="0"/>
              <a:t>Operate on selected lines</a:t>
            </a:r>
          </a:p>
          <a:p>
            <a:r>
              <a:rPr lang="en-US" altLang="zh-CN" dirty="0"/>
              <a:t>Action P turns on prompt</a:t>
            </a:r>
          </a:p>
          <a:p>
            <a:r>
              <a:rPr lang="en-US" altLang="zh-CN" dirty="0"/>
              <a:t>Action a append several line to selected</a:t>
            </a:r>
          </a:p>
          <a:p>
            <a:r>
              <a:rPr lang="en-US" altLang="zh-CN" dirty="0"/>
              <a:t>Action p print out selected lines</a:t>
            </a:r>
          </a:p>
          <a:p>
            <a:r>
              <a:rPr lang="en-US" altLang="zh-CN" dirty="0"/>
              <a:t>Action w write the buffer to disk</a:t>
            </a:r>
          </a:p>
          <a:p>
            <a:r>
              <a:rPr lang="en-US" altLang="zh-CN" dirty="0"/>
              <a:t>Action q quit the editor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5625"/>
            <a:ext cx="4038600" cy="4191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spec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 selection:</a:t>
            </a:r>
          </a:p>
          <a:p>
            <a:pPr lvl="1"/>
            <a:r>
              <a:rPr lang="en-US" altLang="zh-CN" dirty="0"/>
              <a:t>Absolute selection: (3,5)</a:t>
            </a:r>
          </a:p>
          <a:p>
            <a:pPr lvl="1"/>
            <a:r>
              <a:rPr lang="en-US" altLang="zh-CN" dirty="0"/>
              <a:t>Relative selection: (+3,+5)</a:t>
            </a:r>
          </a:p>
          <a:p>
            <a:r>
              <a:rPr lang="en-US" altLang="zh-CN" dirty="0"/>
              <a:t>Commands to implement</a:t>
            </a:r>
          </a:p>
          <a:p>
            <a:pPr lvl="1"/>
            <a:r>
              <a:rPr lang="en-US" altLang="zh-CN" dirty="0"/>
              <a:t>a &lt;</a:t>
            </a:r>
            <a:r>
              <a:rPr lang="en-US" altLang="zh-CN" dirty="0" err="1"/>
              <a:t>arg</a:t>
            </a:r>
            <a:r>
              <a:rPr lang="en-US" altLang="zh-CN" dirty="0"/>
              <a:t>&gt;: append one line &lt;</a:t>
            </a:r>
            <a:r>
              <a:rPr lang="en-US" altLang="zh-CN" dirty="0" err="1"/>
              <a:t>arg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w: write back</a:t>
            </a:r>
          </a:p>
          <a:p>
            <a:pPr lvl="1"/>
            <a:r>
              <a:rPr lang="en-US" altLang="zh-CN" dirty="0"/>
              <a:t>p: print selected lines</a:t>
            </a:r>
          </a:p>
          <a:p>
            <a:pPr lvl="1"/>
            <a:r>
              <a:rPr lang="en-US" altLang="zh-CN" dirty="0"/>
              <a:t>pp: print every line</a:t>
            </a:r>
          </a:p>
          <a:p>
            <a:pPr lvl="1"/>
            <a:r>
              <a:rPr lang="en-US" altLang="zh-CN" dirty="0"/>
              <a:t>s &lt;</a:t>
            </a:r>
            <a:r>
              <a:rPr lang="en-US" altLang="zh-CN" dirty="0" err="1"/>
              <a:t>arg</a:t>
            </a:r>
            <a:r>
              <a:rPr lang="en-US" altLang="zh-CN" dirty="0"/>
              <a:t>&gt;: search for &lt;</a:t>
            </a:r>
            <a:r>
              <a:rPr lang="en-US" altLang="zh-CN" dirty="0" err="1"/>
              <a:t>arg</a:t>
            </a:r>
            <a:r>
              <a:rPr lang="en-US" altLang="zh-CN" dirty="0"/>
              <a:t>&gt; (plain text) in selection</a:t>
            </a:r>
          </a:p>
          <a:p>
            <a:pPr lvl="1"/>
            <a:r>
              <a:rPr lang="en-US" altLang="zh-CN" dirty="0"/>
              <a:t>r &lt;arg1&gt; &lt;arg2&gt;: replace every &lt;arg1&gt; with &lt;arg2&gt; in selection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One large main()?</a:t>
            </a:r>
          </a:p>
          <a:p>
            <a:pPr lvl="1"/>
            <a:r>
              <a:rPr lang="en-US" altLang="zh-CN" dirty="0"/>
              <a:t>Not going to work</a:t>
            </a:r>
          </a:p>
          <a:p>
            <a:pPr lvl="1"/>
            <a:r>
              <a:rPr lang="en-US" altLang="zh-CN" dirty="0"/>
              <a:t>We will condemn you for such behavior</a:t>
            </a:r>
          </a:p>
          <a:p>
            <a:pPr lvl="1"/>
            <a:r>
              <a:rPr lang="en-US" altLang="zh-CN" dirty="0"/>
              <a:t>Your code will be in “Code Smell” section next recitation</a:t>
            </a:r>
          </a:p>
          <a:p>
            <a:r>
              <a:rPr lang="en-US" altLang="zh-CN" dirty="0"/>
              <a:t>One large .c file?</a:t>
            </a:r>
          </a:p>
          <a:p>
            <a:pPr lvl="1"/>
            <a:r>
              <a:rPr lang="en-US" altLang="zh-CN" dirty="0"/>
              <a:t>Split it into pieces?</a:t>
            </a:r>
          </a:p>
          <a:p>
            <a:pPr lvl="1"/>
            <a:r>
              <a:rPr lang="en-US" altLang="zh-CN" dirty="0"/>
              <a:t>Use headers?</a:t>
            </a:r>
          </a:p>
          <a:p>
            <a:pPr lvl="1"/>
            <a:r>
              <a:rPr lang="en-US" altLang="zh-CN" dirty="0"/>
              <a:t>Decide these as you go, not from the start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Single huge buffer vs multiple smaller line buffers?</a:t>
            </a:r>
          </a:p>
          <a:p>
            <a:pPr lvl="1"/>
            <a:r>
              <a:rPr lang="en-US" altLang="zh-CN" dirty="0"/>
              <a:t>Ease of programming?</a:t>
            </a:r>
          </a:p>
          <a:p>
            <a:pPr lvl="2"/>
            <a:r>
              <a:rPr lang="en-US" altLang="zh-CN" dirty="0"/>
              <a:t>Are you skilled enough?</a:t>
            </a:r>
          </a:p>
          <a:p>
            <a:pPr lvl="2"/>
            <a:r>
              <a:rPr lang="en-US" altLang="zh-CN" dirty="0"/>
              <a:t>Do you have like 40 hours to spend on this thing?</a:t>
            </a:r>
          </a:p>
          <a:p>
            <a:pPr lvl="1"/>
            <a:r>
              <a:rPr lang="en-US" altLang="zh-CN" dirty="0"/>
              <a:t>Efficiency?</a:t>
            </a:r>
          </a:p>
          <a:p>
            <a:pPr lvl="2"/>
            <a:r>
              <a:rPr lang="en-US" altLang="zh-CN" dirty="0"/>
              <a:t>Will this be invoked a billion time?</a:t>
            </a:r>
          </a:p>
          <a:p>
            <a:pPr lvl="2"/>
            <a:r>
              <a:rPr lang="en-US" altLang="zh-CN" dirty="0"/>
              <a:t>Will this take a huge amount of time to complete?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organize line buffers?</a:t>
            </a:r>
          </a:p>
          <a:p>
            <a:pPr lvl="1"/>
            <a:r>
              <a:rPr lang="en-US" altLang="zh-CN" dirty="0"/>
              <a:t>Fixed length array?</a:t>
            </a:r>
          </a:p>
          <a:p>
            <a:pPr lvl="2"/>
            <a:r>
              <a:rPr lang="en-US" altLang="zh-CN" dirty="0"/>
              <a:t>Wasteful on small file</a:t>
            </a:r>
          </a:p>
          <a:p>
            <a:pPr lvl="2"/>
            <a:r>
              <a:rPr lang="en-US" altLang="zh-CN" dirty="0"/>
              <a:t>Crash on large file</a:t>
            </a:r>
          </a:p>
          <a:p>
            <a:pPr lvl="1"/>
            <a:r>
              <a:rPr lang="en-US" altLang="zh-CN" dirty="0"/>
              <a:t>Dynamic array</a:t>
            </a:r>
          </a:p>
          <a:p>
            <a:pPr lvl="2"/>
            <a:r>
              <a:rPr lang="en-US" altLang="zh-CN" dirty="0"/>
              <a:t>Line insertion?</a:t>
            </a:r>
          </a:p>
          <a:p>
            <a:pPr lvl="2"/>
            <a:r>
              <a:rPr lang="en-US" altLang="zh-CN" dirty="0"/>
              <a:t>Line removal?</a:t>
            </a:r>
          </a:p>
          <a:p>
            <a:pPr lvl="2"/>
            <a:r>
              <a:rPr lang="en-US" altLang="zh-CN" dirty="0"/>
              <a:t>The only choice so far……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search and replace</a:t>
            </a:r>
          </a:p>
          <a:p>
            <a:pPr lvl="1"/>
            <a:r>
              <a:rPr lang="en-US" altLang="zh-CN" dirty="0"/>
              <a:t>Search for first occurrence in a few selected lines</a:t>
            </a:r>
          </a:p>
          <a:p>
            <a:pPr lvl="1"/>
            <a:r>
              <a:rPr lang="en-US" altLang="zh-CN" dirty="0"/>
              <a:t>Replace all occurrence in a few selected lines </a:t>
            </a:r>
          </a:p>
          <a:p>
            <a:r>
              <a:rPr lang="en-US" altLang="zh-CN" dirty="0"/>
              <a:t>Write a simple main to test it out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727</Words>
  <Application>Microsoft Office PowerPoint</Application>
  <PresentationFormat>宽屏</PresentationFormat>
  <Paragraphs>128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Consolas</vt:lpstr>
      <vt:lpstr>Office Theme</vt:lpstr>
      <vt:lpstr>optional project</vt:lpstr>
      <vt:lpstr>A mini project</vt:lpstr>
      <vt:lpstr>Overview</vt:lpstr>
      <vt:lpstr>Unix ed</vt:lpstr>
      <vt:lpstr>Our spec</vt:lpstr>
      <vt:lpstr>Design considerations</vt:lpstr>
      <vt:lpstr>Design considerations</vt:lpstr>
      <vt:lpstr>Design considerations</vt:lpstr>
      <vt:lpstr>Today’s menu</vt:lpstr>
      <vt:lpstr>Design considerations</vt:lpstr>
      <vt:lpstr>Design considerations</vt:lpstr>
      <vt:lpstr>Search/replace prototype</vt:lpstr>
      <vt:lpstr>Search/replace prototype</vt:lpstr>
      <vt:lpstr>Design considerations</vt:lpstr>
      <vt:lpstr>Interesting Questions</vt:lpstr>
    </vt:vector>
  </TitlesOfParts>
  <Company>上海科技大学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CS100</dc:title>
  <dc:creator>Wang Jim</dc:creator>
  <cp:lastModifiedBy>Jiazi Yan</cp:lastModifiedBy>
  <cp:revision>98</cp:revision>
  <dcterms:created xsi:type="dcterms:W3CDTF">2019-09-20T10:38:00Z</dcterms:created>
  <dcterms:modified xsi:type="dcterms:W3CDTF">2022-03-02T05:52:15Z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CEDD9CACE3CD43AB8C7A65EDC1355F6E</vt:lpwstr>
  </property>
  <property fmtid="{D5CDD505-2E9C-101B-9397-08002B2CF9AE}" pid="3" name="KSOProductBuildVer">
    <vt:lpwstr>2052-11.1.0.11405</vt:lpwstr>
  </property>
</Properties>
</file>