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64" r:id="rId2"/>
    <p:sldId id="984" r:id="rId3"/>
    <p:sldId id="985" r:id="rId4"/>
    <p:sldId id="986" r:id="rId5"/>
    <p:sldId id="987" r:id="rId6"/>
    <p:sldId id="988" r:id="rId7"/>
    <p:sldId id="992" r:id="rId8"/>
    <p:sldId id="990" r:id="rId9"/>
    <p:sldId id="996" r:id="rId1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F2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5" Type="http://schemas.openxmlformats.org/officeDocument/2006/relationships/image" Target="../media/image64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number of T-Routes, </a:t>
            </a:r>
            <a:r>
              <a:rPr lang="en-US" sz="2000" dirty="0" err="1" smtClean="0">
                <a:latin typeface="Georgia" panose="02040502050405020303" pitchFamily="18" charset="0"/>
              </a:rPr>
              <a:t>parenthesization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T-Route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914400"/>
                <a:ext cx="9144000" cy="5218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There is a T-route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only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if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and (3)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2|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  <a:r>
                  <a:rPr lang="en-US" dirty="0" smtClean="0">
                    <a:latin typeface="Georgia" panose="02040502050405020303" pitchFamily="18" charset="0"/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be a T-route from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∈{±1}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∈{0,2}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REMARK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: The T-condition (1)+(2)+(3) is </a:t>
                </a:r>
                <a:r>
                  <a:rPr lang="en-US" sz="2400" dirty="0">
                    <a:latin typeface="Georgia" panose="02040502050405020303" pitchFamily="18" charset="0"/>
                  </a:rPr>
                  <a:t>also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sufficient for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  existence of a T-route. 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218801"/>
              </a:xfrm>
              <a:prstGeom prst="rect">
                <a:avLst/>
              </a:prstGeom>
              <a:blipFill>
                <a:blip r:embed="rId3"/>
                <a:stretch>
                  <a:fillRect l="-1000" t="-234" r="-667" b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Number of T-Routes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76405"/>
                <a:ext cx="9144000" cy="140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satisfy the T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-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condition.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the number of T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-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routes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6405"/>
                <a:ext cx="9144000" cy="1402307"/>
              </a:xfrm>
              <a:prstGeom prst="rect">
                <a:avLst/>
              </a:prstGeom>
              <a:blipFill>
                <a:blip r:embed="rId3"/>
                <a:stretch>
                  <a:fillRect l="-1000" t="-870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45362"/>
              </p:ext>
            </p:extLst>
          </p:nvPr>
        </p:nvGraphicFramePr>
        <p:xfrm>
          <a:off x="2476896" y="2802282"/>
          <a:ext cx="3523858" cy="303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9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27732" y="5836979"/>
            <a:ext cx="59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780443" y="4294578"/>
            <a:ext cx="337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65120" y="279400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65120" y="469900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266440" y="316484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652520" y="354584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33520" y="394208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61360" y="43230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52520" y="39420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43680" y="356616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09440" y="31546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26000" y="27990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07760" y="4531625"/>
                <a:ext cx="809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60" y="4531625"/>
                <a:ext cx="809196" cy="276999"/>
              </a:xfrm>
              <a:prstGeom prst="rect">
                <a:avLst/>
              </a:prstGeom>
              <a:blipFill>
                <a:blip r:embed="rId4"/>
                <a:stretch>
                  <a:fillRect r="-6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29524" y="3788874"/>
                <a:ext cx="818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24" y="3788874"/>
                <a:ext cx="818173" cy="276999"/>
              </a:xfrm>
              <a:prstGeom prst="rect">
                <a:avLst/>
              </a:prstGeom>
              <a:blipFill>
                <a:blip r:embed="rId5"/>
                <a:stretch>
                  <a:fillRect l="-5970" t="-2222" r="-104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931205" y="5839059"/>
                <a:ext cx="204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05" y="5839059"/>
                <a:ext cx="204094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639042" y="2493562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042" y="2493562"/>
                <a:ext cx="404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5"/>
              <p:cNvSpPr/>
              <p:nvPr/>
            </p:nvSpPr>
            <p:spPr>
              <a:xfrm>
                <a:off x="0" y="5334000"/>
                <a:ext cx="9144000" cy="1085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number of T routes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= the number of shortest paths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-grid. </a:t>
                </a:r>
                <a:r>
                  <a:rPr 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Georgia" panose="02040502050405020303" pitchFamily="18" charset="0"/>
                  </a:rPr>
                  <a:t>This number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10852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0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0" y="256129"/>
                <a:ext cx="9144000" cy="18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129"/>
                <a:ext cx="9144000" cy="1874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76808"/>
              </p:ext>
            </p:extLst>
          </p:nvPr>
        </p:nvGraphicFramePr>
        <p:xfrm>
          <a:off x="2476896" y="2802282"/>
          <a:ext cx="3523858" cy="303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9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1027732" y="5836979"/>
            <a:ext cx="59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>
            <a:off x="780443" y="4294578"/>
            <a:ext cx="337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65120" y="279400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5120" y="469900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66440" y="316484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52520" y="354584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33520" y="3942080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61360" y="43230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52520" y="39420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43680" y="356616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09440" y="31546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26000" y="2799080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007760" y="4531625"/>
                <a:ext cx="809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60" y="4531625"/>
                <a:ext cx="809196" cy="276999"/>
              </a:xfrm>
              <a:prstGeom prst="rect">
                <a:avLst/>
              </a:prstGeom>
              <a:blipFill>
                <a:blip r:embed="rId4"/>
                <a:stretch>
                  <a:fillRect r="-6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29524" y="3788874"/>
                <a:ext cx="818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24" y="3788874"/>
                <a:ext cx="818173" cy="276999"/>
              </a:xfrm>
              <a:prstGeom prst="rect">
                <a:avLst/>
              </a:prstGeom>
              <a:blipFill>
                <a:blip r:embed="rId5"/>
                <a:stretch>
                  <a:fillRect l="-5970" t="-2222" r="-104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31205" y="5839059"/>
                <a:ext cx="204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05" y="5839059"/>
                <a:ext cx="204094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639042" y="2493562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042" y="2493562"/>
                <a:ext cx="404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40539" y="6187558"/>
                <a:ext cx="3634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39" y="6187558"/>
                <a:ext cx="3634521" cy="276999"/>
              </a:xfrm>
              <a:prstGeom prst="rect">
                <a:avLst/>
              </a:prstGeom>
              <a:blipFill>
                <a:blip r:embed="rId8"/>
                <a:stretch>
                  <a:fillRect l="-100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24247" y="2238045"/>
                <a:ext cx="3634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47" y="2238045"/>
                <a:ext cx="3634521" cy="276999"/>
              </a:xfrm>
              <a:prstGeom prst="rect">
                <a:avLst/>
              </a:prstGeom>
              <a:blipFill>
                <a:blip r:embed="rId9"/>
                <a:stretch>
                  <a:fillRect l="-100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2748603">
            <a:off x="3384963" y="2220828"/>
            <a:ext cx="518175" cy="2645376"/>
          </a:xfrm>
          <a:prstGeom prst="leftBrace">
            <a:avLst>
              <a:gd name="adj1" fmla="val 22194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6956" y="3010264"/>
                <a:ext cx="10286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(steps)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956" y="3010264"/>
                <a:ext cx="1028604" cy="276999"/>
              </a:xfrm>
              <a:prstGeom prst="rect">
                <a:avLst/>
              </a:prstGeom>
              <a:blipFill>
                <a:blip r:embed="rId10"/>
                <a:stretch>
                  <a:fillRect l="-828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 rot="18841212">
            <a:off x="3005914" y="4647365"/>
            <a:ext cx="518175" cy="1642570"/>
          </a:xfrm>
          <a:prstGeom prst="leftBrace">
            <a:avLst>
              <a:gd name="adj1" fmla="val 22194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86000" y="5670354"/>
                <a:ext cx="1215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(steps)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670354"/>
                <a:ext cx="1215289" cy="276999"/>
              </a:xfrm>
              <a:prstGeom prst="rect">
                <a:avLst/>
              </a:prstGeom>
              <a:blipFill>
                <a:blip r:embed="rId11"/>
                <a:stretch>
                  <a:fillRect l="-7035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5"/>
              <p:cNvSpPr/>
              <p:nvPr/>
            </p:nvSpPr>
            <p:spPr>
              <a:xfrm>
                <a:off x="0" y="5334000"/>
                <a:ext cx="9144000" cy="1085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number of T routes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= the number of shortest paths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on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-grid. This number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10852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7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/>
      <p:bldP spid="2" grpId="0" animBg="1"/>
      <p:bldP spid="3" grpId="0"/>
      <p:bldP spid="32" grpId="0" animBg="1"/>
      <p:bldP spid="34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Number of T-Routes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143000"/>
                <a:ext cx="4385534" cy="483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Let</a:t>
                </a:r>
                <a:r>
                  <a:rPr lang="en-US" sz="20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satisfy the T-condition,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Then # of T-routes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that intersect the</a:t>
                </a:r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x-axis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# of T  routes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 smtClean="0">
                    <a:latin typeface="Georgia" panose="02040502050405020303" pitchFamily="18" charset="0"/>
                  </a:rPr>
                  <a:t>.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And this </a:t>
                </a:r>
              </a:p>
              <a:p>
                <a:r>
                  <a:rPr lang="en-US" sz="2000" dirty="0" smtClean="0">
                    <a:latin typeface="Georgia" panose="02040502050405020303" pitchFamily="18" charset="0"/>
                  </a:rPr>
                  <a:t>number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set of T-routes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intersect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Georgia" panose="02040502050405020303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T-routes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brown T route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blue T route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bijection</a:t>
                </a:r>
                <a:endParaRPr lang="en-US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4385534" cy="4838056"/>
              </a:xfrm>
              <a:prstGeom prst="rect">
                <a:avLst/>
              </a:prstGeom>
              <a:blipFill>
                <a:blip r:embed="rId3"/>
                <a:stretch>
                  <a:fillRect l="-1391" t="-252" b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6671178" y="3858902"/>
            <a:ext cx="236146" cy="197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81426"/>
              </p:ext>
            </p:extLst>
          </p:nvPr>
        </p:nvGraphicFramePr>
        <p:xfrm>
          <a:off x="4839096" y="1312030"/>
          <a:ext cx="3523858" cy="379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9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5"/>
          <p:cNvCxnSpPr/>
          <p:nvPr/>
        </p:nvCxnSpPr>
        <p:spPr>
          <a:xfrm>
            <a:off x="4609132" y="3956822"/>
            <a:ext cx="449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6"/>
          <p:cNvCxnSpPr/>
          <p:nvPr/>
        </p:nvCxnSpPr>
        <p:spPr>
          <a:xfrm rot="16200000">
            <a:off x="3142643" y="2804326"/>
            <a:ext cx="337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31"/>
          <p:cNvCxnSpPr/>
          <p:nvPr/>
        </p:nvCxnSpPr>
        <p:spPr>
          <a:xfrm flipV="1">
            <a:off x="5227320" y="1303748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33"/>
          <p:cNvCxnSpPr/>
          <p:nvPr/>
        </p:nvCxnSpPr>
        <p:spPr>
          <a:xfrm>
            <a:off x="5227320" y="3208748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36"/>
          <p:cNvCxnSpPr/>
          <p:nvPr/>
        </p:nvCxnSpPr>
        <p:spPr>
          <a:xfrm flipV="1">
            <a:off x="5628640" y="1674588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37"/>
          <p:cNvCxnSpPr/>
          <p:nvPr/>
        </p:nvCxnSpPr>
        <p:spPr>
          <a:xfrm flipV="1">
            <a:off x="6014720" y="2055588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38"/>
          <p:cNvCxnSpPr/>
          <p:nvPr/>
        </p:nvCxnSpPr>
        <p:spPr>
          <a:xfrm flipV="1">
            <a:off x="6395720" y="2451828"/>
            <a:ext cx="1960880" cy="190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9"/>
          <p:cNvCxnSpPr/>
          <p:nvPr/>
        </p:nvCxnSpPr>
        <p:spPr>
          <a:xfrm>
            <a:off x="5623560" y="2832828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40"/>
          <p:cNvCxnSpPr/>
          <p:nvPr/>
        </p:nvCxnSpPr>
        <p:spPr>
          <a:xfrm>
            <a:off x="6014720" y="2451828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41"/>
          <p:cNvCxnSpPr/>
          <p:nvPr/>
        </p:nvCxnSpPr>
        <p:spPr>
          <a:xfrm>
            <a:off x="6405880" y="2075908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42"/>
          <p:cNvCxnSpPr/>
          <p:nvPr/>
        </p:nvCxnSpPr>
        <p:spPr>
          <a:xfrm>
            <a:off x="6771640" y="1664428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43"/>
          <p:cNvCxnSpPr/>
          <p:nvPr/>
        </p:nvCxnSpPr>
        <p:spPr>
          <a:xfrm>
            <a:off x="7188200" y="1308828"/>
            <a:ext cx="1179830" cy="11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35"/>
              <p:cNvSpPr txBox="1"/>
              <p:nvPr/>
            </p:nvSpPr>
            <p:spPr>
              <a:xfrm>
                <a:off x="4463776" y="3041373"/>
                <a:ext cx="7178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76" y="3041373"/>
                <a:ext cx="717824" cy="246221"/>
              </a:xfrm>
              <a:prstGeom prst="rect">
                <a:avLst/>
              </a:prstGeom>
              <a:blipFill>
                <a:blip r:embed="rId4"/>
                <a:stretch>
                  <a:fillRect r="-593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5"/>
              <p:cNvSpPr txBox="1"/>
              <p:nvPr/>
            </p:nvSpPr>
            <p:spPr>
              <a:xfrm>
                <a:off x="8391724" y="2298622"/>
                <a:ext cx="723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0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4" y="2298622"/>
                <a:ext cx="723660" cy="246221"/>
              </a:xfrm>
              <a:prstGeom prst="rect">
                <a:avLst/>
              </a:prstGeom>
              <a:blipFill>
                <a:blip r:embed="rId5"/>
                <a:stretch>
                  <a:fillRect l="-6780" r="-932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7"/>
              <p:cNvSpPr txBox="1"/>
              <p:nvPr/>
            </p:nvSpPr>
            <p:spPr>
              <a:xfrm>
                <a:off x="6293405" y="4348807"/>
                <a:ext cx="204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1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05" y="4348807"/>
                <a:ext cx="20409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4"/>
              <p:cNvSpPr/>
              <p:nvPr/>
            </p:nvSpPr>
            <p:spPr>
              <a:xfrm>
                <a:off x="7001242" y="1003310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2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242" y="1003310"/>
                <a:ext cx="404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35"/>
              <p:cNvSpPr txBox="1"/>
              <p:nvPr/>
            </p:nvSpPr>
            <p:spPr>
              <a:xfrm>
                <a:off x="4226275" y="4584710"/>
                <a:ext cx="9291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3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75" y="4584710"/>
                <a:ext cx="929165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5294932" y="3208748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320000">
            <a:off x="5622991" y="3213719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84364" y="3197352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71460" y="3572256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60000">
            <a:off x="6804818" y="3585575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60000">
            <a:off x="7204106" y="3192383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60000">
            <a:off x="7582468" y="2835282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60000">
            <a:off x="7981756" y="2445138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320000">
            <a:off x="5275589" y="4388213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94220" y="4398264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6320000">
            <a:off x="6083309" y="4416663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6320000">
            <a:off x="6467357" y="4056999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320000">
            <a:off x="6865707" y="3666855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320000">
            <a:off x="7265933" y="3285855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6320000">
            <a:off x="7637789" y="2917047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6320000">
            <a:off x="8036139" y="2535029"/>
            <a:ext cx="304800" cy="29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44140" y="5140960"/>
                <a:ext cx="4865164" cy="904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140" y="5140960"/>
                <a:ext cx="4865164" cy="904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5188214" y="3152392"/>
            <a:ext cx="76200" cy="139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187696" y="4651766"/>
            <a:ext cx="76200" cy="139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327136" y="2362200"/>
            <a:ext cx="76200" cy="139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latin typeface="Georgia" panose="02040502050405020303" pitchFamily="18" charset="0"/>
              </a:rPr>
              <a:t>Number of T Routes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447800"/>
                <a:ext cx="9144000" cy="402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Let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satisfy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T-condition,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Then # of T routes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that do not intersect the x-axis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                                                 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21998"/>
              </a:xfrm>
              <a:prstGeom prst="rect">
                <a:avLst/>
              </a:prstGeom>
              <a:blipFill>
                <a:blip r:embed="rId3"/>
                <a:stretch>
                  <a:fillRect l="-1000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Parenthesization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070955"/>
                <a:ext cx="9144000" cy="522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PROBLEM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: </a:t>
                </a:r>
                <a:r>
                  <a:rPr lang="en-US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numbers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be any </a:t>
                </a:r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binary operator</a:t>
                </a:r>
                <a:r>
                  <a:rPr lang="en-US" sz="2400" dirty="0">
                    <a:latin typeface="Georgia" panose="02040502050405020303" pitchFamily="18" charset="0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be the number of different ways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parenthesizing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∗⋯∗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such </a:t>
                </a:r>
                <a:r>
                  <a:rPr lang="en-US" sz="2400" dirty="0">
                    <a:latin typeface="Georgia" panose="02040502050405020303" pitchFamily="18" charset="0"/>
                  </a:rPr>
                  <a:t>that the calculation </a:t>
                </a:r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is </a:t>
                </a:r>
                <a:r>
                  <a:rPr lang="en-US" sz="2400" dirty="0">
                    <a:latin typeface="Georgia" panose="02040502050405020303" pitchFamily="18" charset="0"/>
                  </a:rPr>
                  <a:t>not ambiguous. 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?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are 5 different ways of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parenthesizing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expression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set of all different parenthesizations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are exactly three 1’s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 any prefix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 number of 1’s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number of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0’s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0955"/>
                <a:ext cx="9144000" cy="5226046"/>
              </a:xfrm>
              <a:prstGeom prst="rect">
                <a:avLst/>
              </a:prstGeom>
              <a:blipFill>
                <a:blip r:embed="rId3"/>
                <a:stretch>
                  <a:fillRect l="-1000" t="-233" r="-733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8869" y="3261237"/>
                <a:ext cx="226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9" y="3261237"/>
                <a:ext cx="2269083" cy="276999"/>
              </a:xfrm>
              <a:prstGeom prst="rect">
                <a:avLst/>
              </a:prstGeom>
              <a:blipFill>
                <a:blip r:embed="rId4"/>
                <a:stretch>
                  <a:fillRect l="-241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8869" y="3589492"/>
                <a:ext cx="2281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9" y="3589492"/>
                <a:ext cx="2281907" cy="276999"/>
              </a:xfrm>
              <a:prstGeom prst="rect">
                <a:avLst/>
              </a:prstGeom>
              <a:blipFill>
                <a:blip r:embed="rId5"/>
                <a:stretch>
                  <a:fillRect l="-240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8869" y="3917747"/>
                <a:ext cx="2333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 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9" y="3917747"/>
                <a:ext cx="2333203" cy="276999"/>
              </a:xfrm>
              <a:prstGeom prst="rect">
                <a:avLst/>
              </a:prstGeom>
              <a:blipFill>
                <a:blip r:embed="rId6"/>
                <a:stretch>
                  <a:fillRect l="-235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48869" y="4246002"/>
                <a:ext cx="2281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9" y="4246002"/>
                <a:ext cx="2281907" cy="276999"/>
              </a:xfrm>
              <a:prstGeom prst="rect">
                <a:avLst/>
              </a:prstGeom>
              <a:blipFill>
                <a:blip r:embed="rId7"/>
                <a:stretch>
                  <a:fillRect l="-240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48869" y="4574258"/>
                <a:ext cx="2294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9" y="4574258"/>
                <a:ext cx="2294731" cy="276999"/>
              </a:xfrm>
              <a:prstGeom prst="rect">
                <a:avLst/>
              </a:prstGeom>
              <a:blipFill>
                <a:blip r:embed="rId8"/>
                <a:stretch>
                  <a:fillRect l="-23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9258" y="3261237"/>
                <a:ext cx="9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8" y="3261237"/>
                <a:ext cx="908903" cy="276999"/>
              </a:xfrm>
              <a:prstGeom prst="rect">
                <a:avLst/>
              </a:prstGeom>
              <a:blipFill>
                <a:blip r:embed="rId9"/>
                <a:stretch>
                  <a:fillRect l="-1140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09258" y="3589492"/>
                <a:ext cx="9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8" y="3589492"/>
                <a:ext cx="908903" cy="276999"/>
              </a:xfrm>
              <a:prstGeom prst="rect">
                <a:avLst/>
              </a:prstGeom>
              <a:blipFill>
                <a:blip r:embed="rId10"/>
                <a:stretch>
                  <a:fillRect l="-1140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09258" y="3917747"/>
                <a:ext cx="9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↲↲↲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8" y="3917747"/>
                <a:ext cx="908903" cy="276999"/>
              </a:xfrm>
              <a:prstGeom prst="rect">
                <a:avLst/>
              </a:prstGeom>
              <a:blipFill>
                <a:blip r:embed="rId11"/>
                <a:stretch>
                  <a:fillRect l="-1140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09258" y="4246002"/>
                <a:ext cx="9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↲↲↲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8" y="4246002"/>
                <a:ext cx="908903" cy="276999"/>
              </a:xfrm>
              <a:prstGeom prst="rect">
                <a:avLst/>
              </a:prstGeom>
              <a:blipFill>
                <a:blip r:embed="rId12"/>
                <a:stretch>
                  <a:fillRect l="-1140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09258" y="4574258"/>
                <a:ext cx="9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↲↲↲↲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8" y="4574258"/>
                <a:ext cx="908903" cy="276999"/>
              </a:xfrm>
              <a:prstGeom prst="rect">
                <a:avLst/>
              </a:prstGeom>
              <a:blipFill>
                <a:blip r:embed="rId13"/>
                <a:stretch>
                  <a:fillRect l="-11409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83819" y="3261237"/>
                <a:ext cx="95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19" y="3261237"/>
                <a:ext cx="950581" cy="276999"/>
              </a:xfrm>
              <a:prstGeom prst="rect">
                <a:avLst/>
              </a:prstGeom>
              <a:blipFill>
                <a:blip r:embed="rId14"/>
                <a:stretch>
                  <a:fillRect l="-8333" r="-32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83818" y="3589492"/>
                <a:ext cx="95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18" y="3589492"/>
                <a:ext cx="950581" cy="276999"/>
              </a:xfrm>
              <a:prstGeom prst="rect">
                <a:avLst/>
              </a:prstGeom>
              <a:blipFill>
                <a:blip r:embed="rId15"/>
                <a:stretch>
                  <a:fillRect l="-8333" r="-32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3819" y="3917747"/>
                <a:ext cx="95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19" y="3917747"/>
                <a:ext cx="950581" cy="276999"/>
              </a:xfrm>
              <a:prstGeom prst="rect">
                <a:avLst/>
              </a:prstGeom>
              <a:blipFill>
                <a:blip r:embed="rId16"/>
                <a:stretch>
                  <a:fillRect l="-8333" r="-32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83819" y="4246002"/>
                <a:ext cx="95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19" y="4246002"/>
                <a:ext cx="950581" cy="276999"/>
              </a:xfrm>
              <a:prstGeom prst="rect">
                <a:avLst/>
              </a:prstGeom>
              <a:blipFill>
                <a:blip r:embed="rId17"/>
                <a:stretch>
                  <a:fillRect l="-8333" r="-32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83819" y="4574258"/>
                <a:ext cx="95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19" y="4574258"/>
                <a:ext cx="950581" cy="276999"/>
              </a:xfrm>
              <a:prstGeom prst="rect">
                <a:avLst/>
              </a:prstGeom>
              <a:blipFill>
                <a:blip r:embed="rId18"/>
                <a:stretch>
                  <a:fillRect l="-8333" r="-3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9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Parenthesization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838200"/>
                <a:ext cx="9144000" cy="525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is the number of solutions of the equation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=1,2,…,2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=1,2,…,2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+1                             </m:t>
                              </m:r>
                            </m:e>
                          </m:eqAr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set of all different parenthesizations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set of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number of 1’s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exactly equal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 any prefix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 number of 1’s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number of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0’s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is a bijection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the set of all solutions of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equation system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the set of all T-routes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+1,1)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above the x-axis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5257658"/>
              </a:xfrm>
              <a:prstGeom prst="rect">
                <a:avLst/>
              </a:prstGeom>
              <a:blipFill>
                <a:blip r:embed="rId3"/>
                <a:stretch>
                  <a:fillRect l="-1000" t="-232" r="-400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1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Parenthesization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172115"/>
                <a:ext cx="9144000" cy="4619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Given a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of the equation system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,1−2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+⋯+1−2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=1,2,….,2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+⋯+1−2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=1,2,…2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1,1−2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+1, 1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T-route above the x-axis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be the points on a T-Route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+1,1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where the T-Route is above the x-axis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=(1−(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))/2</m:t>
                    </m:r>
                  </m:oMath>
                </a14:m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=2,…,2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/2,</m:t>
                    </m:r>
                  </m:oMath>
                </a14:m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=1,2,…,2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=1;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+1,1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−1)!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2115"/>
                <a:ext cx="9144000" cy="4619085"/>
              </a:xfrm>
              <a:prstGeom prst="rect">
                <a:avLst/>
              </a:prstGeom>
              <a:blipFill>
                <a:blip r:embed="rId3"/>
                <a:stretch>
                  <a:fillRect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1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68497</TotalTime>
  <Words>217</Words>
  <Application>Microsoft Office PowerPoint</Application>
  <PresentationFormat>On-screen Show (4:3)</PresentationFormat>
  <Paragraphs>124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Georgia</vt:lpstr>
      <vt:lpstr>Office Theme</vt:lpstr>
      <vt:lpstr>Discrete Mathematics number of T-Routes, parenthesization</vt:lpstr>
      <vt:lpstr>T-Route</vt:lpstr>
      <vt:lpstr>Number of T-Routes</vt:lpstr>
      <vt:lpstr>PowerPoint Presentation</vt:lpstr>
      <vt:lpstr>Number of T-Routes</vt:lpstr>
      <vt:lpstr>Number of T Routes</vt:lpstr>
      <vt:lpstr>Parenthesization</vt:lpstr>
      <vt:lpstr>Parenthesization</vt:lpstr>
      <vt:lpstr>Parenthesization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1801</cp:revision>
  <cp:lastPrinted>2022-03-07T01:52:39Z</cp:lastPrinted>
  <dcterms:created xsi:type="dcterms:W3CDTF">2014-04-06T04:43:09Z</dcterms:created>
  <dcterms:modified xsi:type="dcterms:W3CDTF">2022-03-21T04:11:07Z</dcterms:modified>
</cp:coreProperties>
</file>