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64" r:id="rId2"/>
    <p:sldId id="1080" r:id="rId3"/>
    <p:sldId id="1081" r:id="rId4"/>
    <p:sldId id="1082" r:id="rId5"/>
    <p:sldId id="1083" r:id="rId6"/>
    <p:sldId id="1084" r:id="rId7"/>
    <p:sldId id="1060" r:id="rId8"/>
    <p:sldId id="1061" r:id="rId9"/>
    <p:sldId id="1064" r:id="rId10"/>
    <p:sldId id="1065" r:id="rId11"/>
    <p:sldId id="1069" r:id="rId12"/>
    <p:sldId id="1087" r:id="rId13"/>
    <p:sldId id="1088" r:id="rId14"/>
    <p:sldId id="1089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F2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332" autoAdjust="0"/>
  </p:normalViewPr>
  <p:slideViewPr>
    <p:cSldViewPr>
      <p:cViewPr varScale="1">
        <p:scale>
          <a:sx n="69" d="100"/>
          <a:sy n="69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66875" y="1108075"/>
            <a:ext cx="3990975" cy="2992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generating functions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Counting Permutations with GFs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61609"/>
                <a:ext cx="9144000" cy="5142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QUESTION: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the number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-permutations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with repetition where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appears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times</a:t>
                </a:r>
                <a:r>
                  <a:rPr lang="en-US" altLang="zh-CN" sz="2400" i="1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This is the number of ways of distributing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labeled objects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labeled boxes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objects are sent to box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!⋯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1609"/>
                <a:ext cx="9144000" cy="5142883"/>
              </a:xfrm>
              <a:prstGeom prst="rect">
                <a:avLst/>
              </a:prstGeom>
              <a:blipFill>
                <a:blip r:embed="rId3"/>
                <a:stretch>
                  <a:fillRect l="-1000" t="-237" b="-1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Counting Permutations with </a:t>
            </a:r>
            <a:r>
              <a:rPr lang="en-US" dirty="0">
                <a:latin typeface="Georgia" panose="02040502050405020303" pitchFamily="18" charset="0"/>
              </a:rPr>
              <a:t>GFs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72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the number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-permutations 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{1,2,3,4}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with repetition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appears an even number of times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0,2,4,…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={0,1,2,…}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1!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+⋯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72250"/>
              </a:xfrm>
              <a:prstGeom prst="rect">
                <a:avLst/>
              </a:prstGeom>
              <a:blipFill>
                <a:blip r:embed="rId3"/>
                <a:stretch>
                  <a:fillRect l="-1000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9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9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Partial </a:t>
            </a:r>
            <a:r>
              <a:rPr lang="en-US" dirty="0" smtClean="0">
                <a:latin typeface="Georgia" panose="02040502050405020303" pitchFamily="18" charset="0"/>
              </a:rPr>
              <a:t>Fraction Decomposition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04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Solve the LNRR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with the initial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using generating function.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(8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=1+8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1−10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400" b="1" dirty="0" smtClean="0">
                  <a:latin typeface="Georgia" panose="02040502050405020303" pitchFamily="18" charset="0"/>
                </a:endParaRPr>
              </a:p>
              <a:p>
                <a:r>
                  <a:rPr lang="en-US" altLang="zh-CN" sz="2400" b="1" dirty="0" smtClean="0">
                    <a:latin typeface="Georgia" panose="02040502050405020303" pitchFamily="18" charset="0"/>
                  </a:rPr>
                  <a:t>LEMMA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two polynomials s.t.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.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If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 distinct non-zero </a:t>
                </a: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and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then there exist       </a:t>
                </a:r>
              </a:p>
              <a:p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unique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altLang="zh-CN" sz="2400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such that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049587"/>
              </a:xfrm>
              <a:prstGeom prst="rect">
                <a:avLst/>
              </a:prstGeom>
              <a:blipFill>
                <a:blip r:embed="rId3"/>
                <a:stretch>
                  <a:fillRect l="-1000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43600" y="2129780"/>
                <a:ext cx="284725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1−9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(1−8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)(1−10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129780"/>
                <a:ext cx="2847254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Solving </a:t>
            </a:r>
            <a:r>
              <a:rPr lang="en-US" altLang="zh-CN" dirty="0" smtClean="0">
                <a:latin typeface="Georgia" panose="02040502050405020303" pitchFamily="18" charset="0"/>
              </a:rPr>
              <a:t>LNRR with GFs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19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Solve the LNRR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with the initial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using generating function.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1−9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(1−8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)(1−10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1−8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1−10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1−8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1−10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90908"/>
              </a:xfrm>
              <a:prstGeom prst="rect">
                <a:avLst/>
              </a:prstGeom>
              <a:blipFill>
                <a:blip r:embed="rId3"/>
                <a:stretch>
                  <a:fillRect l="-1000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2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Generating Functions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326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generating function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of a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defined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Generating functions are 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formal power series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We do not discuss their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convergence.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generating functions of sequences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 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326569"/>
              </a:xfrm>
              <a:prstGeom prst="rect">
                <a:avLst/>
              </a:prstGeom>
              <a:blipFill>
                <a:blip r:embed="rId3"/>
                <a:stretch>
                  <a:fillRect l="-1000" t="-2817" b="-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O</a:t>
            </a:r>
            <a:r>
              <a:rPr lang="en-US" altLang="zh-CN" dirty="0" smtClean="0">
                <a:latin typeface="Georgia" panose="02040502050405020303" pitchFamily="18" charset="0"/>
              </a:rPr>
              <a:t>perations</a:t>
            </a:r>
            <a:endParaRPr lang="en-US" altLang="zh-CN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3959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for any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is an</a:t>
                </a:r>
                <a:r>
                  <a:rPr lang="en-US" altLang="zh-CN" sz="2000" b="1" dirty="0" smtClean="0">
                    <a:latin typeface="Georgia" panose="02040502050405020303" pitchFamily="18" charset="0"/>
                  </a:rPr>
                  <a:t> inverse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The inverse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Georgia" panose="02040502050405020303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has an 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inverse, define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3959161"/>
              </a:xfrm>
              <a:prstGeom prst="rect">
                <a:avLst/>
              </a:prstGeom>
              <a:blipFill>
                <a:blip r:embed="rId3"/>
                <a:stretch>
                  <a:fillRect l="-1000" t="-1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8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16997"/>
                <a:ext cx="9144000" cy="4750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has an inverse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iff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=1≠0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exists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undetermined coefficients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=1+0⋅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+0⋅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Coefficient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Coefficient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6997"/>
                <a:ext cx="9144000" cy="4750403"/>
              </a:xfrm>
              <a:prstGeom prst="rect">
                <a:avLst/>
              </a:prstGeom>
              <a:blipFill>
                <a:blip r:embed="rId3"/>
                <a:stretch>
                  <a:fillRect l="-1000" t="-10000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1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Georgia" panose="02040502050405020303" pitchFamily="18" charset="0"/>
              </a:rPr>
              <a:t>Operations</a:t>
            </a:r>
            <a:endParaRPr lang="en-US" altLang="zh-CN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51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))′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all integers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0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a constant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and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50064"/>
              </a:xfrm>
              <a:prstGeom prst="rect">
                <a:avLst/>
              </a:prstGeom>
              <a:blipFill>
                <a:blip r:embed="rId3"/>
                <a:stretch>
                  <a:fillRect l="-1000" t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8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25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 The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extended binomial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coefficient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⋯(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+1)/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!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1                                                       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a real number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real number.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53985"/>
              </a:xfrm>
              <a:prstGeom prst="rect">
                <a:avLst/>
              </a:prstGeom>
              <a:blipFill>
                <a:blip r:embed="rId4"/>
                <a:stretch>
                  <a:fillRect l="-1000" t="-287" b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Counting Combinations with GFs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00200"/>
                <a:ext cx="9144000" cy="42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QUESTION: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the number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-combinations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with repetition where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appears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times</a:t>
                </a:r>
                <a:r>
                  <a:rPr lang="en-US" altLang="zh-CN" sz="2400" i="1" dirty="0" smtClean="0">
                    <a:latin typeface="Georgia" panose="02040502050405020303" pitchFamily="18" charset="0"/>
                  </a:rPr>
                  <a:t>.</a:t>
                </a:r>
                <a:endParaRPr lang="en-US" altLang="zh-CN" sz="2400" i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=|{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This is also the number of ways of distributing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unlabeled objects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labeled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boxes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objects are sent to box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sz="2400" b="0" i="1" dirty="0" smtClean="0"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39430"/>
              </a:xfrm>
              <a:prstGeom prst="rect">
                <a:avLst/>
              </a:prstGeom>
              <a:blipFill>
                <a:blip r:embed="rId3"/>
                <a:stretch>
                  <a:fillRect l="-1000" t="-288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Counting Combinations with GFs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29818"/>
                <a:ext cx="9144000" cy="50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EXAMPLE: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 be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number 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ways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distributing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identical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books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to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5 persons such that person 1, 2,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3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, and 4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receive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≥3, ≥2, ≥4, ≥6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books, respectively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.</a:t>
                </a:r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=|{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≥4,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≥6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3,4,…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2,3,…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4,5,…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6,7,…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={0,1,2…}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+…)(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+…)(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+…)(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+…)(1+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+…)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=126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9818"/>
                <a:ext cx="9144000" cy="5097742"/>
              </a:xfrm>
              <a:prstGeom prst="rect">
                <a:avLst/>
              </a:prstGeom>
              <a:blipFill>
                <a:blip r:embed="rId3"/>
                <a:stretch>
                  <a:fillRect l="-1000" t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70052</TotalTime>
  <Words>116</Words>
  <Application>Microsoft Office PowerPoint</Application>
  <PresentationFormat>On-screen Show (4:3)</PresentationFormat>
  <Paragraphs>129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Georgia</vt:lpstr>
      <vt:lpstr>Office Theme</vt:lpstr>
      <vt:lpstr>Discrete Mathematics generating functions</vt:lpstr>
      <vt:lpstr>Generating Functions</vt:lpstr>
      <vt:lpstr>Operations</vt:lpstr>
      <vt:lpstr>Operations</vt:lpstr>
      <vt:lpstr>Operations</vt:lpstr>
      <vt:lpstr>(1+αx)^u</vt:lpstr>
      <vt:lpstr>PowerPoint Presentation</vt:lpstr>
      <vt:lpstr>Counting Combinations with GFs</vt:lpstr>
      <vt:lpstr>Counting Combinations with GFs</vt:lpstr>
      <vt:lpstr>Counting Permutations with GFs</vt:lpstr>
      <vt:lpstr>Counting Permutations with GFs</vt:lpstr>
      <vt:lpstr>PowerPoint Presentation</vt:lpstr>
      <vt:lpstr>Partial Fraction Decomposition</vt:lpstr>
      <vt:lpstr>Solving LNRR with GFs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1860</cp:revision>
  <cp:lastPrinted>2022-03-07T01:52:39Z</cp:lastPrinted>
  <dcterms:created xsi:type="dcterms:W3CDTF">2014-04-06T04:43:09Z</dcterms:created>
  <dcterms:modified xsi:type="dcterms:W3CDTF">2022-04-11T05:15:04Z</dcterms:modified>
</cp:coreProperties>
</file>