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6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4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33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66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021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7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10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5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9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7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2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8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F173-922B-4693-AB6F-A1862381400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7B2F96-BB3F-4FAE-B57E-3EA760D1A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6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ECA9D-8F4C-440C-A6DE-DF859679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19" y="23004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How To Use OJ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2A019-E928-4783-9E99-CAC27C78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19" y="1671759"/>
            <a:ext cx="3641624" cy="388077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网址：</a:t>
            </a:r>
            <a:r>
              <a:rPr lang="en-US" altLang="zh-CN" sz="3600" dirty="0"/>
              <a:t>si100b.icu / si100b.fun</a:t>
            </a:r>
          </a:p>
          <a:p>
            <a:endParaRPr lang="en-US" altLang="zh-CN" sz="3600" dirty="0"/>
          </a:p>
          <a:p>
            <a:r>
              <a:rPr lang="zh-CN" altLang="en-US" sz="3600" dirty="0"/>
              <a:t>注册：学校邮箱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71C38-1D12-4F00-BBBE-97877C105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34" y="1086929"/>
            <a:ext cx="8397815" cy="57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内容占位符 32">
            <a:extLst>
              <a:ext uri="{FF2B5EF4-FFF2-40B4-BE49-F238E27FC236}">
                <a16:creationId xmlns:a16="http://schemas.microsoft.com/office/drawing/2014/main" id="{5F6F218F-E68E-4170-811A-552DEA5F5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1" r="1" b="17943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35" name="箭头: 左 34">
            <a:extLst>
              <a:ext uri="{FF2B5EF4-FFF2-40B4-BE49-F238E27FC236}">
                <a16:creationId xmlns:a16="http://schemas.microsoft.com/office/drawing/2014/main" id="{D5CDCD3A-D4FD-468F-A004-B841BD24457E}"/>
              </a:ext>
            </a:extLst>
          </p:cNvPr>
          <p:cNvSpPr/>
          <p:nvPr/>
        </p:nvSpPr>
        <p:spPr>
          <a:xfrm>
            <a:off x="9441166" y="1683635"/>
            <a:ext cx="1290094" cy="4428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8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E5A6585-2DA8-40AF-94E1-97260DD6A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2554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6" name="箭头: 上 5">
            <a:extLst>
              <a:ext uri="{FF2B5EF4-FFF2-40B4-BE49-F238E27FC236}">
                <a16:creationId xmlns:a16="http://schemas.microsoft.com/office/drawing/2014/main" id="{77DE7EC8-44F8-43C7-BBDD-BA899D2E8205}"/>
              </a:ext>
            </a:extLst>
          </p:cNvPr>
          <p:cNvSpPr/>
          <p:nvPr/>
        </p:nvSpPr>
        <p:spPr>
          <a:xfrm>
            <a:off x="2363638" y="5129842"/>
            <a:ext cx="805132" cy="8798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9B7BF-BBAA-4DEC-9A12-3F69A42747D3}"/>
              </a:ext>
            </a:extLst>
          </p:cNvPr>
          <p:cNvSpPr/>
          <p:nvPr/>
        </p:nvSpPr>
        <p:spPr>
          <a:xfrm>
            <a:off x="1509041" y="3107838"/>
            <a:ext cx="2215878" cy="1514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6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C8B084-5C3D-445F-9908-8B07D784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244959"/>
            <a:ext cx="5498361" cy="1320800"/>
          </a:xfrm>
        </p:spPr>
        <p:txBody>
          <a:bodyPr anchor="ctr">
            <a:normAutofit/>
          </a:bodyPr>
          <a:lstStyle/>
          <a:p>
            <a:r>
              <a:rPr lang="zh-CN" altLang="en-US" sz="6600" dirty="0"/>
              <a:t>提交结果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594640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DA23B-3B3F-4F4B-8E4F-60E157B9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09" y="1711619"/>
            <a:ext cx="5872393" cy="467168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/>
              <a:t>AC</a:t>
            </a:r>
            <a:r>
              <a:rPr lang="zh-CN" altLang="en-US" sz="2400" dirty="0"/>
              <a:t>：</a:t>
            </a:r>
            <a:r>
              <a:rPr lang="en-US" altLang="zh-CN" sz="2400" dirty="0"/>
              <a:t>Accepted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RunTime</a:t>
            </a:r>
            <a:r>
              <a:rPr lang="en-US" altLang="zh-CN" sz="2400" dirty="0"/>
              <a:t> Error</a:t>
            </a:r>
          </a:p>
          <a:p>
            <a:pPr lvl="1"/>
            <a:r>
              <a:rPr lang="zh-CN" altLang="en-US" sz="2200" dirty="0"/>
              <a:t>特殊情况代码运行出错</a:t>
            </a:r>
            <a:br>
              <a:rPr lang="en-US" altLang="zh-CN" sz="2200" dirty="0"/>
            </a:br>
            <a:r>
              <a:rPr lang="zh-CN" altLang="en-US" sz="2400" dirty="0"/>
              <a:t>例：</a:t>
            </a:r>
            <a:r>
              <a:rPr lang="en-US" altLang="zh-CN" sz="2400" dirty="0"/>
              <a:t>list</a:t>
            </a:r>
            <a:r>
              <a:rPr lang="zh-CN" altLang="en-US" sz="2400" dirty="0"/>
              <a:t>索引超出范围</a:t>
            </a:r>
            <a:endParaRPr lang="en-US" altLang="zh-CN" sz="2400" dirty="0"/>
          </a:p>
          <a:p>
            <a:pPr lvl="1"/>
            <a:r>
              <a:rPr lang="zh-CN" altLang="en-US" sz="2400" dirty="0"/>
              <a:t>输入读取出错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CE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：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Compile Error</a:t>
            </a:r>
          </a:p>
          <a:p>
            <a:pPr lvl="1" indent="-342900">
              <a:buClr>
                <a:srgbClr val="90C226"/>
              </a:buClr>
              <a:defRPr/>
            </a:pPr>
            <a:r>
              <a:rPr lang="zh-CN" altLang="en-US" sz="2200" dirty="0"/>
              <a:t>语法错误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WA</a:t>
            </a:r>
            <a:r>
              <a:rPr lang="zh-CN" altLang="en-US" sz="2400" dirty="0"/>
              <a:t>：</a:t>
            </a:r>
            <a:r>
              <a:rPr lang="en-US" altLang="zh-CN" sz="2400" dirty="0"/>
              <a:t>Wrong Answer</a:t>
            </a:r>
          </a:p>
          <a:p>
            <a:endParaRPr lang="en-US" altLang="zh-CN" sz="2400" dirty="0"/>
          </a:p>
          <a:p>
            <a:r>
              <a:rPr lang="en-US" altLang="zh-CN" sz="2400" dirty="0"/>
              <a:t>TE</a:t>
            </a:r>
            <a:r>
              <a:rPr lang="zh-CN" altLang="en-US" sz="2400" dirty="0"/>
              <a:t>：</a:t>
            </a:r>
            <a:r>
              <a:rPr lang="en-US" altLang="zh-CN" sz="2400" dirty="0"/>
              <a:t> </a:t>
            </a:r>
            <a:r>
              <a:rPr lang="en-US" altLang="zh-CN" sz="2400"/>
              <a:t>Time Exceeded</a:t>
            </a:r>
          </a:p>
          <a:p>
            <a:pPr lvl="1"/>
            <a:r>
              <a:rPr lang="zh-CN" altLang="en-US" sz="2200"/>
              <a:t>运算</a:t>
            </a:r>
            <a:r>
              <a:rPr lang="zh-CN" altLang="en-US" sz="2200" dirty="0"/>
              <a:t>超时，一般是发生了死循环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26E040-02E1-4400-A28D-4D5D4B0FA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6" b="-3"/>
          <a:stretch/>
        </p:blipFill>
        <p:spPr>
          <a:xfrm>
            <a:off x="6539502" y="10"/>
            <a:ext cx="5649321" cy="34484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ECF2B4-FD59-41ED-8FEB-74F3E6647E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" r="3353" b="2"/>
          <a:stretch/>
        </p:blipFill>
        <p:spPr>
          <a:xfrm>
            <a:off x="6542680" y="3437472"/>
            <a:ext cx="5642970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7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D2F96-5B6F-490C-8819-6A5D31B2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一些常见的小错误：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803E5-AED0-462B-BA58-7F6360F0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24" y="1930400"/>
            <a:ext cx="8514877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1</a:t>
            </a:r>
            <a:r>
              <a:rPr lang="zh-CN" altLang="en-US" sz="4000" dirty="0"/>
              <a:t>，修改了不能改动的代码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2</a:t>
            </a:r>
            <a:r>
              <a:rPr lang="zh-CN" altLang="en-US" sz="4000" dirty="0"/>
              <a:t>，忘记去除测试用的代码</a:t>
            </a: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3</a:t>
            </a:r>
            <a:r>
              <a:rPr lang="zh-CN" altLang="en-US" sz="4000"/>
              <a:t>，关于输入的格式</a:t>
            </a:r>
            <a:r>
              <a:rPr lang="zh-CN" altLang="en-US" sz="4000" dirty="0"/>
              <a:t>不对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1527285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92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平面</vt:lpstr>
      <vt:lpstr>How To Use OJ</vt:lpstr>
      <vt:lpstr>PowerPoint 演示文稿</vt:lpstr>
      <vt:lpstr>PowerPoint 演示文稿</vt:lpstr>
      <vt:lpstr>提交结果</vt:lpstr>
      <vt:lpstr>一些常见的小错误：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luao</dc:creator>
  <cp:lastModifiedBy>张 倍鸣</cp:lastModifiedBy>
  <cp:revision>11</cp:revision>
  <dcterms:created xsi:type="dcterms:W3CDTF">2022-09-19T06:12:48Z</dcterms:created>
  <dcterms:modified xsi:type="dcterms:W3CDTF">2022-09-20T02:05:26Z</dcterms:modified>
</cp:coreProperties>
</file>