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4" r:id="rId2"/>
    <p:sldId id="440" r:id="rId3"/>
    <p:sldId id="441" r:id="rId4"/>
    <p:sldId id="442" r:id="rId5"/>
    <p:sldId id="443" r:id="rId6"/>
    <p:sldId id="444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930.png"/><Relationship Id="rId7" Type="http://schemas.openxmlformats.org/officeDocument/2006/relationships/image" Target="../media/image97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0.png"/><Relationship Id="rId5" Type="http://schemas.openxmlformats.org/officeDocument/2006/relationships/image" Target="../media/image9500.png"/><Relationship Id="rId4" Type="http://schemas.openxmlformats.org/officeDocument/2006/relationships/image" Target="../media/image940.png"/><Relationship Id="rId9" Type="http://schemas.openxmlformats.org/officeDocument/2006/relationships/image" Target="../media/image99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sz="2000" dirty="0"/>
              <a:t>PRF, </a:t>
            </a:r>
            <a:r>
              <a:rPr lang="en-US" sz="2000" dirty="0" smtClean="0"/>
              <a:t>PRF-based encryption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Function (PRF)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function </a:t>
                </a:r>
                <a:r>
                  <a:rPr lang="en-US" altLang="zh-CN" sz="2400" dirty="0" smtClean="0"/>
                  <a:t>is a</a:t>
                </a:r>
                <a:r>
                  <a:rPr lang="en-US" sz="2400" dirty="0" smtClean="0"/>
                  <a:t> two-input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where the first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b="1" dirty="0" smtClean="0"/>
                  <a:t>key</a:t>
                </a:r>
                <a:r>
                  <a:rPr lang="en-US" sz="2400" b="1" i="1" dirty="0" smtClean="0"/>
                  <a:t>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efficient</a:t>
                </a:r>
                <a:r>
                  <a:rPr lang="en-US" sz="2000" dirty="0" smtClean="0"/>
                  <a:t> if there exists DPT algorithm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key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</a:t>
                </a:r>
                <a:r>
                  <a:rPr lang="en-US" sz="2000" b="1" dirty="0" smtClean="0"/>
                  <a:t>ength-preserving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be a length preserving </a:t>
                </a:r>
                <a:r>
                  <a:rPr lang="en-US" altLang="zh-CN" sz="2400" dirty="0"/>
                  <a:t>keyed </a:t>
                </a:r>
                <a:r>
                  <a:rPr lang="en-US" altLang="zh-CN" sz="2400" dirty="0" smtClean="0"/>
                  <a:t>function</a:t>
                </a:r>
                <a:r>
                  <a:rPr lang="en-US" sz="2400" dirty="0" smtClean="0"/>
                  <a:t>. For every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u="sng" dirty="0" smtClean="0"/>
                  <a:t>induces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over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set of all functions that map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input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output: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random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Truly Random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PRF (informal):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said to be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pseudorandom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computationally indistinguishable.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0" b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the </a:t>
                </a:r>
                <a:r>
                  <a:rPr lang="en-US" sz="2400" dirty="0" smtClean="0"/>
                  <a:t>keyed </a:t>
                </a:r>
                <a:r>
                  <a:rPr lang="en-US" sz="2400" b="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defined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pseudorandom function?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a truly random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an oracle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two distinct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then output 1; o.w., output 0.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negligibe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5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u="sng" dirty="0" smtClean="0"/>
                  <a:t>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function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to be a </a:t>
                </a:r>
                <a:r>
                  <a:rPr lang="en-US" sz="2400" b="1" dirty="0" smtClean="0"/>
                  <a:t>PRF </a:t>
                </a:r>
                <a:r>
                  <a:rPr lang="en-US" sz="2400" dirty="0" smtClean="0"/>
                  <a:t>if for 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use PRFs as encryption functions</a:t>
                </a:r>
                <a:r>
                  <a:rPr lang="en-US" sz="2400" dirty="0"/>
                  <a:t>,</a:t>
                </a:r>
                <a:r>
                  <a:rPr lang="en-US" sz="2400" dirty="0" smtClean="0"/>
                  <a:t> i.e.,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)?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IND-m-EAV,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not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IND-CPA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deterministic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760164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755645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814036" y="4267117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32245" y="4029891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45" y="4029891"/>
                <a:ext cx="18299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56" t="-2222" r="-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fixed-length</a:t>
                </a:r>
                <a:r>
                  <a:rPr lang="en-US" sz="2400" b="1" i="1" dirty="0" smtClean="0"/>
                  <a:t>,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robabilistic encryption;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24032</TotalTime>
  <Words>70</Words>
  <Application>Microsoft Office PowerPoint</Application>
  <PresentationFormat>On-screen Show 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Cryptography (2022 Fall) PRF, PRF-based encryption</vt:lpstr>
      <vt:lpstr>Pseudorandom Function (PRF)</vt:lpstr>
      <vt:lpstr>PRF</vt:lpstr>
      <vt:lpstr>PRF</vt:lpstr>
      <vt:lpstr>PowerPoint Presentation</vt:lpstr>
      <vt:lpstr>IND-CPA from PRF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625</cp:revision>
  <cp:lastPrinted>2022-09-30T01:58:27Z</cp:lastPrinted>
  <dcterms:created xsi:type="dcterms:W3CDTF">2014-04-06T04:43:09Z</dcterms:created>
  <dcterms:modified xsi:type="dcterms:W3CDTF">2022-10-12T14:18:56Z</dcterms:modified>
</cp:coreProperties>
</file>