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290" r:id="rId5"/>
    <p:sldId id="264" r:id="rId6"/>
    <p:sldId id="265" r:id="rId7"/>
    <p:sldId id="281" r:id="rId8"/>
    <p:sldId id="266" r:id="rId9"/>
    <p:sldId id="267" r:id="rId10"/>
    <p:sldId id="268" r:id="rId11"/>
    <p:sldId id="280" r:id="rId12"/>
    <p:sldId id="289" r:id="rId13"/>
    <p:sldId id="288" r:id="rId14"/>
    <p:sldId id="272" r:id="rId15"/>
    <p:sldId id="286" r:id="rId16"/>
    <p:sldId id="273" r:id="rId17"/>
    <p:sldId id="274" r:id="rId18"/>
    <p:sldId id="276" r:id="rId19"/>
    <p:sldId id="282" r:id="rId20"/>
    <p:sldId id="284" r:id="rId21"/>
    <p:sldId id="285" r:id="rId2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  <p14:sldId id="291"/>
            <p14:sldId id="290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9"/>
            <p14:sldId id="288"/>
            <p14:sldId id="272"/>
            <p14:sldId id="286"/>
            <p14:sldId id="273"/>
            <p14:sldId id="274"/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>
        <p:scale>
          <a:sx n="50" d="100"/>
          <a:sy n="50" d="100"/>
        </p:scale>
        <p:origin x="181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42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30</cp:revision>
  <dcterms:created xsi:type="dcterms:W3CDTF">2017-04-26T16:53:00Z</dcterms:created>
  <dcterms:modified xsi:type="dcterms:W3CDTF">2017-06-06T16:54:11Z</dcterms:modified>
</cp:coreProperties>
</file>