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64" r:id="rId4"/>
    <p:sldId id="265" r:id="rId5"/>
    <p:sldId id="281" r:id="rId6"/>
    <p:sldId id="266" r:id="rId7"/>
    <p:sldId id="267" r:id="rId8"/>
    <p:sldId id="268" r:id="rId9"/>
    <p:sldId id="280" r:id="rId10"/>
    <p:sldId id="272" r:id="rId11"/>
    <p:sldId id="273" r:id="rId12"/>
    <p:sldId id="274" r:id="rId13"/>
    <p:sldId id="276" r:id="rId14"/>
    <p:sldId id="282" r:id="rId15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go" id="{976FBA28-8203-47B5-B8E5-AF97C7D33A7E}">
          <p14:sldIdLst>
            <p14:sldId id="256"/>
            <p14:sldId id="278"/>
          </p14:sldIdLst>
        </p14:section>
        <p14:section name="2D" id="{04AD4C92-3D99-4873-8D50-9C358E7CF0E7}">
          <p14:sldIdLst>
            <p14:sldId id="264"/>
            <p14:sldId id="265"/>
            <p14:sldId id="281"/>
            <p14:sldId id="266"/>
            <p14:sldId id="267"/>
            <p14:sldId id="268"/>
            <p14:sldId id="280"/>
            <p14:sldId id="272"/>
            <p14:sldId id="273"/>
            <p14:sldId id="274"/>
            <p14:sldId id="276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2F2F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25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03.05.2017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39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03.05.2017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32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03.05.2017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46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03.05.2017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21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03.05.2017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57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03.05.2017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75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03.05.2017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21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03.05.2017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75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03.05.2017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51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03.05.2017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00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03.05.2017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76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CD84D-430A-4AA5-9B0E-9CAD50B60C46}" type="datetimeFigureOut">
              <a:rPr lang="de-DE" smtClean="0"/>
              <a:t>03.05.2017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89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/>
          <p:cNvSpPr/>
          <p:nvPr/>
        </p:nvSpPr>
        <p:spPr>
          <a:xfrm>
            <a:off x="0" y="1"/>
            <a:ext cx="10799763" cy="10799762"/>
          </a:xfrm>
          <a:prstGeom prst="roundRect">
            <a:avLst>
              <a:gd name="adj" fmla="val 79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430231" y="563116"/>
            <a:ext cx="9939299" cy="1307235"/>
            <a:chOff x="1537252" y="1974573"/>
            <a:chExt cx="7500734" cy="861392"/>
          </a:xfrm>
          <a:solidFill>
            <a:schemeClr val="bg1"/>
          </a:solidFill>
        </p:grpSpPr>
        <p:sp>
          <p:nvSpPr>
            <p:cNvPr id="5" name="Rechteck: abgerundete Ecken 4"/>
            <p:cNvSpPr/>
            <p:nvPr/>
          </p:nvSpPr>
          <p:spPr>
            <a:xfrm>
              <a:off x="1537252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: abgerundete Ecken 6"/>
            <p:cNvSpPr/>
            <p:nvPr/>
          </p:nvSpPr>
          <p:spPr>
            <a:xfrm>
              <a:off x="2517914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: abgerundete Ecken 7"/>
            <p:cNvSpPr/>
            <p:nvPr/>
          </p:nvSpPr>
          <p:spPr>
            <a:xfrm>
              <a:off x="3498576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: abgerundete Ecken 8"/>
            <p:cNvSpPr/>
            <p:nvPr/>
          </p:nvSpPr>
          <p:spPr>
            <a:xfrm>
              <a:off x="4479238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: abgerundete Ecken 9"/>
            <p:cNvSpPr/>
            <p:nvPr/>
          </p:nvSpPr>
          <p:spPr>
            <a:xfrm>
              <a:off x="5459900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: abgerundete Ecken 10"/>
            <p:cNvSpPr/>
            <p:nvPr/>
          </p:nvSpPr>
          <p:spPr>
            <a:xfrm>
              <a:off x="6440562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: abgerundete Ecken 11"/>
            <p:cNvSpPr/>
            <p:nvPr/>
          </p:nvSpPr>
          <p:spPr>
            <a:xfrm>
              <a:off x="7421224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: abgerundete Ecken 12"/>
            <p:cNvSpPr/>
            <p:nvPr/>
          </p:nvSpPr>
          <p:spPr>
            <a:xfrm>
              <a:off x="8375377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430231" y="8859023"/>
            <a:ext cx="9939299" cy="1307235"/>
            <a:chOff x="1537252" y="1974573"/>
            <a:chExt cx="7500734" cy="861392"/>
          </a:xfrm>
          <a:solidFill>
            <a:schemeClr val="bg1"/>
          </a:solidFill>
        </p:grpSpPr>
        <p:sp>
          <p:nvSpPr>
            <p:cNvPr id="16" name="Rechteck: abgerundete Ecken 15"/>
            <p:cNvSpPr/>
            <p:nvPr/>
          </p:nvSpPr>
          <p:spPr>
            <a:xfrm>
              <a:off x="1537252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: abgerundete Ecken 16"/>
            <p:cNvSpPr/>
            <p:nvPr/>
          </p:nvSpPr>
          <p:spPr>
            <a:xfrm>
              <a:off x="2517914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: abgerundete Ecken 17"/>
            <p:cNvSpPr/>
            <p:nvPr/>
          </p:nvSpPr>
          <p:spPr>
            <a:xfrm>
              <a:off x="3498576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: abgerundete Ecken 18"/>
            <p:cNvSpPr/>
            <p:nvPr/>
          </p:nvSpPr>
          <p:spPr>
            <a:xfrm>
              <a:off x="4479238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: abgerundete Ecken 19"/>
            <p:cNvSpPr/>
            <p:nvPr/>
          </p:nvSpPr>
          <p:spPr>
            <a:xfrm>
              <a:off x="5459900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: abgerundete Ecken 20"/>
            <p:cNvSpPr/>
            <p:nvPr/>
          </p:nvSpPr>
          <p:spPr>
            <a:xfrm>
              <a:off x="6440562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: abgerundete Ecken 21"/>
            <p:cNvSpPr/>
            <p:nvPr/>
          </p:nvSpPr>
          <p:spPr>
            <a:xfrm>
              <a:off x="7421224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: abgerundete Ecken 22"/>
            <p:cNvSpPr/>
            <p:nvPr/>
          </p:nvSpPr>
          <p:spPr>
            <a:xfrm>
              <a:off x="8375377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5" name="Freihandform: Form 34"/>
          <p:cNvSpPr>
            <a:spLocks noChangeAspect="1"/>
          </p:cNvSpPr>
          <p:nvPr/>
        </p:nvSpPr>
        <p:spPr>
          <a:xfrm rot="2509175">
            <a:off x="4230097" y="1873223"/>
            <a:ext cx="2339568" cy="7053316"/>
          </a:xfrm>
          <a:custGeom>
            <a:avLst/>
            <a:gdLst>
              <a:gd name="connsiteX0" fmla="*/ 1080000 w 2160000"/>
              <a:gd name="connsiteY0" fmla="*/ 0 h 6511956"/>
              <a:gd name="connsiteX1" fmla="*/ 1843675 w 2160000"/>
              <a:gd name="connsiteY1" fmla="*/ 316325 h 6511956"/>
              <a:gd name="connsiteX2" fmla="*/ 1843675 w 2160000"/>
              <a:gd name="connsiteY2" fmla="*/ 1843675 h 6511956"/>
              <a:gd name="connsiteX3" fmla="*/ 1841428 w 2160000"/>
              <a:gd name="connsiteY3" fmla="*/ 1845923 h 6511956"/>
              <a:gd name="connsiteX4" fmla="*/ 1853088 w 2160000"/>
              <a:gd name="connsiteY4" fmla="*/ 1849542 h 6511956"/>
              <a:gd name="connsiteX5" fmla="*/ 1998958 w 2160000"/>
              <a:gd name="connsiteY5" fmla="*/ 2069609 h 6511956"/>
              <a:gd name="connsiteX6" fmla="*/ 1760122 w 2160000"/>
              <a:gd name="connsiteY6" fmla="*/ 2308445 h 6511956"/>
              <a:gd name="connsiteX7" fmla="*/ 1711055 w 2160000"/>
              <a:gd name="connsiteY7" fmla="*/ 2308445 h 6511956"/>
              <a:gd name="connsiteX8" fmla="*/ 1711054 w 2160000"/>
              <a:gd name="connsiteY8" fmla="*/ 5880902 h 6511956"/>
              <a:gd name="connsiteX9" fmla="*/ 1080000 w 2160000"/>
              <a:gd name="connsiteY9" fmla="*/ 6511956 h 6511956"/>
              <a:gd name="connsiteX10" fmla="*/ 1080001 w 2160000"/>
              <a:gd name="connsiteY10" fmla="*/ 6511955 h 6511956"/>
              <a:gd name="connsiteX11" fmla="*/ 448947 w 2160000"/>
              <a:gd name="connsiteY11" fmla="*/ 5880901 h 6511956"/>
              <a:gd name="connsiteX12" fmla="*/ 448947 w 2160000"/>
              <a:gd name="connsiteY12" fmla="*/ 2308445 h 6511956"/>
              <a:gd name="connsiteX13" fmla="*/ 399879 w 2160000"/>
              <a:gd name="connsiteY13" fmla="*/ 2308445 h 6511956"/>
              <a:gd name="connsiteX14" fmla="*/ 161043 w 2160000"/>
              <a:gd name="connsiteY14" fmla="*/ 2069609 h 6511956"/>
              <a:gd name="connsiteX15" fmla="*/ 306914 w 2160000"/>
              <a:gd name="connsiteY15" fmla="*/ 1849542 h 6511956"/>
              <a:gd name="connsiteX16" fmla="*/ 318572 w 2160000"/>
              <a:gd name="connsiteY16" fmla="*/ 1845923 h 6511956"/>
              <a:gd name="connsiteX17" fmla="*/ 316325 w 2160000"/>
              <a:gd name="connsiteY17" fmla="*/ 1843675 h 6511956"/>
              <a:gd name="connsiteX18" fmla="*/ 316325 w 2160000"/>
              <a:gd name="connsiteY18" fmla="*/ 316325 h 6511956"/>
              <a:gd name="connsiteX19" fmla="*/ 1080000 w 2160000"/>
              <a:gd name="connsiteY19" fmla="*/ 0 h 651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60000" h="6511956">
                <a:moveTo>
                  <a:pt x="1080000" y="0"/>
                </a:moveTo>
                <a:cubicBezTo>
                  <a:pt x="1356396" y="0"/>
                  <a:pt x="1632792" y="105441"/>
                  <a:pt x="1843675" y="316325"/>
                </a:cubicBezTo>
                <a:cubicBezTo>
                  <a:pt x="2265442" y="738091"/>
                  <a:pt x="2265442" y="1421909"/>
                  <a:pt x="1843675" y="1843675"/>
                </a:cubicBezTo>
                <a:lnTo>
                  <a:pt x="1841428" y="1845923"/>
                </a:lnTo>
                <a:lnTo>
                  <a:pt x="1853088" y="1849542"/>
                </a:lnTo>
                <a:cubicBezTo>
                  <a:pt x="1938809" y="1885799"/>
                  <a:pt x="1998958" y="1970680"/>
                  <a:pt x="1998958" y="2069609"/>
                </a:cubicBezTo>
                <a:cubicBezTo>
                  <a:pt x="1998958" y="2201514"/>
                  <a:pt x="1892027" y="2308445"/>
                  <a:pt x="1760122" y="2308445"/>
                </a:cubicBezTo>
                <a:lnTo>
                  <a:pt x="1711055" y="2308445"/>
                </a:lnTo>
                <a:lnTo>
                  <a:pt x="1711054" y="5880902"/>
                </a:lnTo>
                <a:cubicBezTo>
                  <a:pt x="1711054" y="6229424"/>
                  <a:pt x="1428522" y="6511956"/>
                  <a:pt x="1080000" y="6511956"/>
                </a:cubicBezTo>
                <a:lnTo>
                  <a:pt x="1080001" y="6511955"/>
                </a:lnTo>
                <a:cubicBezTo>
                  <a:pt x="731479" y="6511955"/>
                  <a:pt x="448947" y="6229423"/>
                  <a:pt x="448947" y="5880901"/>
                </a:cubicBezTo>
                <a:lnTo>
                  <a:pt x="448947" y="2308445"/>
                </a:lnTo>
                <a:lnTo>
                  <a:pt x="399879" y="2308445"/>
                </a:lnTo>
                <a:cubicBezTo>
                  <a:pt x="267974" y="2308445"/>
                  <a:pt x="161043" y="2201514"/>
                  <a:pt x="161043" y="2069609"/>
                </a:cubicBezTo>
                <a:cubicBezTo>
                  <a:pt x="161043" y="1970680"/>
                  <a:pt x="221192" y="1885799"/>
                  <a:pt x="306914" y="1849542"/>
                </a:cubicBezTo>
                <a:lnTo>
                  <a:pt x="318572" y="1845923"/>
                </a:lnTo>
                <a:lnTo>
                  <a:pt x="316325" y="1843675"/>
                </a:lnTo>
                <a:cubicBezTo>
                  <a:pt x="-105442" y="1421909"/>
                  <a:pt x="-105442" y="738091"/>
                  <a:pt x="316325" y="316325"/>
                </a:cubicBezTo>
                <a:cubicBezTo>
                  <a:pt x="527208" y="105441"/>
                  <a:pt x="803604" y="0"/>
                  <a:pt x="10800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334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41300" b="1" dirty="0">
              <a:solidFill>
                <a:prstClr val="black"/>
              </a:solidFill>
            </a:endParaRPr>
          </a:p>
        </p:txBody>
      </p:sp>
      <p:sp>
        <p:nvSpPr>
          <p:cNvPr id="25" name="Rechteck: obere Ecken abgerundet 24"/>
          <p:cNvSpPr/>
          <p:nvPr/>
        </p:nvSpPr>
        <p:spPr>
          <a:xfrm>
            <a:off x="1008856" y="923131"/>
            <a:ext cx="8782050" cy="8953500"/>
          </a:xfrm>
          <a:prstGeom prst="round2SameRect">
            <a:avLst>
              <a:gd name="adj1" fmla="val 9292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: abgerundete Ecken 25"/>
          <p:cNvSpPr/>
          <p:nvPr/>
        </p:nvSpPr>
        <p:spPr>
          <a:xfrm>
            <a:off x="1619250" y="1409700"/>
            <a:ext cx="7543800" cy="11239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0" dirty="0">
                <a:solidFill>
                  <a:schemeClr val="tx1"/>
                </a:solidFill>
              </a:rPr>
              <a:t>http://</a:t>
            </a:r>
          </a:p>
        </p:txBody>
      </p:sp>
      <p:sp>
        <p:nvSpPr>
          <p:cNvPr id="27" name="Rechteck: abgerundete Ecken 26"/>
          <p:cNvSpPr/>
          <p:nvPr/>
        </p:nvSpPr>
        <p:spPr>
          <a:xfrm>
            <a:off x="1619250" y="3048000"/>
            <a:ext cx="7543800" cy="6362700"/>
          </a:xfrm>
          <a:prstGeom prst="roundRect">
            <a:avLst>
              <a:gd name="adj" fmla="val 49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127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227932" y="1495028"/>
            <a:ext cx="8343899" cy="7809706"/>
            <a:chOff x="1702901" y="1486694"/>
            <a:chExt cx="4929308" cy="3913188"/>
          </a:xfrm>
          <a:solidFill>
            <a:schemeClr val="bg1"/>
          </a:solidFill>
        </p:grpSpPr>
        <p:sp>
          <p:nvSpPr>
            <p:cNvPr id="5" name="Rechteck 4"/>
            <p:cNvSpPr/>
            <p:nvPr/>
          </p:nvSpPr>
          <p:spPr>
            <a:xfrm>
              <a:off x="1702901" y="1486694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4167555" y="1486694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1702901" y="2791090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4167555" y="2791090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702901" y="4095486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4167555" y="4095486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3" name="Rechteck 2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678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/>
          <p:cNvSpPr/>
          <p:nvPr/>
        </p:nvSpPr>
        <p:spPr>
          <a:xfrm>
            <a:off x="-1905794" y="0"/>
            <a:ext cx="14611350" cy="1079976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" name="Gruppieren 10"/>
          <p:cNvGrpSpPr>
            <a:grpSpLocks noChangeAspect="1"/>
          </p:cNvGrpSpPr>
          <p:nvPr/>
        </p:nvGrpSpPr>
        <p:grpSpPr>
          <a:xfrm>
            <a:off x="1142206" y="-465258"/>
            <a:ext cx="8515350" cy="11730277"/>
            <a:chOff x="1638300" y="508708"/>
            <a:chExt cx="7172573" cy="9880541"/>
          </a:xfrm>
        </p:grpSpPr>
        <p:sp>
          <p:nvSpPr>
            <p:cNvPr id="10" name="Ellipse 9"/>
            <p:cNvSpPr/>
            <p:nvPr/>
          </p:nvSpPr>
          <p:spPr>
            <a:xfrm>
              <a:off x="1638300" y="1295400"/>
              <a:ext cx="5562600" cy="5562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: Form 8"/>
            <p:cNvSpPr>
              <a:spLocks noChangeAspect="1"/>
            </p:cNvSpPr>
            <p:nvPr/>
          </p:nvSpPr>
          <p:spPr>
            <a:xfrm rot="19048065">
              <a:off x="2510873" y="508708"/>
              <a:ext cx="6300000" cy="9880541"/>
            </a:xfrm>
            <a:custGeom>
              <a:avLst/>
              <a:gdLst>
                <a:gd name="connsiteX0" fmla="*/ 2575659 w 6300000"/>
                <a:gd name="connsiteY0" fmla="*/ 1422341 h 9880541"/>
                <a:gd name="connsiteX1" fmla="*/ 1775556 w 6300000"/>
                <a:gd name="connsiteY1" fmla="*/ 3136841 h 9880541"/>
                <a:gd name="connsiteX2" fmla="*/ 2575660 w 6300000"/>
                <a:gd name="connsiteY2" fmla="*/ 4851341 h 9880541"/>
                <a:gd name="connsiteX3" fmla="*/ 2575659 w 6300000"/>
                <a:gd name="connsiteY3" fmla="*/ 4851341 h 9880541"/>
                <a:gd name="connsiteX4" fmla="*/ 1165959 w 6300000"/>
                <a:gd name="connsiteY4" fmla="*/ 3136841 h 9880541"/>
                <a:gd name="connsiteX5" fmla="*/ 2575659 w 6300000"/>
                <a:gd name="connsiteY5" fmla="*/ 1422341 h 9880541"/>
                <a:gd name="connsiteX6" fmla="*/ 3150000 w 6300000"/>
                <a:gd name="connsiteY6" fmla="*/ 565299 h 9880541"/>
                <a:gd name="connsiteX7" fmla="*/ 565299 w 6300000"/>
                <a:gd name="connsiteY7" fmla="*/ 3150000 h 9880541"/>
                <a:gd name="connsiteX8" fmla="*/ 2885730 w 6300000"/>
                <a:gd name="connsiteY8" fmla="*/ 5721357 h 9880541"/>
                <a:gd name="connsiteX9" fmla="*/ 3076216 w 6300000"/>
                <a:gd name="connsiteY9" fmla="*/ 5730975 h 9880541"/>
                <a:gd name="connsiteX10" fmla="*/ 3092731 w 6300000"/>
                <a:gd name="connsiteY10" fmla="*/ 5727641 h 9880541"/>
                <a:gd name="connsiteX11" fmla="*/ 3282048 w 6300000"/>
                <a:gd name="connsiteY11" fmla="*/ 5727641 h 9880541"/>
                <a:gd name="connsiteX12" fmla="*/ 3283602 w 6300000"/>
                <a:gd name="connsiteY12" fmla="*/ 5727955 h 9880541"/>
                <a:gd name="connsiteX13" fmla="*/ 3414271 w 6300000"/>
                <a:gd name="connsiteY13" fmla="*/ 5721357 h 9880541"/>
                <a:gd name="connsiteX14" fmla="*/ 5734701 w 6300000"/>
                <a:gd name="connsiteY14" fmla="*/ 3150000 h 9880541"/>
                <a:gd name="connsiteX15" fmla="*/ 3150000 w 6300000"/>
                <a:gd name="connsiteY15" fmla="*/ 565299 h 9880541"/>
                <a:gd name="connsiteX16" fmla="*/ 3150000 w 6300000"/>
                <a:gd name="connsiteY16" fmla="*/ 0 h 9880541"/>
                <a:gd name="connsiteX17" fmla="*/ 6300000 w 6300000"/>
                <a:gd name="connsiteY17" fmla="*/ 3150000 h 9880541"/>
                <a:gd name="connsiteX18" fmla="*/ 3784835 w 6300000"/>
                <a:gd name="connsiteY18" fmla="*/ 6236003 h 9880541"/>
                <a:gd name="connsiteX19" fmla="*/ 3528159 w 6300000"/>
                <a:gd name="connsiteY19" fmla="*/ 6275177 h 9880541"/>
                <a:gd name="connsiteX20" fmla="*/ 3528159 w 6300000"/>
                <a:gd name="connsiteY20" fmla="*/ 6727634 h 9880541"/>
                <a:gd name="connsiteX21" fmla="*/ 3549739 w 6300000"/>
                <a:gd name="connsiteY21" fmla="*/ 6729810 h 9880541"/>
                <a:gd name="connsiteX22" fmla="*/ 4004409 w 6300000"/>
                <a:gd name="connsiteY22" fmla="*/ 7287671 h 9880541"/>
                <a:gd name="connsiteX23" fmla="*/ 4004409 w 6300000"/>
                <a:gd name="connsiteY23" fmla="*/ 9311111 h 9880541"/>
                <a:gd name="connsiteX24" fmla="*/ 3434979 w 6300000"/>
                <a:gd name="connsiteY24" fmla="*/ 9880541 h 9880541"/>
                <a:gd name="connsiteX25" fmla="*/ 2996950 w 6300000"/>
                <a:gd name="connsiteY25" fmla="*/ 9880541 h 9880541"/>
                <a:gd name="connsiteX26" fmla="*/ 2427520 w 6300000"/>
                <a:gd name="connsiteY26" fmla="*/ 9311111 h 9880541"/>
                <a:gd name="connsiteX27" fmla="*/ 2427520 w 6300000"/>
                <a:gd name="connsiteY27" fmla="*/ 7287671 h 9880541"/>
                <a:gd name="connsiteX28" fmla="*/ 2775302 w 6300000"/>
                <a:gd name="connsiteY28" fmla="*/ 6762990 h 9880541"/>
                <a:gd name="connsiteX29" fmla="*/ 2846620 w 6300000"/>
                <a:gd name="connsiteY29" fmla="*/ 6740851 h 9880541"/>
                <a:gd name="connsiteX30" fmla="*/ 2846620 w 6300000"/>
                <a:gd name="connsiteY30" fmla="*/ 6284681 h 9880541"/>
                <a:gd name="connsiteX31" fmla="*/ 2827931 w 6300000"/>
                <a:gd name="connsiteY31" fmla="*/ 6283737 h 9880541"/>
                <a:gd name="connsiteX32" fmla="*/ 0 w 6300000"/>
                <a:gd name="connsiteY32" fmla="*/ 3150000 h 9880541"/>
                <a:gd name="connsiteX33" fmla="*/ 3150000 w 6300000"/>
                <a:gd name="connsiteY33" fmla="*/ 0 h 988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300000" h="9880541">
                  <a:moveTo>
                    <a:pt x="2575659" y="1422341"/>
                  </a:moveTo>
                  <a:cubicBezTo>
                    <a:pt x="2079434" y="1782740"/>
                    <a:pt x="1775556" y="2433905"/>
                    <a:pt x="1775556" y="3136841"/>
                  </a:cubicBezTo>
                  <a:cubicBezTo>
                    <a:pt x="1775556" y="3839777"/>
                    <a:pt x="2079435" y="4490943"/>
                    <a:pt x="2575660" y="4851341"/>
                  </a:cubicBezTo>
                  <a:lnTo>
                    <a:pt x="2575659" y="4851341"/>
                  </a:lnTo>
                  <a:cubicBezTo>
                    <a:pt x="1797103" y="4851341"/>
                    <a:pt x="1165959" y="4083733"/>
                    <a:pt x="1165959" y="3136841"/>
                  </a:cubicBezTo>
                  <a:cubicBezTo>
                    <a:pt x="1165959" y="2189950"/>
                    <a:pt x="1797103" y="1422341"/>
                    <a:pt x="2575659" y="1422341"/>
                  </a:cubicBezTo>
                  <a:close/>
                  <a:moveTo>
                    <a:pt x="3150000" y="565299"/>
                  </a:moveTo>
                  <a:cubicBezTo>
                    <a:pt x="1722509" y="565299"/>
                    <a:pt x="565299" y="1722509"/>
                    <a:pt x="565299" y="3150000"/>
                  </a:cubicBezTo>
                  <a:cubicBezTo>
                    <a:pt x="565299" y="4488273"/>
                    <a:pt x="1582378" y="5588994"/>
                    <a:pt x="2885730" y="5721357"/>
                  </a:cubicBezTo>
                  <a:lnTo>
                    <a:pt x="3076216" y="5730975"/>
                  </a:lnTo>
                  <a:lnTo>
                    <a:pt x="3092731" y="5727641"/>
                  </a:lnTo>
                  <a:lnTo>
                    <a:pt x="3282048" y="5727641"/>
                  </a:lnTo>
                  <a:lnTo>
                    <a:pt x="3283602" y="5727955"/>
                  </a:lnTo>
                  <a:lnTo>
                    <a:pt x="3414271" y="5721357"/>
                  </a:lnTo>
                  <a:cubicBezTo>
                    <a:pt x="4717622" y="5588994"/>
                    <a:pt x="5734701" y="4488273"/>
                    <a:pt x="5734701" y="3150000"/>
                  </a:cubicBezTo>
                  <a:cubicBezTo>
                    <a:pt x="5734701" y="1722509"/>
                    <a:pt x="4577491" y="565299"/>
                    <a:pt x="3150000" y="565299"/>
                  </a:cubicBezTo>
                  <a:close/>
                  <a:moveTo>
                    <a:pt x="3150000" y="0"/>
                  </a:moveTo>
                  <a:cubicBezTo>
                    <a:pt x="4889697" y="0"/>
                    <a:pt x="6300000" y="1410303"/>
                    <a:pt x="6300000" y="3150000"/>
                  </a:cubicBezTo>
                  <a:cubicBezTo>
                    <a:pt x="6300000" y="4672235"/>
                    <a:pt x="5220237" y="5942278"/>
                    <a:pt x="3784835" y="6236003"/>
                  </a:cubicBezTo>
                  <a:lnTo>
                    <a:pt x="3528159" y="6275177"/>
                  </a:lnTo>
                  <a:lnTo>
                    <a:pt x="3528159" y="6727634"/>
                  </a:lnTo>
                  <a:lnTo>
                    <a:pt x="3549739" y="6729810"/>
                  </a:lnTo>
                  <a:cubicBezTo>
                    <a:pt x="3809219" y="6782907"/>
                    <a:pt x="4004409" y="7012494"/>
                    <a:pt x="4004409" y="7287671"/>
                  </a:cubicBezTo>
                  <a:lnTo>
                    <a:pt x="4004409" y="9311111"/>
                  </a:lnTo>
                  <a:cubicBezTo>
                    <a:pt x="4004409" y="9625599"/>
                    <a:pt x="3749467" y="9880541"/>
                    <a:pt x="3434979" y="9880541"/>
                  </a:cubicBezTo>
                  <a:lnTo>
                    <a:pt x="2996950" y="9880541"/>
                  </a:lnTo>
                  <a:cubicBezTo>
                    <a:pt x="2682462" y="9880541"/>
                    <a:pt x="2427520" y="9625599"/>
                    <a:pt x="2427520" y="9311111"/>
                  </a:cubicBezTo>
                  <a:lnTo>
                    <a:pt x="2427520" y="7287671"/>
                  </a:lnTo>
                  <a:cubicBezTo>
                    <a:pt x="2427520" y="7051805"/>
                    <a:pt x="2570925" y="6849434"/>
                    <a:pt x="2775302" y="6762990"/>
                  </a:cubicBezTo>
                  <a:lnTo>
                    <a:pt x="2846620" y="6740851"/>
                  </a:lnTo>
                  <a:lnTo>
                    <a:pt x="2846620" y="6284681"/>
                  </a:lnTo>
                  <a:lnTo>
                    <a:pt x="2827931" y="6283737"/>
                  </a:lnTo>
                  <a:cubicBezTo>
                    <a:pt x="1239524" y="6122426"/>
                    <a:pt x="0" y="4780966"/>
                    <a:pt x="0" y="3150000"/>
                  </a:cubicBezTo>
                  <a:cubicBezTo>
                    <a:pt x="0" y="1410303"/>
                    <a:pt x="1410303" y="0"/>
                    <a:pt x="3150000" y="0"/>
                  </a:cubicBez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521829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/>
          <p:cNvSpPr/>
          <p:nvPr/>
        </p:nvSpPr>
        <p:spPr>
          <a:xfrm>
            <a:off x="-1905794" y="0"/>
            <a:ext cx="14611350" cy="1079976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3"/>
          <p:cNvGrpSpPr>
            <a:grpSpLocks noChangeAspect="1"/>
          </p:cNvGrpSpPr>
          <p:nvPr/>
        </p:nvGrpSpPr>
        <p:grpSpPr>
          <a:xfrm>
            <a:off x="2221178" y="-1450187"/>
            <a:ext cx="6673878" cy="7112767"/>
            <a:chOff x="0" y="468711"/>
            <a:chExt cx="8515350" cy="9075339"/>
          </a:xfrm>
          <a:scene3d>
            <a:camera prst="isometricTopUp">
              <a:rot lat="19208646" lon="18204187" rev="4025411"/>
            </a:camera>
            <a:lightRig rig="threePt" dir="t"/>
          </a:scene3d>
        </p:grpSpPr>
        <p:sp>
          <p:nvSpPr>
            <p:cNvPr id="2" name="Rechteck: abgerundete Ecken 1"/>
            <p:cNvSpPr/>
            <p:nvPr/>
          </p:nvSpPr>
          <p:spPr>
            <a:xfrm>
              <a:off x="0" y="468711"/>
              <a:ext cx="8515350" cy="9075339"/>
            </a:xfrm>
            <a:prstGeom prst="roundRect">
              <a:avLst>
                <a:gd name="adj" fmla="val 8166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/>
            <p:cNvSpPr/>
            <p:nvPr/>
          </p:nvSpPr>
          <p:spPr>
            <a:xfrm>
              <a:off x="2763675" y="3512380"/>
              <a:ext cx="2988000" cy="29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>
            <a:grpSpLocks noChangeAspect="1"/>
          </p:cNvGrpSpPr>
          <p:nvPr/>
        </p:nvGrpSpPr>
        <p:grpSpPr>
          <a:xfrm>
            <a:off x="-183135" y="3188283"/>
            <a:ext cx="6483285" cy="6909641"/>
            <a:chOff x="10002284" y="2773761"/>
            <a:chExt cx="8515350" cy="9075339"/>
          </a:xfrm>
          <a:scene3d>
            <a:camera prst="isometricLeftDown">
              <a:rot lat="1500001" lon="2700000" rev="0"/>
            </a:camera>
            <a:lightRig rig="threePt" dir="t"/>
          </a:scene3d>
        </p:grpSpPr>
        <p:sp>
          <p:nvSpPr>
            <p:cNvPr id="12" name="Rechteck: abgerundete Ecken 11"/>
            <p:cNvSpPr/>
            <p:nvPr/>
          </p:nvSpPr>
          <p:spPr>
            <a:xfrm>
              <a:off x="10002284" y="2773761"/>
              <a:ext cx="8515350" cy="9075339"/>
            </a:xfrm>
            <a:prstGeom prst="roundRect">
              <a:avLst>
                <a:gd name="adj" fmla="val 8166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12765959" y="5817430"/>
              <a:ext cx="2988000" cy="29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10341525" y="8479126"/>
              <a:ext cx="2988000" cy="29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15076787" y="3155734"/>
              <a:ext cx="2988000" cy="29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>
            <a:grpSpLocks noChangeAspect="1"/>
          </p:cNvGrpSpPr>
          <p:nvPr/>
        </p:nvGrpSpPr>
        <p:grpSpPr>
          <a:xfrm>
            <a:off x="4906422" y="3255841"/>
            <a:ext cx="6482121" cy="6908400"/>
            <a:chOff x="-8897345" y="1309531"/>
            <a:chExt cx="8515350" cy="9075339"/>
          </a:xfrm>
          <a:scene3d>
            <a:camera prst="isometricOffAxis1Right">
              <a:rot lat="1556918" lon="18862005" rev="21574794"/>
            </a:camera>
            <a:lightRig rig="threePt" dir="t"/>
          </a:scene3d>
        </p:grpSpPr>
        <p:sp>
          <p:nvSpPr>
            <p:cNvPr id="16" name="Rechteck: abgerundete Ecken 15"/>
            <p:cNvSpPr/>
            <p:nvPr/>
          </p:nvSpPr>
          <p:spPr>
            <a:xfrm>
              <a:off x="-8897345" y="1309531"/>
              <a:ext cx="8515350" cy="9075339"/>
            </a:xfrm>
            <a:prstGeom prst="roundRect">
              <a:avLst>
                <a:gd name="adj" fmla="val 8166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-7332540" y="2740841"/>
              <a:ext cx="2988001" cy="29880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Ellipse 17"/>
            <p:cNvSpPr/>
            <p:nvPr/>
          </p:nvSpPr>
          <p:spPr>
            <a:xfrm>
              <a:off x="-4402556" y="6143735"/>
              <a:ext cx="2988001" cy="29880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87875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/>
          <p:cNvSpPr/>
          <p:nvPr/>
        </p:nvSpPr>
        <p:spPr>
          <a:xfrm>
            <a:off x="430316" y="1689273"/>
            <a:ext cx="9939130" cy="7421217"/>
          </a:xfrm>
          <a:prstGeom prst="roundRect">
            <a:avLst>
              <a:gd name="adj" fmla="val 0"/>
            </a:avLst>
          </a:prstGeom>
          <a:solidFill>
            <a:srgbClr val="E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/>
          <p:cNvSpPr>
            <a:spLocks noChangeAspect="1"/>
          </p:cNvSpPr>
          <p:nvPr/>
        </p:nvSpPr>
        <p:spPr>
          <a:xfrm rot="5400000">
            <a:off x="2863136" y="3202097"/>
            <a:ext cx="5630081" cy="467177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57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/>
          <p:cNvSpPr/>
          <p:nvPr/>
        </p:nvSpPr>
        <p:spPr>
          <a:xfrm>
            <a:off x="0" y="1198245"/>
            <a:ext cx="10799763" cy="8403273"/>
          </a:xfrm>
          <a:prstGeom prst="roundRect">
            <a:avLst>
              <a:gd name="adj" fmla="val 333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" name="Gruppieren 23"/>
          <p:cNvGrpSpPr/>
          <p:nvPr/>
        </p:nvGrpSpPr>
        <p:grpSpPr>
          <a:xfrm>
            <a:off x="474021" y="1531388"/>
            <a:ext cx="9835808" cy="7611361"/>
            <a:chOff x="731440" y="1733550"/>
            <a:chExt cx="9321800" cy="7213600"/>
          </a:xfrm>
          <a:solidFill>
            <a:schemeClr val="bg1"/>
          </a:solidFill>
        </p:grpSpPr>
        <p:grpSp>
          <p:nvGrpSpPr>
            <p:cNvPr id="14" name="Gruppieren 13"/>
            <p:cNvGrpSpPr/>
            <p:nvPr/>
          </p:nvGrpSpPr>
          <p:grpSpPr>
            <a:xfrm>
              <a:off x="731440" y="1733550"/>
              <a:ext cx="9321800" cy="698500"/>
              <a:chOff x="723900" y="1733550"/>
              <a:chExt cx="9321800" cy="698500"/>
            </a:xfrm>
            <a:grpFill/>
          </p:grpSpPr>
          <p:sp>
            <p:nvSpPr>
              <p:cNvPr id="3" name="Rechteck: abgerundete Ecken 2"/>
              <p:cNvSpPr/>
              <p:nvPr/>
            </p:nvSpPr>
            <p:spPr>
              <a:xfrm>
                <a:off x="7239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: abgerundete Ecken 24"/>
              <p:cNvSpPr/>
              <p:nvPr/>
            </p:nvSpPr>
            <p:spPr>
              <a:xfrm>
                <a:off x="95123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Rechteck: abgerundete Ecken 25"/>
              <p:cNvSpPr/>
              <p:nvPr/>
            </p:nvSpPr>
            <p:spPr>
              <a:xfrm>
                <a:off x="18224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: abgerundete Ecken 26"/>
              <p:cNvSpPr/>
              <p:nvPr/>
            </p:nvSpPr>
            <p:spPr>
              <a:xfrm>
                <a:off x="29210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: abgerundete Ecken 27"/>
              <p:cNvSpPr/>
              <p:nvPr/>
            </p:nvSpPr>
            <p:spPr>
              <a:xfrm>
                <a:off x="84137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: abgerundete Ecken 28"/>
              <p:cNvSpPr/>
              <p:nvPr/>
            </p:nvSpPr>
            <p:spPr>
              <a:xfrm>
                <a:off x="73152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: abgerundete Ecken 29"/>
              <p:cNvSpPr/>
              <p:nvPr/>
            </p:nvSpPr>
            <p:spPr>
              <a:xfrm>
                <a:off x="62166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: abgerundete Ecken 30"/>
              <p:cNvSpPr/>
              <p:nvPr/>
            </p:nvSpPr>
            <p:spPr>
              <a:xfrm>
                <a:off x="51181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: abgerundete Ecken 31"/>
              <p:cNvSpPr/>
              <p:nvPr/>
            </p:nvSpPr>
            <p:spPr>
              <a:xfrm>
                <a:off x="40195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4" name="Gruppieren 33"/>
            <p:cNvGrpSpPr/>
            <p:nvPr/>
          </p:nvGrpSpPr>
          <p:grpSpPr>
            <a:xfrm>
              <a:off x="731440" y="8248650"/>
              <a:ext cx="9321800" cy="698500"/>
              <a:chOff x="723900" y="1733550"/>
              <a:chExt cx="9321800" cy="698500"/>
            </a:xfrm>
            <a:grpFill/>
          </p:grpSpPr>
          <p:sp>
            <p:nvSpPr>
              <p:cNvPr id="36" name="Rechteck: abgerundete Ecken 35"/>
              <p:cNvSpPr/>
              <p:nvPr/>
            </p:nvSpPr>
            <p:spPr>
              <a:xfrm>
                <a:off x="7239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: abgerundete Ecken 36"/>
              <p:cNvSpPr/>
              <p:nvPr/>
            </p:nvSpPr>
            <p:spPr>
              <a:xfrm>
                <a:off x="95123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: abgerundete Ecken 37"/>
              <p:cNvSpPr/>
              <p:nvPr/>
            </p:nvSpPr>
            <p:spPr>
              <a:xfrm>
                <a:off x="18224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: abgerundete Ecken 38"/>
              <p:cNvSpPr/>
              <p:nvPr/>
            </p:nvSpPr>
            <p:spPr>
              <a:xfrm>
                <a:off x="29210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: abgerundete Ecken 39"/>
              <p:cNvSpPr/>
              <p:nvPr/>
            </p:nvSpPr>
            <p:spPr>
              <a:xfrm>
                <a:off x="84137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: abgerundete Ecken 40"/>
              <p:cNvSpPr/>
              <p:nvPr/>
            </p:nvSpPr>
            <p:spPr>
              <a:xfrm>
                <a:off x="73152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Rechteck: abgerundete Ecken 41"/>
              <p:cNvSpPr/>
              <p:nvPr/>
            </p:nvSpPr>
            <p:spPr>
              <a:xfrm>
                <a:off x="62166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: abgerundete Ecken 42"/>
              <p:cNvSpPr/>
              <p:nvPr/>
            </p:nvSpPr>
            <p:spPr>
              <a:xfrm>
                <a:off x="51181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: abgerundete Ecken 43"/>
              <p:cNvSpPr/>
              <p:nvPr/>
            </p:nvSpPr>
            <p:spPr>
              <a:xfrm>
                <a:off x="40195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3" name="Rechteck: abgerundete Ecken 32"/>
          <p:cNvSpPr/>
          <p:nvPr/>
        </p:nvSpPr>
        <p:spPr>
          <a:xfrm>
            <a:off x="354675" y="2655242"/>
            <a:ext cx="10090413" cy="5489280"/>
          </a:xfrm>
          <a:prstGeom prst="roundRect">
            <a:avLst>
              <a:gd name="adj" fmla="val 2416"/>
            </a:avLst>
          </a:prstGeom>
          <a:gradFill flip="none" rotWithShape="1"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Freihandform: Form 34"/>
          <p:cNvSpPr>
            <a:spLocks noChangeAspect="1"/>
          </p:cNvSpPr>
          <p:nvPr/>
        </p:nvSpPr>
        <p:spPr>
          <a:xfrm rot="2509175">
            <a:off x="3814273" y="2868410"/>
            <a:ext cx="2669772" cy="6642261"/>
          </a:xfrm>
          <a:custGeom>
            <a:avLst/>
            <a:gdLst>
              <a:gd name="connsiteX0" fmla="*/ 492362 w 2669772"/>
              <a:gd name="connsiteY0" fmla="*/ 299344 h 6642261"/>
              <a:gd name="connsiteX1" fmla="*/ 1334886 w 2669772"/>
              <a:gd name="connsiteY1" fmla="*/ 0 h 6642261"/>
              <a:gd name="connsiteX2" fmla="*/ 2278793 w 2669772"/>
              <a:gd name="connsiteY2" fmla="*/ 390979 h 6642261"/>
              <a:gd name="connsiteX3" fmla="*/ 2278792 w 2669772"/>
              <a:gd name="connsiteY3" fmla="*/ 2278792 h 6642261"/>
              <a:gd name="connsiteX4" fmla="*/ 2276015 w 2669772"/>
              <a:gd name="connsiteY4" fmla="*/ 2281570 h 6642261"/>
              <a:gd name="connsiteX5" fmla="*/ 2290427 w 2669772"/>
              <a:gd name="connsiteY5" fmla="*/ 2286044 h 6642261"/>
              <a:gd name="connsiteX6" fmla="*/ 2470723 w 2669772"/>
              <a:gd name="connsiteY6" fmla="*/ 2558048 h 6642261"/>
              <a:gd name="connsiteX7" fmla="*/ 2175520 w 2669772"/>
              <a:gd name="connsiteY7" fmla="*/ 2853250 h 6642261"/>
              <a:gd name="connsiteX8" fmla="*/ 2114874 w 2669772"/>
              <a:gd name="connsiteY8" fmla="*/ 2853250 h 6642261"/>
              <a:gd name="connsiteX9" fmla="*/ 2114873 w 2669772"/>
              <a:gd name="connsiteY9" fmla="*/ 5246526 h 6642261"/>
              <a:gd name="connsiteX10" fmla="*/ 554901 w 2669772"/>
              <a:gd name="connsiteY10" fmla="*/ 6642261 h 6642261"/>
              <a:gd name="connsiteX11" fmla="*/ 554901 w 2669772"/>
              <a:gd name="connsiteY11" fmla="*/ 2853250 h 6642261"/>
              <a:gd name="connsiteX12" fmla="*/ 494253 w 2669772"/>
              <a:gd name="connsiteY12" fmla="*/ 2853250 h 6642261"/>
              <a:gd name="connsiteX13" fmla="*/ 199050 w 2669772"/>
              <a:gd name="connsiteY13" fmla="*/ 2558048 h 6642261"/>
              <a:gd name="connsiteX14" fmla="*/ 379348 w 2669772"/>
              <a:gd name="connsiteY14" fmla="*/ 2286044 h 6642261"/>
              <a:gd name="connsiteX15" fmla="*/ 393757 w 2669772"/>
              <a:gd name="connsiteY15" fmla="*/ 2281570 h 6642261"/>
              <a:gd name="connsiteX16" fmla="*/ 390979 w 2669772"/>
              <a:gd name="connsiteY16" fmla="*/ 2278792 h 6642261"/>
              <a:gd name="connsiteX17" fmla="*/ 390980 w 2669772"/>
              <a:gd name="connsiteY17" fmla="*/ 390979 h 6642261"/>
              <a:gd name="connsiteX18" fmla="*/ 492362 w 2669772"/>
              <a:gd name="connsiteY18" fmla="*/ 299344 h 6642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69772" h="6642261">
                <a:moveTo>
                  <a:pt x="492362" y="299344"/>
                </a:moveTo>
                <a:cubicBezTo>
                  <a:pt x="737039" y="99781"/>
                  <a:pt x="1035962" y="0"/>
                  <a:pt x="1334886" y="0"/>
                </a:cubicBezTo>
                <a:cubicBezTo>
                  <a:pt x="1676513" y="0"/>
                  <a:pt x="2018140" y="130326"/>
                  <a:pt x="2278793" y="390979"/>
                </a:cubicBezTo>
                <a:cubicBezTo>
                  <a:pt x="2800099" y="912285"/>
                  <a:pt x="2800099" y="1757487"/>
                  <a:pt x="2278792" y="2278792"/>
                </a:cubicBezTo>
                <a:lnTo>
                  <a:pt x="2276015" y="2281570"/>
                </a:lnTo>
                <a:lnTo>
                  <a:pt x="2290427" y="2286044"/>
                </a:lnTo>
                <a:cubicBezTo>
                  <a:pt x="2396379" y="2330858"/>
                  <a:pt x="2470723" y="2435771"/>
                  <a:pt x="2470723" y="2558048"/>
                </a:cubicBezTo>
                <a:cubicBezTo>
                  <a:pt x="2470723" y="2721083"/>
                  <a:pt x="2338556" y="2853250"/>
                  <a:pt x="2175520" y="2853250"/>
                </a:cubicBezTo>
                <a:lnTo>
                  <a:pt x="2114874" y="2853250"/>
                </a:lnTo>
                <a:lnTo>
                  <a:pt x="2114873" y="5246526"/>
                </a:lnTo>
                <a:lnTo>
                  <a:pt x="554901" y="6642261"/>
                </a:lnTo>
                <a:lnTo>
                  <a:pt x="554901" y="2853250"/>
                </a:lnTo>
                <a:lnTo>
                  <a:pt x="494253" y="2853250"/>
                </a:lnTo>
                <a:cubicBezTo>
                  <a:pt x="331217" y="2853250"/>
                  <a:pt x="199050" y="2721083"/>
                  <a:pt x="199050" y="2558048"/>
                </a:cubicBezTo>
                <a:cubicBezTo>
                  <a:pt x="199050" y="2435771"/>
                  <a:pt x="273394" y="2330857"/>
                  <a:pt x="379348" y="2286044"/>
                </a:cubicBezTo>
                <a:lnTo>
                  <a:pt x="393757" y="2281570"/>
                </a:lnTo>
                <a:lnTo>
                  <a:pt x="390979" y="2278792"/>
                </a:lnTo>
                <a:cubicBezTo>
                  <a:pt x="-130327" y="1757487"/>
                  <a:pt x="-130326" y="912284"/>
                  <a:pt x="390980" y="390979"/>
                </a:cubicBezTo>
                <a:cubicBezTo>
                  <a:pt x="423561" y="358398"/>
                  <a:pt x="457408" y="327852"/>
                  <a:pt x="492362" y="2993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18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dditionszeichen 3"/>
          <p:cNvSpPr/>
          <p:nvPr/>
        </p:nvSpPr>
        <p:spPr>
          <a:xfrm>
            <a:off x="-119" y="-237"/>
            <a:ext cx="10800000" cy="10800000"/>
          </a:xfrm>
          <a:prstGeom prst="mathPlus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1270000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38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zeichen 3"/>
          <p:cNvSpPr/>
          <p:nvPr/>
        </p:nvSpPr>
        <p:spPr>
          <a:xfrm>
            <a:off x="-119" y="-237"/>
            <a:ext cx="10800000" cy="10800000"/>
          </a:xfrm>
          <a:prstGeom prst="mathMinus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1270000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07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: Form 7"/>
          <p:cNvSpPr/>
          <p:nvPr/>
        </p:nvSpPr>
        <p:spPr>
          <a:xfrm>
            <a:off x="428931" y="741476"/>
            <a:ext cx="9941900" cy="9316811"/>
          </a:xfrm>
          <a:custGeom>
            <a:avLst/>
            <a:gdLst>
              <a:gd name="connsiteX0" fmla="*/ 5123089 w 9941900"/>
              <a:gd name="connsiteY0" fmla="*/ 0 h 9316811"/>
              <a:gd name="connsiteX1" fmla="*/ 5123089 w 9941900"/>
              <a:gd name="connsiteY1" fmla="*/ 1658257 h 9316811"/>
              <a:gd name="connsiteX2" fmla="*/ 5123089 w 9941900"/>
              <a:gd name="connsiteY2" fmla="*/ 2072357 h 9316811"/>
              <a:gd name="connsiteX3" fmla="*/ 5157151 w 9941900"/>
              <a:gd name="connsiteY3" fmla="*/ 2076936 h 9316811"/>
              <a:gd name="connsiteX4" fmla="*/ 5863319 w 9941900"/>
              <a:gd name="connsiteY4" fmla="*/ 2198072 h 9316811"/>
              <a:gd name="connsiteX5" fmla="*/ 7692119 w 9941900"/>
              <a:gd name="connsiteY5" fmla="*/ 2694367 h 9316811"/>
              <a:gd name="connsiteX6" fmla="*/ 8940347 w 9941900"/>
              <a:gd name="connsiteY6" fmla="*/ 3516356 h 9316811"/>
              <a:gd name="connsiteX7" fmla="*/ 9796690 w 9941900"/>
              <a:gd name="connsiteY7" fmla="*/ 5113805 h 9316811"/>
              <a:gd name="connsiteX8" fmla="*/ 9941833 w 9941900"/>
              <a:gd name="connsiteY8" fmla="*/ 6850838 h 9316811"/>
              <a:gd name="connsiteX9" fmla="*/ 9811204 w 9941900"/>
              <a:gd name="connsiteY9" fmla="*/ 8138103 h 9316811"/>
              <a:gd name="connsiteX10" fmla="*/ 9520919 w 9941900"/>
              <a:gd name="connsiteY10" fmla="*/ 9316805 h 9316811"/>
              <a:gd name="connsiteX11" fmla="*/ 9564461 w 9941900"/>
              <a:gd name="connsiteY11" fmla="*/ 8153613 h 9316811"/>
              <a:gd name="connsiteX12" fmla="*/ 9216119 w 9941900"/>
              <a:gd name="connsiteY12" fmla="*/ 6649218 h 9316811"/>
              <a:gd name="connsiteX13" fmla="*/ 8374290 w 9941900"/>
              <a:gd name="connsiteY13" fmla="*/ 5517046 h 9316811"/>
              <a:gd name="connsiteX14" fmla="*/ 6821261 w 9941900"/>
              <a:gd name="connsiteY14" fmla="*/ 4757094 h 9316811"/>
              <a:gd name="connsiteX15" fmla="*/ 5166492 w 9941900"/>
              <a:gd name="connsiteY15" fmla="*/ 4508901 h 9316811"/>
              <a:gd name="connsiteX16" fmla="*/ 5123089 w 9941900"/>
              <a:gd name="connsiteY16" fmla="*/ 4505596 h 9316811"/>
              <a:gd name="connsiteX17" fmla="*/ 5123089 w 9941900"/>
              <a:gd name="connsiteY17" fmla="*/ 4974772 h 9316811"/>
              <a:gd name="connsiteX18" fmla="*/ 5123089 w 9941900"/>
              <a:gd name="connsiteY18" fmla="*/ 6633029 h 9316811"/>
              <a:gd name="connsiteX19" fmla="*/ 0 w 9941900"/>
              <a:gd name="connsiteY19" fmla="*/ 3316515 h 931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941900" h="9316811">
                <a:moveTo>
                  <a:pt x="5123089" y="0"/>
                </a:moveTo>
                <a:lnTo>
                  <a:pt x="5123089" y="1658257"/>
                </a:lnTo>
                <a:lnTo>
                  <a:pt x="5123089" y="2072357"/>
                </a:lnTo>
                <a:lnTo>
                  <a:pt x="5157151" y="2076936"/>
                </a:lnTo>
                <a:cubicBezTo>
                  <a:pt x="5393987" y="2112044"/>
                  <a:pt x="5627462" y="2155421"/>
                  <a:pt x="5863319" y="2198072"/>
                </a:cubicBezTo>
                <a:cubicBezTo>
                  <a:pt x="6492271" y="2311805"/>
                  <a:pt x="7179281" y="2474653"/>
                  <a:pt x="7692119" y="2694367"/>
                </a:cubicBezTo>
                <a:cubicBezTo>
                  <a:pt x="8204957" y="2914081"/>
                  <a:pt x="8589585" y="3113117"/>
                  <a:pt x="8940347" y="3516356"/>
                </a:cubicBezTo>
                <a:cubicBezTo>
                  <a:pt x="9291109" y="3919595"/>
                  <a:pt x="9629776" y="4558058"/>
                  <a:pt x="9796690" y="5113805"/>
                </a:cubicBezTo>
                <a:cubicBezTo>
                  <a:pt x="9963604" y="5669552"/>
                  <a:pt x="9939414" y="6346789"/>
                  <a:pt x="9941833" y="6850838"/>
                </a:cubicBezTo>
                <a:cubicBezTo>
                  <a:pt x="9944252" y="7354887"/>
                  <a:pt x="9881356" y="7727109"/>
                  <a:pt x="9811204" y="8138103"/>
                </a:cubicBezTo>
                <a:cubicBezTo>
                  <a:pt x="9741052" y="8549099"/>
                  <a:pt x="9562043" y="9314220"/>
                  <a:pt x="9520919" y="9316805"/>
                </a:cubicBezTo>
                <a:cubicBezTo>
                  <a:pt x="9479795" y="9319389"/>
                  <a:pt x="9615261" y="8598210"/>
                  <a:pt x="9564461" y="8153613"/>
                </a:cubicBezTo>
                <a:cubicBezTo>
                  <a:pt x="9513661" y="7709015"/>
                  <a:pt x="9414481" y="7088646"/>
                  <a:pt x="9216119" y="6649218"/>
                </a:cubicBezTo>
                <a:cubicBezTo>
                  <a:pt x="9017757" y="6209790"/>
                  <a:pt x="8773433" y="5832400"/>
                  <a:pt x="8374290" y="5517046"/>
                </a:cubicBezTo>
                <a:cubicBezTo>
                  <a:pt x="7975147" y="5201691"/>
                  <a:pt x="7389737" y="4927695"/>
                  <a:pt x="6821261" y="4757094"/>
                </a:cubicBezTo>
                <a:cubicBezTo>
                  <a:pt x="6323845" y="4607818"/>
                  <a:pt x="5665297" y="4547598"/>
                  <a:pt x="5166492" y="4508901"/>
                </a:cubicBezTo>
                <a:lnTo>
                  <a:pt x="5123089" y="4505596"/>
                </a:lnTo>
                <a:lnTo>
                  <a:pt x="5123089" y="4974772"/>
                </a:lnTo>
                <a:lnTo>
                  <a:pt x="5123089" y="6633029"/>
                </a:lnTo>
                <a:lnTo>
                  <a:pt x="0" y="331651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88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/>
          <p:cNvGrpSpPr/>
          <p:nvPr/>
        </p:nvGrpSpPr>
        <p:grpSpPr>
          <a:xfrm>
            <a:off x="1066006" y="1190288"/>
            <a:ext cx="8667750" cy="8419187"/>
            <a:chOff x="1066006" y="1190288"/>
            <a:chExt cx="8667750" cy="8419187"/>
          </a:xfrm>
          <a:effectLst/>
          <a:scene3d>
            <a:camera prst="orthographicFront"/>
            <a:lightRig rig="threePt" dir="t"/>
          </a:scene3d>
        </p:grpSpPr>
        <p:sp>
          <p:nvSpPr>
            <p:cNvPr id="7" name="Freihandform: Form 6"/>
            <p:cNvSpPr/>
            <p:nvPr/>
          </p:nvSpPr>
          <p:spPr>
            <a:xfrm>
              <a:off x="1066006" y="1190288"/>
              <a:ext cx="8667750" cy="8419187"/>
            </a:xfrm>
            <a:custGeom>
              <a:avLst/>
              <a:gdLst>
                <a:gd name="connsiteX0" fmla="*/ 1117479 w 8667750"/>
                <a:gd name="connsiteY0" fmla="*/ 0 h 8419187"/>
                <a:gd name="connsiteX1" fmla="*/ 7142474 w 8667750"/>
                <a:gd name="connsiteY1" fmla="*/ 0 h 8419187"/>
                <a:gd name="connsiteX2" fmla="*/ 8667750 w 8667750"/>
                <a:gd name="connsiteY2" fmla="*/ 1465499 h 8419187"/>
                <a:gd name="connsiteX3" fmla="*/ 8667750 w 8667750"/>
                <a:gd name="connsiteY3" fmla="*/ 7301708 h 8419187"/>
                <a:gd name="connsiteX4" fmla="*/ 7550271 w 8667750"/>
                <a:gd name="connsiteY4" fmla="*/ 8419187 h 8419187"/>
                <a:gd name="connsiteX5" fmla="*/ 1117479 w 8667750"/>
                <a:gd name="connsiteY5" fmla="*/ 8419187 h 8419187"/>
                <a:gd name="connsiteX6" fmla="*/ 0 w 8667750"/>
                <a:gd name="connsiteY6" fmla="*/ 7301708 h 8419187"/>
                <a:gd name="connsiteX7" fmla="*/ 0 w 8667750"/>
                <a:gd name="connsiteY7" fmla="*/ 1117479 h 8419187"/>
                <a:gd name="connsiteX8" fmla="*/ 1117479 w 8667750"/>
                <a:gd name="connsiteY8" fmla="*/ 0 h 841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67750" h="8419187">
                  <a:moveTo>
                    <a:pt x="1117479" y="0"/>
                  </a:moveTo>
                  <a:lnTo>
                    <a:pt x="7142474" y="0"/>
                  </a:lnTo>
                  <a:lnTo>
                    <a:pt x="8667750" y="1465499"/>
                  </a:lnTo>
                  <a:lnTo>
                    <a:pt x="8667750" y="7301708"/>
                  </a:lnTo>
                  <a:cubicBezTo>
                    <a:pt x="8667750" y="7918875"/>
                    <a:pt x="8167438" y="8419187"/>
                    <a:pt x="7550271" y="8419187"/>
                  </a:cubicBezTo>
                  <a:lnTo>
                    <a:pt x="1117479" y="8419187"/>
                  </a:lnTo>
                  <a:cubicBezTo>
                    <a:pt x="500312" y="8419187"/>
                    <a:pt x="0" y="7918875"/>
                    <a:pt x="0" y="7301708"/>
                  </a:cubicBezTo>
                  <a:lnTo>
                    <a:pt x="0" y="1117479"/>
                  </a:lnTo>
                  <a:cubicBezTo>
                    <a:pt x="0" y="500312"/>
                    <a:pt x="500312" y="0"/>
                    <a:pt x="11174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sp3d extrusionH="1270000"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: obere Ecken abgerundet 5"/>
            <p:cNvSpPr/>
            <p:nvPr/>
          </p:nvSpPr>
          <p:spPr>
            <a:xfrm flipV="1">
              <a:off x="2746772" y="1190288"/>
              <a:ext cx="5306219" cy="2981662"/>
            </a:xfrm>
            <a:prstGeom prst="round2Same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: Form 11"/>
            <p:cNvSpPr/>
            <p:nvPr/>
          </p:nvSpPr>
          <p:spPr>
            <a:xfrm flipV="1">
              <a:off x="2746772" y="1190288"/>
              <a:ext cx="5306219" cy="8419187"/>
            </a:xfrm>
            <a:custGeom>
              <a:avLst/>
              <a:gdLst>
                <a:gd name="connsiteX0" fmla="*/ 496954 w 5306219"/>
                <a:gd name="connsiteY0" fmla="*/ 2981662 h 8419187"/>
                <a:gd name="connsiteX1" fmla="*/ 4809265 w 5306219"/>
                <a:gd name="connsiteY1" fmla="*/ 2981662 h 8419187"/>
                <a:gd name="connsiteX2" fmla="*/ 5306219 w 5306219"/>
                <a:gd name="connsiteY2" fmla="*/ 2484708 h 8419187"/>
                <a:gd name="connsiteX3" fmla="*/ 5306219 w 5306219"/>
                <a:gd name="connsiteY3" fmla="*/ 0 h 8419187"/>
                <a:gd name="connsiteX4" fmla="*/ 0 w 5306219"/>
                <a:gd name="connsiteY4" fmla="*/ 0 h 8419187"/>
                <a:gd name="connsiteX5" fmla="*/ 0 w 5306219"/>
                <a:gd name="connsiteY5" fmla="*/ 2484708 h 8419187"/>
                <a:gd name="connsiteX6" fmla="*/ 496954 w 5306219"/>
                <a:gd name="connsiteY6" fmla="*/ 2981662 h 8419187"/>
                <a:gd name="connsiteX7" fmla="*/ 483195 w 5306219"/>
                <a:gd name="connsiteY7" fmla="*/ 8419187 h 8419187"/>
                <a:gd name="connsiteX8" fmla="*/ 4823023 w 5306219"/>
                <a:gd name="connsiteY8" fmla="*/ 8419187 h 8419187"/>
                <a:gd name="connsiteX9" fmla="*/ 4823023 w 5306219"/>
                <a:gd name="connsiteY9" fmla="*/ 6363102 h 8419187"/>
                <a:gd name="connsiteX10" fmla="*/ 4411796 w 5306219"/>
                <a:gd name="connsiteY10" fmla="*/ 5951875 h 8419187"/>
                <a:gd name="connsiteX11" fmla="*/ 894422 w 5306219"/>
                <a:gd name="connsiteY11" fmla="*/ 5951875 h 8419187"/>
                <a:gd name="connsiteX12" fmla="*/ 483195 w 5306219"/>
                <a:gd name="connsiteY12" fmla="*/ 6363102 h 841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06219" h="8419187">
                  <a:moveTo>
                    <a:pt x="496954" y="2981662"/>
                  </a:moveTo>
                  <a:lnTo>
                    <a:pt x="4809265" y="2981662"/>
                  </a:lnTo>
                  <a:cubicBezTo>
                    <a:pt x="5083725" y="2981662"/>
                    <a:pt x="5306219" y="2759168"/>
                    <a:pt x="5306219" y="2484708"/>
                  </a:cubicBezTo>
                  <a:lnTo>
                    <a:pt x="5306219" y="0"/>
                  </a:lnTo>
                  <a:lnTo>
                    <a:pt x="0" y="0"/>
                  </a:lnTo>
                  <a:lnTo>
                    <a:pt x="0" y="2484708"/>
                  </a:lnTo>
                  <a:cubicBezTo>
                    <a:pt x="0" y="2759168"/>
                    <a:pt x="222494" y="2981662"/>
                    <a:pt x="496954" y="2981662"/>
                  </a:cubicBezTo>
                  <a:close/>
                  <a:moveTo>
                    <a:pt x="483195" y="8419187"/>
                  </a:moveTo>
                  <a:lnTo>
                    <a:pt x="4823023" y="8419187"/>
                  </a:lnTo>
                  <a:lnTo>
                    <a:pt x="4823023" y="6363102"/>
                  </a:lnTo>
                  <a:cubicBezTo>
                    <a:pt x="4823023" y="6135988"/>
                    <a:pt x="4638910" y="5951875"/>
                    <a:pt x="4411796" y="5951875"/>
                  </a:cubicBezTo>
                  <a:lnTo>
                    <a:pt x="894422" y="5951875"/>
                  </a:lnTo>
                  <a:cubicBezTo>
                    <a:pt x="667308" y="5951875"/>
                    <a:pt x="483195" y="6135988"/>
                    <a:pt x="483195" y="63631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: obere Ecken abgerundet 9"/>
            <p:cNvSpPr/>
            <p:nvPr/>
          </p:nvSpPr>
          <p:spPr>
            <a:xfrm flipV="1">
              <a:off x="3829843" y="1190288"/>
              <a:ext cx="1713707" cy="2067262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06268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: Form 14"/>
          <p:cNvSpPr/>
          <p:nvPr/>
        </p:nvSpPr>
        <p:spPr>
          <a:xfrm>
            <a:off x="1280752" y="1041400"/>
            <a:ext cx="6529748" cy="8616950"/>
          </a:xfrm>
          <a:custGeom>
            <a:avLst/>
            <a:gdLst>
              <a:gd name="connsiteX0" fmla="*/ 764438 w 6529748"/>
              <a:gd name="connsiteY0" fmla="*/ 0 h 8616950"/>
              <a:gd name="connsiteX1" fmla="*/ 4754528 w 6529748"/>
              <a:gd name="connsiteY1" fmla="*/ 0 h 8616950"/>
              <a:gd name="connsiteX2" fmla="*/ 6529748 w 6529748"/>
              <a:gd name="connsiteY2" fmla="*/ 1695524 h 8616950"/>
              <a:gd name="connsiteX3" fmla="*/ 6529748 w 6529748"/>
              <a:gd name="connsiteY3" fmla="*/ 7852512 h 8616950"/>
              <a:gd name="connsiteX4" fmla="*/ 5765310 w 6529748"/>
              <a:gd name="connsiteY4" fmla="*/ 8616950 h 8616950"/>
              <a:gd name="connsiteX5" fmla="*/ 764438 w 6529748"/>
              <a:gd name="connsiteY5" fmla="*/ 8616950 h 8616950"/>
              <a:gd name="connsiteX6" fmla="*/ 0 w 6529748"/>
              <a:gd name="connsiteY6" fmla="*/ 7852512 h 8616950"/>
              <a:gd name="connsiteX7" fmla="*/ 0 w 6529748"/>
              <a:gd name="connsiteY7" fmla="*/ 764438 h 8616950"/>
              <a:gd name="connsiteX8" fmla="*/ 764438 w 6529748"/>
              <a:gd name="connsiteY8" fmla="*/ 0 h 861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29748" h="8616950">
                <a:moveTo>
                  <a:pt x="764438" y="0"/>
                </a:moveTo>
                <a:lnTo>
                  <a:pt x="4754528" y="0"/>
                </a:lnTo>
                <a:lnTo>
                  <a:pt x="6529748" y="1695524"/>
                </a:lnTo>
                <a:lnTo>
                  <a:pt x="6529748" y="7852512"/>
                </a:lnTo>
                <a:cubicBezTo>
                  <a:pt x="6529748" y="8274699"/>
                  <a:pt x="6187497" y="8616950"/>
                  <a:pt x="5765310" y="8616950"/>
                </a:cubicBezTo>
                <a:lnTo>
                  <a:pt x="764438" y="8616950"/>
                </a:lnTo>
                <a:cubicBezTo>
                  <a:pt x="342251" y="8616950"/>
                  <a:pt x="0" y="8274699"/>
                  <a:pt x="0" y="7852512"/>
                </a:cubicBezTo>
                <a:lnTo>
                  <a:pt x="0" y="764438"/>
                </a:lnTo>
                <a:cubicBezTo>
                  <a:pt x="0" y="342251"/>
                  <a:pt x="342251" y="0"/>
                  <a:pt x="7644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Pfeil: nach oben 1"/>
          <p:cNvSpPr/>
          <p:nvPr/>
        </p:nvSpPr>
        <p:spPr>
          <a:xfrm>
            <a:off x="5399881" y="6247607"/>
            <a:ext cx="4095750" cy="3981450"/>
          </a:xfrm>
          <a:prstGeom prst="upArrow">
            <a:avLst/>
          </a:prstGeom>
          <a:solidFill>
            <a:schemeClr val="accent6"/>
          </a:solidFill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winkliges Dreieck 15"/>
          <p:cNvSpPr/>
          <p:nvPr/>
        </p:nvSpPr>
        <p:spPr>
          <a:xfrm rot="10800000" flipH="1" flipV="1">
            <a:off x="6035674" y="1041400"/>
            <a:ext cx="1774825" cy="169545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633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: Form 13"/>
          <p:cNvSpPr/>
          <p:nvPr/>
        </p:nvSpPr>
        <p:spPr>
          <a:xfrm>
            <a:off x="1280752" y="1041400"/>
            <a:ext cx="6529748" cy="8616950"/>
          </a:xfrm>
          <a:custGeom>
            <a:avLst/>
            <a:gdLst>
              <a:gd name="connsiteX0" fmla="*/ 764438 w 6529748"/>
              <a:gd name="connsiteY0" fmla="*/ 0 h 8616950"/>
              <a:gd name="connsiteX1" fmla="*/ 4754528 w 6529748"/>
              <a:gd name="connsiteY1" fmla="*/ 0 h 8616950"/>
              <a:gd name="connsiteX2" fmla="*/ 6529748 w 6529748"/>
              <a:gd name="connsiteY2" fmla="*/ 1695524 h 8616950"/>
              <a:gd name="connsiteX3" fmla="*/ 6529748 w 6529748"/>
              <a:gd name="connsiteY3" fmla="*/ 7852512 h 8616950"/>
              <a:gd name="connsiteX4" fmla="*/ 5765310 w 6529748"/>
              <a:gd name="connsiteY4" fmla="*/ 8616950 h 8616950"/>
              <a:gd name="connsiteX5" fmla="*/ 764438 w 6529748"/>
              <a:gd name="connsiteY5" fmla="*/ 8616950 h 8616950"/>
              <a:gd name="connsiteX6" fmla="*/ 0 w 6529748"/>
              <a:gd name="connsiteY6" fmla="*/ 7852512 h 8616950"/>
              <a:gd name="connsiteX7" fmla="*/ 0 w 6529748"/>
              <a:gd name="connsiteY7" fmla="*/ 764438 h 8616950"/>
              <a:gd name="connsiteX8" fmla="*/ 764438 w 6529748"/>
              <a:gd name="connsiteY8" fmla="*/ 0 h 861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29748" h="8616950">
                <a:moveTo>
                  <a:pt x="764438" y="0"/>
                </a:moveTo>
                <a:lnTo>
                  <a:pt x="4754528" y="0"/>
                </a:lnTo>
                <a:lnTo>
                  <a:pt x="6529748" y="1695524"/>
                </a:lnTo>
                <a:lnTo>
                  <a:pt x="6529748" y="7852512"/>
                </a:lnTo>
                <a:cubicBezTo>
                  <a:pt x="6529748" y="8274699"/>
                  <a:pt x="6187497" y="8616950"/>
                  <a:pt x="5765310" y="8616950"/>
                </a:cubicBezTo>
                <a:lnTo>
                  <a:pt x="764438" y="8616950"/>
                </a:lnTo>
                <a:cubicBezTo>
                  <a:pt x="342251" y="8616950"/>
                  <a:pt x="0" y="8274699"/>
                  <a:pt x="0" y="7852512"/>
                </a:cubicBezTo>
                <a:lnTo>
                  <a:pt x="0" y="764438"/>
                </a:lnTo>
                <a:cubicBezTo>
                  <a:pt x="0" y="342251"/>
                  <a:pt x="342251" y="0"/>
                  <a:pt x="7644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winkliges Dreieck 14"/>
          <p:cNvSpPr/>
          <p:nvPr/>
        </p:nvSpPr>
        <p:spPr>
          <a:xfrm rot="10800000" flipH="1" flipV="1">
            <a:off x="6035674" y="1041400"/>
            <a:ext cx="1774825" cy="169545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oben 15"/>
          <p:cNvSpPr/>
          <p:nvPr/>
        </p:nvSpPr>
        <p:spPr>
          <a:xfrm rot="5400000">
            <a:off x="5399881" y="6247607"/>
            <a:ext cx="4095750" cy="3981450"/>
          </a:xfrm>
          <a:prstGeom prst="upArrow">
            <a:avLst/>
          </a:prstGeom>
          <a:solidFill>
            <a:srgbClr val="FF0000"/>
          </a:solidFill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72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Ellipse 1"/>
          <p:cNvSpPr/>
          <p:nvPr/>
        </p:nvSpPr>
        <p:spPr>
          <a:xfrm>
            <a:off x="899881" y="899881"/>
            <a:ext cx="9000000" cy="900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800" b="1" dirty="0"/>
          </a:p>
        </p:txBody>
      </p:sp>
      <p:grpSp>
        <p:nvGrpSpPr>
          <p:cNvPr id="6" name="Gruppieren 5"/>
          <p:cNvGrpSpPr>
            <a:grpSpLocks noChangeAspect="1"/>
          </p:cNvGrpSpPr>
          <p:nvPr/>
        </p:nvGrpSpPr>
        <p:grpSpPr>
          <a:xfrm>
            <a:off x="4656307" y="1708569"/>
            <a:ext cx="1487148" cy="7382625"/>
            <a:chOff x="4884623" y="2852568"/>
            <a:chExt cx="1030516" cy="5115774"/>
          </a:xfrm>
        </p:grpSpPr>
        <p:sp>
          <p:nvSpPr>
            <p:cNvPr id="4" name="Rechteck: abgerundete Ecken 3"/>
            <p:cNvSpPr/>
            <p:nvPr/>
          </p:nvSpPr>
          <p:spPr>
            <a:xfrm>
              <a:off x="4884623" y="2852568"/>
              <a:ext cx="1030515" cy="1074057"/>
            </a:xfrm>
            <a:prstGeom prst="roundRect">
              <a:avLst>
                <a:gd name="adj" fmla="val 490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: abgerundete Ecken 4"/>
            <p:cNvSpPr/>
            <p:nvPr/>
          </p:nvSpPr>
          <p:spPr>
            <a:xfrm>
              <a:off x="4884624" y="4339771"/>
              <a:ext cx="1030515" cy="36285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397236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</Words>
  <Application>Microsoft Office PowerPoint</Application>
  <PresentationFormat>Benutzerdefiniert</PresentationFormat>
  <Paragraphs>1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Niklas</dc:creator>
  <cp:lastModifiedBy>Niklas Mikeler</cp:lastModifiedBy>
  <cp:revision>20</cp:revision>
  <dcterms:created xsi:type="dcterms:W3CDTF">2017-04-26T16:53:00Z</dcterms:created>
  <dcterms:modified xsi:type="dcterms:W3CDTF">2017-05-03T20:20:22Z</dcterms:modified>
</cp:coreProperties>
</file>