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3" r:id="rId5"/>
    <p:sldId id="297" r:id="rId6"/>
    <p:sldId id="298" r:id="rId7"/>
    <p:sldId id="292" r:id="rId8"/>
    <p:sldId id="299" r:id="rId9"/>
    <p:sldId id="290" r:id="rId10"/>
    <p:sldId id="264" r:id="rId11"/>
    <p:sldId id="265" r:id="rId12"/>
    <p:sldId id="281" r:id="rId13"/>
    <p:sldId id="266" r:id="rId14"/>
    <p:sldId id="267" r:id="rId15"/>
    <p:sldId id="268" r:id="rId16"/>
    <p:sldId id="280" r:id="rId17"/>
    <p:sldId id="289" r:id="rId18"/>
    <p:sldId id="288" r:id="rId19"/>
    <p:sldId id="272" r:id="rId20"/>
    <p:sldId id="286" r:id="rId21"/>
    <p:sldId id="273" r:id="rId22"/>
    <p:sldId id="274" r:id="rId23"/>
    <p:sldId id="304" r:id="rId24"/>
    <p:sldId id="303" r:id="rId25"/>
    <p:sldId id="276" r:id="rId26"/>
    <p:sldId id="301" r:id="rId27"/>
    <p:sldId id="282" r:id="rId28"/>
    <p:sldId id="302" r:id="rId29"/>
    <p:sldId id="284" r:id="rId30"/>
    <p:sldId id="285" r:id="rId31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  <p14:sldId id="291"/>
            <p14:sldId id="293"/>
            <p14:sldId id="297"/>
            <p14:sldId id="298"/>
            <p14:sldId id="292"/>
            <p14:sldId id="299"/>
            <p14:sldId id="290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89"/>
            <p14:sldId id="288"/>
            <p14:sldId id="272"/>
            <p14:sldId id="286"/>
            <p14:sldId id="273"/>
            <p14:sldId id="274"/>
            <p14:sldId id="304"/>
            <p14:sldId id="303"/>
            <p14:sldId id="276"/>
            <p14:sldId id="301"/>
            <p14:sldId id="282"/>
            <p14:sldId id="30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AB247"/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4" autoAdjust="0"/>
    <p:restoredTop sz="94660"/>
  </p:normalViewPr>
  <p:slideViewPr>
    <p:cSldViewPr snapToGrid="0">
      <p:cViewPr>
        <p:scale>
          <a:sx n="33" d="100"/>
          <a:sy n="33" d="100"/>
        </p:scale>
        <p:origin x="388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4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sp>
        <p:nvSpPr>
          <p:cNvPr id="4" name="Gebogener Pfeil 3"/>
          <p:cNvSpPr/>
          <p:nvPr/>
        </p:nvSpPr>
        <p:spPr>
          <a:xfrm>
            <a:off x="899881" y="899881"/>
            <a:ext cx="9000000" cy="9000000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2961821" y="3183612"/>
            <a:ext cx="4858658" cy="6693019"/>
            <a:chOff x="1638300" y="508708"/>
            <a:chExt cx="7172573" cy="9880541"/>
          </a:xfrm>
        </p:grpSpPr>
        <p:sp>
          <p:nvSpPr>
            <p:cNvPr id="7" name="Ellipse 6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052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ad 1"/>
          <p:cNvSpPr/>
          <p:nvPr/>
        </p:nvSpPr>
        <p:spPr>
          <a:xfrm>
            <a:off x="749300" y="101600"/>
            <a:ext cx="7416000" cy="7416800"/>
          </a:xfrm>
          <a:prstGeom prst="donut">
            <a:avLst>
              <a:gd name="adj" fmla="val 14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5517991" y="6800007"/>
            <a:ext cx="5257426" cy="186592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811259" y="3158926"/>
            <a:ext cx="9177244" cy="4481910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7030A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7030A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81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0" y="0"/>
            <a:ext cx="10799763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811259" y="3158926"/>
            <a:ext cx="9177244" cy="4481910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708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0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Freihandform 57"/>
          <p:cNvSpPr/>
          <p:nvPr/>
        </p:nvSpPr>
        <p:spPr>
          <a:xfrm>
            <a:off x="1368967" y="3435978"/>
            <a:ext cx="6568274" cy="6819842"/>
          </a:xfrm>
          <a:custGeom>
            <a:avLst/>
            <a:gdLst>
              <a:gd name="connsiteX0" fmla="*/ 4856093 w 6568274"/>
              <a:gd name="connsiteY0" fmla="*/ 1888 h 6819842"/>
              <a:gd name="connsiteX1" fmla="*/ 5969652 w 6568274"/>
              <a:gd name="connsiteY1" fmla="*/ 457678 h 6819842"/>
              <a:gd name="connsiteX2" fmla="*/ 6565458 w 6568274"/>
              <a:gd name="connsiteY2" fmla="*/ 1696756 h 6819842"/>
              <a:gd name="connsiteX3" fmla="*/ 4871519 w 6568274"/>
              <a:gd name="connsiteY3" fmla="*/ 3590019 h 6819842"/>
              <a:gd name="connsiteX4" fmla="*/ 4866241 w 6568274"/>
              <a:gd name="connsiteY4" fmla="*/ 3590313 h 6819842"/>
              <a:gd name="connsiteX5" fmla="*/ 4876680 w 6568274"/>
              <a:gd name="connsiteY5" fmla="*/ 3607732 h 6819842"/>
              <a:gd name="connsiteX6" fmla="*/ 4813427 w 6568274"/>
              <a:gd name="connsiteY6" fmla="*/ 4042301 h 6819842"/>
              <a:gd name="connsiteX7" fmla="*/ 4252486 w 6568274"/>
              <a:gd name="connsiteY7" fmla="*/ 4073470 h 6819842"/>
              <a:gd name="connsiteX8" fmla="*/ 4191665 w 6568274"/>
              <a:gd name="connsiteY8" fmla="*/ 4019052 h 6819842"/>
              <a:gd name="connsiteX9" fmla="*/ 1672578 w 6568274"/>
              <a:gd name="connsiteY9" fmla="*/ 6814180 h 6819842"/>
              <a:gd name="connsiteX10" fmla="*/ 1667477 w 6568274"/>
              <a:gd name="connsiteY10" fmla="*/ 6819842 h 6819842"/>
              <a:gd name="connsiteX11" fmla="*/ 1457010 w 6568274"/>
              <a:gd name="connsiteY11" fmla="*/ 6712048 h 6819842"/>
              <a:gd name="connsiteX12" fmla="*/ 33824 w 6568274"/>
              <a:gd name="connsiteY12" fmla="*/ 5594661 h 6819842"/>
              <a:gd name="connsiteX13" fmla="*/ 0 w 6568274"/>
              <a:gd name="connsiteY13" fmla="*/ 5555613 h 6819842"/>
              <a:gd name="connsiteX14" fmla="*/ 2627187 w 6568274"/>
              <a:gd name="connsiteY14" fmla="*/ 2619285 h 6819842"/>
              <a:gd name="connsiteX15" fmla="*/ 2566364 w 6568274"/>
              <a:gd name="connsiteY15" fmla="*/ 2564865 h 6819842"/>
              <a:gd name="connsiteX16" fmla="*/ 2535194 w 6568274"/>
              <a:gd name="connsiteY16" fmla="*/ 2003925 h 6819842"/>
              <a:gd name="connsiteX17" fmla="*/ 2960083 w 6568274"/>
              <a:gd name="connsiteY17" fmla="*/ 1892917 h 6819842"/>
              <a:gd name="connsiteX18" fmla="*/ 2978548 w 6568274"/>
              <a:gd name="connsiteY18" fmla="*/ 1901359 h 6819842"/>
              <a:gd name="connsiteX19" fmla="*/ 2978255 w 6568274"/>
              <a:gd name="connsiteY19" fmla="*/ 1896081 h 6819842"/>
              <a:gd name="connsiteX20" fmla="*/ 4672194 w 6568274"/>
              <a:gd name="connsiteY20" fmla="*/ 2817 h 6819842"/>
              <a:gd name="connsiteX21" fmla="*/ 4856093 w 6568274"/>
              <a:gd name="connsiteY21" fmla="*/ 1888 h 681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68274" h="6819842">
                <a:moveTo>
                  <a:pt x="4856093" y="1888"/>
                </a:moveTo>
                <a:cubicBezTo>
                  <a:pt x="5280545" y="21298"/>
                  <a:pt x="5669865" y="189453"/>
                  <a:pt x="5969652" y="457678"/>
                </a:cubicBezTo>
                <a:cubicBezTo>
                  <a:pt x="6312265" y="764221"/>
                  <a:pt x="6537937" y="1201465"/>
                  <a:pt x="6565458" y="1696756"/>
                </a:cubicBezTo>
                <a:cubicBezTo>
                  <a:pt x="6620501" y="2687336"/>
                  <a:pt x="5862099" y="3534978"/>
                  <a:pt x="4871519" y="3590019"/>
                </a:cubicBezTo>
                <a:lnTo>
                  <a:pt x="4866241" y="3590313"/>
                </a:lnTo>
                <a:lnTo>
                  <a:pt x="4876680" y="3607732"/>
                </a:lnTo>
                <a:cubicBezTo>
                  <a:pt x="4942727" y="3747747"/>
                  <a:pt x="4923146" y="3919671"/>
                  <a:pt x="4813427" y="4042301"/>
                </a:cubicBezTo>
                <a:cubicBezTo>
                  <a:pt x="4667136" y="4205807"/>
                  <a:pt x="4415993" y="4219762"/>
                  <a:pt x="4252486" y="4073470"/>
                </a:cubicBezTo>
                <a:lnTo>
                  <a:pt x="4191665" y="4019052"/>
                </a:lnTo>
                <a:cubicBezTo>
                  <a:pt x="3654792" y="4619099"/>
                  <a:pt x="2512274" y="5882471"/>
                  <a:pt x="1672578" y="6814180"/>
                </a:cubicBezTo>
                <a:lnTo>
                  <a:pt x="1667477" y="6819842"/>
                </a:lnTo>
                <a:lnTo>
                  <a:pt x="1457010" y="6712048"/>
                </a:lnTo>
                <a:cubicBezTo>
                  <a:pt x="921421" y="6421098"/>
                  <a:pt x="440561" y="6042171"/>
                  <a:pt x="33824" y="5594661"/>
                </a:cubicBezTo>
                <a:lnTo>
                  <a:pt x="0" y="5555613"/>
                </a:lnTo>
                <a:lnTo>
                  <a:pt x="2627187" y="2619285"/>
                </a:lnTo>
                <a:lnTo>
                  <a:pt x="2566364" y="2564865"/>
                </a:lnTo>
                <a:cubicBezTo>
                  <a:pt x="2402858" y="2418573"/>
                  <a:pt x="2388903" y="2167431"/>
                  <a:pt x="2535194" y="2003925"/>
                </a:cubicBezTo>
                <a:cubicBezTo>
                  <a:pt x="2644914" y="1881295"/>
                  <a:pt x="2813612" y="1842787"/>
                  <a:pt x="2960083" y="1892917"/>
                </a:cubicBezTo>
                <a:lnTo>
                  <a:pt x="2978548" y="1901359"/>
                </a:lnTo>
                <a:lnTo>
                  <a:pt x="2978255" y="1896081"/>
                </a:lnTo>
                <a:cubicBezTo>
                  <a:pt x="2923211" y="905501"/>
                  <a:pt x="3681615" y="57859"/>
                  <a:pt x="4672194" y="2817"/>
                </a:cubicBezTo>
                <a:cubicBezTo>
                  <a:pt x="4734104" y="-623"/>
                  <a:pt x="4795458" y="-886"/>
                  <a:pt x="4856093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5481242" y="4740670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08603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reihandform 9"/>
          <p:cNvSpPr>
            <a:spLocks noChangeAspect="1"/>
          </p:cNvSpPr>
          <p:nvPr/>
        </p:nvSpPr>
        <p:spPr>
          <a:xfrm>
            <a:off x="1767206" y="3599881"/>
            <a:ext cx="5432675" cy="5682900"/>
          </a:xfrm>
          <a:custGeom>
            <a:avLst/>
            <a:gdLst>
              <a:gd name="connsiteX0" fmla="*/ 3720494 w 5432675"/>
              <a:gd name="connsiteY0" fmla="*/ 1888 h 5682900"/>
              <a:gd name="connsiteX1" fmla="*/ 4834053 w 5432675"/>
              <a:gd name="connsiteY1" fmla="*/ 457678 h 5682900"/>
              <a:gd name="connsiteX2" fmla="*/ 5429859 w 5432675"/>
              <a:gd name="connsiteY2" fmla="*/ 1696756 h 5682900"/>
              <a:gd name="connsiteX3" fmla="*/ 3735920 w 5432675"/>
              <a:gd name="connsiteY3" fmla="*/ 3590019 h 5682900"/>
              <a:gd name="connsiteX4" fmla="*/ 3730642 w 5432675"/>
              <a:gd name="connsiteY4" fmla="*/ 3590313 h 5682900"/>
              <a:gd name="connsiteX5" fmla="*/ 3741081 w 5432675"/>
              <a:gd name="connsiteY5" fmla="*/ 3607732 h 5682900"/>
              <a:gd name="connsiteX6" fmla="*/ 3677828 w 5432675"/>
              <a:gd name="connsiteY6" fmla="*/ 4042301 h 5682900"/>
              <a:gd name="connsiteX7" fmla="*/ 3116887 w 5432675"/>
              <a:gd name="connsiteY7" fmla="*/ 4073470 h 5682900"/>
              <a:gd name="connsiteX8" fmla="*/ 3056066 w 5432675"/>
              <a:gd name="connsiteY8" fmla="*/ 4019052 h 5682900"/>
              <a:gd name="connsiteX9" fmla="*/ 1736891 w 5432675"/>
              <a:gd name="connsiteY9" fmla="*/ 5484185 h 5682900"/>
              <a:gd name="connsiteX10" fmla="*/ 1557558 w 5432675"/>
              <a:gd name="connsiteY10" fmla="*/ 5682900 h 5682900"/>
              <a:gd name="connsiteX11" fmla="*/ 1534274 w 5432675"/>
              <a:gd name="connsiteY11" fmla="*/ 5670975 h 5682900"/>
              <a:gd name="connsiteX12" fmla="*/ 104949 w 5432675"/>
              <a:gd name="connsiteY12" fmla="*/ 4433972 h 5682900"/>
              <a:gd name="connsiteX13" fmla="*/ 0 w 5432675"/>
              <a:gd name="connsiteY13" fmla="*/ 4286389 h 5682900"/>
              <a:gd name="connsiteX14" fmla="*/ 1491588 w 5432675"/>
              <a:gd name="connsiteY14" fmla="*/ 2619285 h 5682900"/>
              <a:gd name="connsiteX15" fmla="*/ 1430765 w 5432675"/>
              <a:gd name="connsiteY15" fmla="*/ 2564865 h 5682900"/>
              <a:gd name="connsiteX16" fmla="*/ 1399595 w 5432675"/>
              <a:gd name="connsiteY16" fmla="*/ 2003925 h 5682900"/>
              <a:gd name="connsiteX17" fmla="*/ 1824484 w 5432675"/>
              <a:gd name="connsiteY17" fmla="*/ 1892917 h 5682900"/>
              <a:gd name="connsiteX18" fmla="*/ 1842949 w 5432675"/>
              <a:gd name="connsiteY18" fmla="*/ 1901359 h 5682900"/>
              <a:gd name="connsiteX19" fmla="*/ 1842656 w 5432675"/>
              <a:gd name="connsiteY19" fmla="*/ 1896081 h 5682900"/>
              <a:gd name="connsiteX20" fmla="*/ 3536595 w 5432675"/>
              <a:gd name="connsiteY20" fmla="*/ 2817 h 5682900"/>
              <a:gd name="connsiteX21" fmla="*/ 3720494 w 5432675"/>
              <a:gd name="connsiteY21" fmla="*/ 1888 h 56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32675" h="5682900">
                <a:moveTo>
                  <a:pt x="3720494" y="1888"/>
                </a:moveTo>
                <a:cubicBezTo>
                  <a:pt x="4144946" y="21298"/>
                  <a:pt x="4534266" y="189453"/>
                  <a:pt x="4834053" y="457678"/>
                </a:cubicBezTo>
                <a:cubicBezTo>
                  <a:pt x="5176666" y="764221"/>
                  <a:pt x="5402338" y="1201465"/>
                  <a:pt x="5429859" y="1696756"/>
                </a:cubicBezTo>
                <a:cubicBezTo>
                  <a:pt x="5484902" y="2687336"/>
                  <a:pt x="4726500" y="3534978"/>
                  <a:pt x="3735920" y="3590019"/>
                </a:cubicBezTo>
                <a:lnTo>
                  <a:pt x="3730642" y="3590313"/>
                </a:lnTo>
                <a:lnTo>
                  <a:pt x="3741081" y="3607732"/>
                </a:lnTo>
                <a:cubicBezTo>
                  <a:pt x="3807128" y="3747747"/>
                  <a:pt x="3787547" y="3919671"/>
                  <a:pt x="3677828" y="4042301"/>
                </a:cubicBezTo>
                <a:cubicBezTo>
                  <a:pt x="3531537" y="4205807"/>
                  <a:pt x="3280394" y="4219762"/>
                  <a:pt x="3116887" y="4073470"/>
                </a:cubicBezTo>
                <a:lnTo>
                  <a:pt x="3056066" y="4019052"/>
                </a:lnTo>
                <a:cubicBezTo>
                  <a:pt x="2754075" y="4356578"/>
                  <a:pt x="2260454" y="4903985"/>
                  <a:pt x="1736891" y="5484185"/>
                </a:cubicBezTo>
                <a:lnTo>
                  <a:pt x="1557558" y="5682900"/>
                </a:lnTo>
                <a:lnTo>
                  <a:pt x="1534274" y="5670975"/>
                </a:lnTo>
                <a:cubicBezTo>
                  <a:pt x="972874" y="5366004"/>
                  <a:pt x="485230" y="4942468"/>
                  <a:pt x="104949" y="4433972"/>
                </a:cubicBezTo>
                <a:lnTo>
                  <a:pt x="0" y="4286389"/>
                </a:lnTo>
                <a:lnTo>
                  <a:pt x="1491588" y="2619285"/>
                </a:lnTo>
                <a:lnTo>
                  <a:pt x="1430765" y="2564865"/>
                </a:lnTo>
                <a:cubicBezTo>
                  <a:pt x="1267259" y="2418573"/>
                  <a:pt x="1253304" y="2167431"/>
                  <a:pt x="1399595" y="2003925"/>
                </a:cubicBezTo>
                <a:cubicBezTo>
                  <a:pt x="1509315" y="1881295"/>
                  <a:pt x="1678013" y="1842787"/>
                  <a:pt x="1824484" y="1892917"/>
                </a:cubicBezTo>
                <a:lnTo>
                  <a:pt x="1842949" y="1901359"/>
                </a:lnTo>
                <a:lnTo>
                  <a:pt x="1842656" y="1896081"/>
                </a:lnTo>
                <a:cubicBezTo>
                  <a:pt x="1787612" y="905501"/>
                  <a:pt x="2546016" y="57859"/>
                  <a:pt x="3536595" y="2817"/>
                </a:cubicBezTo>
                <a:cubicBezTo>
                  <a:pt x="3598505" y="-623"/>
                  <a:pt x="3659859" y="-886"/>
                  <a:pt x="3720494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743823" y="4904574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997572" y="997572"/>
            <a:ext cx="8804619" cy="88046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>
            <a:spLocks noChangeAspect="1"/>
          </p:cNvSpPr>
          <p:nvPr/>
        </p:nvSpPr>
        <p:spPr>
          <a:xfrm>
            <a:off x="-1" y="2602309"/>
            <a:ext cx="10799764" cy="5595058"/>
          </a:xfrm>
          <a:custGeom>
            <a:avLst/>
            <a:gdLst>
              <a:gd name="connsiteX0" fmla="*/ 780343 w 10799764"/>
              <a:gd name="connsiteY0" fmla="*/ 0 h 5595058"/>
              <a:gd name="connsiteX1" fmla="*/ 10019421 w 10799764"/>
              <a:gd name="connsiteY1" fmla="*/ 0 h 5595058"/>
              <a:gd name="connsiteX2" fmla="*/ 10148027 w 10799764"/>
              <a:gd name="connsiteY2" fmla="*/ 223669 h 5595058"/>
              <a:gd name="connsiteX3" fmla="*/ 10799764 w 10799764"/>
              <a:gd name="connsiteY3" fmla="*/ 2797573 h 5595058"/>
              <a:gd name="connsiteX4" fmla="*/ 10148027 w 10799764"/>
              <a:gd name="connsiteY4" fmla="*/ 5371477 h 5595058"/>
              <a:gd name="connsiteX5" fmla="*/ 10019471 w 10799764"/>
              <a:gd name="connsiteY5" fmla="*/ 5595058 h 5595058"/>
              <a:gd name="connsiteX6" fmla="*/ 780293 w 10799764"/>
              <a:gd name="connsiteY6" fmla="*/ 5595058 h 5595058"/>
              <a:gd name="connsiteX7" fmla="*/ 651737 w 10799764"/>
              <a:gd name="connsiteY7" fmla="*/ 5371477 h 5595058"/>
              <a:gd name="connsiteX8" fmla="*/ 0 w 10799764"/>
              <a:gd name="connsiteY8" fmla="*/ 2797573 h 5595058"/>
              <a:gd name="connsiteX9" fmla="*/ 651737 w 10799764"/>
              <a:gd name="connsiteY9" fmla="*/ 223669 h 5595058"/>
              <a:gd name="connsiteX10" fmla="*/ 780343 w 10799764"/>
              <a:gd name="connsiteY10" fmla="*/ 0 h 559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99764" h="5595058">
                <a:moveTo>
                  <a:pt x="780343" y="0"/>
                </a:moveTo>
                <a:lnTo>
                  <a:pt x="10019421" y="0"/>
                </a:lnTo>
                <a:lnTo>
                  <a:pt x="10148027" y="223669"/>
                </a:lnTo>
                <a:cubicBezTo>
                  <a:pt x="10563669" y="988796"/>
                  <a:pt x="10799764" y="1865613"/>
                  <a:pt x="10799764" y="2797573"/>
                </a:cubicBezTo>
                <a:cubicBezTo>
                  <a:pt x="10799764" y="3729533"/>
                  <a:pt x="10563669" y="4606350"/>
                  <a:pt x="10148027" y="5371477"/>
                </a:cubicBezTo>
                <a:lnTo>
                  <a:pt x="10019471" y="5595058"/>
                </a:lnTo>
                <a:lnTo>
                  <a:pt x="780293" y="5595058"/>
                </a:lnTo>
                <a:lnTo>
                  <a:pt x="651737" y="5371477"/>
                </a:lnTo>
                <a:cubicBezTo>
                  <a:pt x="236095" y="4606350"/>
                  <a:pt x="0" y="3729533"/>
                  <a:pt x="0" y="2797573"/>
                </a:cubicBezTo>
                <a:cubicBezTo>
                  <a:pt x="0" y="1865613"/>
                  <a:pt x="236095" y="988796"/>
                  <a:pt x="651737" y="223669"/>
                </a:cubicBezTo>
                <a:lnTo>
                  <a:pt x="780343" y="0"/>
                </a:ln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49" name="Freihandform 48"/>
          <p:cNvSpPr/>
          <p:nvPr/>
        </p:nvSpPr>
        <p:spPr>
          <a:xfrm>
            <a:off x="1093651" y="3599881"/>
            <a:ext cx="6113850" cy="6441396"/>
          </a:xfrm>
          <a:custGeom>
            <a:avLst/>
            <a:gdLst>
              <a:gd name="connsiteX0" fmla="*/ 4401669 w 6113850"/>
              <a:gd name="connsiteY0" fmla="*/ 1888 h 6441396"/>
              <a:gd name="connsiteX1" fmla="*/ 5515228 w 6113850"/>
              <a:gd name="connsiteY1" fmla="*/ 457678 h 6441396"/>
              <a:gd name="connsiteX2" fmla="*/ 6111034 w 6113850"/>
              <a:gd name="connsiteY2" fmla="*/ 1696756 h 6441396"/>
              <a:gd name="connsiteX3" fmla="*/ 4417095 w 6113850"/>
              <a:gd name="connsiteY3" fmla="*/ 3590019 h 6441396"/>
              <a:gd name="connsiteX4" fmla="*/ 4411817 w 6113850"/>
              <a:gd name="connsiteY4" fmla="*/ 3590313 h 6441396"/>
              <a:gd name="connsiteX5" fmla="*/ 4422256 w 6113850"/>
              <a:gd name="connsiteY5" fmla="*/ 3607732 h 6441396"/>
              <a:gd name="connsiteX6" fmla="*/ 4359003 w 6113850"/>
              <a:gd name="connsiteY6" fmla="*/ 4042301 h 6441396"/>
              <a:gd name="connsiteX7" fmla="*/ 3798062 w 6113850"/>
              <a:gd name="connsiteY7" fmla="*/ 4073470 h 6441396"/>
              <a:gd name="connsiteX8" fmla="*/ 3737241 w 6113850"/>
              <a:gd name="connsiteY8" fmla="*/ 4019052 h 6441396"/>
              <a:gd name="connsiteX9" fmla="*/ 1890510 w 6113850"/>
              <a:gd name="connsiteY9" fmla="*/ 6068758 h 6441396"/>
              <a:gd name="connsiteX10" fmla="*/ 1554293 w 6113850"/>
              <a:gd name="connsiteY10" fmla="*/ 6441396 h 6441396"/>
              <a:gd name="connsiteX11" fmla="*/ 1513815 w 6113850"/>
              <a:gd name="connsiteY11" fmla="*/ 6418122 h 6441396"/>
              <a:gd name="connsiteX12" fmla="*/ 147039 w 6113850"/>
              <a:gd name="connsiteY12" fmla="*/ 5234826 h 6441396"/>
              <a:gd name="connsiteX13" fmla="*/ 0 w 6113850"/>
              <a:gd name="connsiteY13" fmla="*/ 5047717 h 6441396"/>
              <a:gd name="connsiteX14" fmla="*/ 2172763 w 6113850"/>
              <a:gd name="connsiteY14" fmla="*/ 2619285 h 6441396"/>
              <a:gd name="connsiteX15" fmla="*/ 2111940 w 6113850"/>
              <a:gd name="connsiteY15" fmla="*/ 2564865 h 6441396"/>
              <a:gd name="connsiteX16" fmla="*/ 2080770 w 6113850"/>
              <a:gd name="connsiteY16" fmla="*/ 2003925 h 6441396"/>
              <a:gd name="connsiteX17" fmla="*/ 2505659 w 6113850"/>
              <a:gd name="connsiteY17" fmla="*/ 1892917 h 6441396"/>
              <a:gd name="connsiteX18" fmla="*/ 2524124 w 6113850"/>
              <a:gd name="connsiteY18" fmla="*/ 1901359 h 6441396"/>
              <a:gd name="connsiteX19" fmla="*/ 2523831 w 6113850"/>
              <a:gd name="connsiteY19" fmla="*/ 1896081 h 6441396"/>
              <a:gd name="connsiteX20" fmla="*/ 4217770 w 6113850"/>
              <a:gd name="connsiteY20" fmla="*/ 2817 h 6441396"/>
              <a:gd name="connsiteX21" fmla="*/ 4401669 w 6113850"/>
              <a:gd name="connsiteY21" fmla="*/ 1888 h 64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3850" h="6441396">
                <a:moveTo>
                  <a:pt x="4401669" y="1888"/>
                </a:moveTo>
                <a:cubicBezTo>
                  <a:pt x="4826121" y="21298"/>
                  <a:pt x="5215441" y="189453"/>
                  <a:pt x="5515228" y="457678"/>
                </a:cubicBezTo>
                <a:cubicBezTo>
                  <a:pt x="5857841" y="764221"/>
                  <a:pt x="6083513" y="1201465"/>
                  <a:pt x="6111034" y="1696756"/>
                </a:cubicBezTo>
                <a:cubicBezTo>
                  <a:pt x="6166077" y="2687336"/>
                  <a:pt x="5407675" y="3534978"/>
                  <a:pt x="4417095" y="3590019"/>
                </a:cubicBezTo>
                <a:lnTo>
                  <a:pt x="4411817" y="3590313"/>
                </a:lnTo>
                <a:lnTo>
                  <a:pt x="4422256" y="3607732"/>
                </a:lnTo>
                <a:cubicBezTo>
                  <a:pt x="4488303" y="3747747"/>
                  <a:pt x="4468722" y="3919671"/>
                  <a:pt x="4359003" y="4042301"/>
                </a:cubicBezTo>
                <a:cubicBezTo>
                  <a:pt x="4212712" y="4205807"/>
                  <a:pt x="3961569" y="4219762"/>
                  <a:pt x="3798062" y="4073470"/>
                </a:cubicBezTo>
                <a:lnTo>
                  <a:pt x="3737241" y="4019052"/>
                </a:lnTo>
                <a:cubicBezTo>
                  <a:pt x="3334586" y="4469087"/>
                  <a:pt x="2591256" y="5292243"/>
                  <a:pt x="1890510" y="6068758"/>
                </a:cubicBezTo>
                <a:lnTo>
                  <a:pt x="1554293" y="6441396"/>
                </a:lnTo>
                <a:lnTo>
                  <a:pt x="1513815" y="6418122"/>
                </a:lnTo>
                <a:cubicBezTo>
                  <a:pt x="994259" y="6102432"/>
                  <a:pt x="532202" y="5701535"/>
                  <a:pt x="147039" y="5234826"/>
                </a:cubicBezTo>
                <a:lnTo>
                  <a:pt x="0" y="5047717"/>
                </a:lnTo>
                <a:lnTo>
                  <a:pt x="2172763" y="2619285"/>
                </a:lnTo>
                <a:lnTo>
                  <a:pt x="2111940" y="2564865"/>
                </a:lnTo>
                <a:cubicBezTo>
                  <a:pt x="1948434" y="2418573"/>
                  <a:pt x="1934479" y="2167431"/>
                  <a:pt x="2080770" y="2003925"/>
                </a:cubicBezTo>
                <a:cubicBezTo>
                  <a:pt x="2190490" y="1881295"/>
                  <a:pt x="2359188" y="1842787"/>
                  <a:pt x="2505659" y="1892917"/>
                </a:cubicBezTo>
                <a:lnTo>
                  <a:pt x="2524124" y="1901359"/>
                </a:lnTo>
                <a:lnTo>
                  <a:pt x="2523831" y="1896081"/>
                </a:lnTo>
                <a:cubicBezTo>
                  <a:pt x="2468787" y="905501"/>
                  <a:pt x="3227191" y="57859"/>
                  <a:pt x="4217770" y="2817"/>
                </a:cubicBezTo>
                <a:cubicBezTo>
                  <a:pt x="4279680" y="-623"/>
                  <a:pt x="4341034" y="-886"/>
                  <a:pt x="4401669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4858942" y="4816871"/>
            <a:ext cx="1638297" cy="11660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455673" y="380039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0800000">
            <a:off x="1455674" y="8197368"/>
            <a:ext cx="7888416" cy="2222270"/>
          </a:xfrm>
          <a:custGeom>
            <a:avLst/>
            <a:gdLst>
              <a:gd name="connsiteX0" fmla="*/ 1954711 w 7888416"/>
              <a:gd name="connsiteY0" fmla="*/ 0 h 2222270"/>
              <a:gd name="connsiteX1" fmla="*/ 5933706 w 7888416"/>
              <a:gd name="connsiteY1" fmla="*/ 0 h 2222270"/>
              <a:gd name="connsiteX2" fmla="*/ 6046086 w 7888416"/>
              <a:gd name="connsiteY2" fmla="*/ 44310 h 2222270"/>
              <a:gd name="connsiteX3" fmla="*/ 7762501 w 7888416"/>
              <a:gd name="connsiteY3" fmla="*/ 1201549 h 2222270"/>
              <a:gd name="connsiteX4" fmla="*/ 7888416 w 7888416"/>
              <a:gd name="connsiteY4" fmla="*/ 1333617 h 2222270"/>
              <a:gd name="connsiteX5" fmla="*/ 7888416 w 7888416"/>
              <a:gd name="connsiteY5" fmla="*/ 2222270 h 2222270"/>
              <a:gd name="connsiteX6" fmla="*/ 0 w 7888416"/>
              <a:gd name="connsiteY6" fmla="*/ 2222270 h 2222270"/>
              <a:gd name="connsiteX7" fmla="*/ 0 w 7888416"/>
              <a:gd name="connsiteY7" fmla="*/ 1333618 h 2222270"/>
              <a:gd name="connsiteX8" fmla="*/ 125915 w 7888416"/>
              <a:gd name="connsiteY8" fmla="*/ 1201549 h 2222270"/>
              <a:gd name="connsiteX9" fmla="*/ 1842331 w 7888416"/>
              <a:gd name="connsiteY9" fmla="*/ 44310 h 2222270"/>
              <a:gd name="connsiteX10" fmla="*/ 1954711 w 7888416"/>
              <a:gd name="connsiteY10" fmla="*/ 0 h 222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8416" h="2222270">
                <a:moveTo>
                  <a:pt x="1954711" y="0"/>
                </a:moveTo>
                <a:lnTo>
                  <a:pt x="5933706" y="0"/>
                </a:lnTo>
                <a:lnTo>
                  <a:pt x="6046086" y="44310"/>
                </a:lnTo>
                <a:cubicBezTo>
                  <a:pt x="6692119" y="317559"/>
                  <a:pt x="7273908" y="712956"/>
                  <a:pt x="7762501" y="1201549"/>
                </a:cubicBezTo>
                <a:lnTo>
                  <a:pt x="7888416" y="1333617"/>
                </a:lnTo>
                <a:lnTo>
                  <a:pt x="7888416" y="2222270"/>
                </a:lnTo>
                <a:lnTo>
                  <a:pt x="0" y="2222270"/>
                </a:lnTo>
                <a:lnTo>
                  <a:pt x="0" y="1333618"/>
                </a:lnTo>
                <a:lnTo>
                  <a:pt x="125915" y="1201549"/>
                </a:lnTo>
                <a:cubicBezTo>
                  <a:pt x="614509" y="712956"/>
                  <a:pt x="1196298" y="317559"/>
                  <a:pt x="1842331" y="44310"/>
                </a:cubicBezTo>
                <a:lnTo>
                  <a:pt x="195471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800338" y="1531388"/>
            <a:ext cx="7199086" cy="7611361"/>
            <a:chOff x="1829990" y="1733550"/>
            <a:chExt cx="7124700" cy="7213600"/>
          </a:xfrm>
          <a:solidFill>
            <a:schemeClr val="bg1"/>
          </a:solidFill>
        </p:grpSpPr>
        <p:grpSp>
          <p:nvGrpSpPr>
            <p:cNvPr id="13" name="Gruppieren 12"/>
            <p:cNvGrpSpPr/>
            <p:nvPr/>
          </p:nvGrpSpPr>
          <p:grpSpPr>
            <a:xfrm>
              <a:off x="1829990" y="17335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1829990" y="8248650"/>
              <a:ext cx="7124700" cy="698500"/>
              <a:chOff x="1822450" y="1733550"/>
              <a:chExt cx="7124700" cy="698500"/>
            </a:xfrm>
            <a:grpFill/>
          </p:grpSpPr>
          <p:sp>
            <p:nvSpPr>
              <p:cNvPr id="17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5" name="Freihandform 64"/>
          <p:cNvSpPr/>
          <p:nvPr/>
        </p:nvSpPr>
        <p:spPr>
          <a:xfrm>
            <a:off x="1484622" y="8197369"/>
            <a:ext cx="33186" cy="37091"/>
          </a:xfrm>
          <a:custGeom>
            <a:avLst/>
            <a:gdLst>
              <a:gd name="connsiteX0" fmla="*/ 0 w 33186"/>
              <a:gd name="connsiteY0" fmla="*/ 0 h 37091"/>
              <a:gd name="connsiteX1" fmla="*/ 33186 w 33186"/>
              <a:gd name="connsiteY1" fmla="*/ 0 h 37091"/>
              <a:gd name="connsiteX2" fmla="*/ 0 w 33186"/>
              <a:gd name="connsiteY2" fmla="*/ 37091 h 37091"/>
              <a:gd name="connsiteX3" fmla="*/ 0 w 33186"/>
              <a:gd name="connsiteY3" fmla="*/ 0 h 3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6" h="37091">
                <a:moveTo>
                  <a:pt x="0" y="0"/>
                </a:moveTo>
                <a:lnTo>
                  <a:pt x="33186" y="0"/>
                </a:lnTo>
                <a:lnTo>
                  <a:pt x="0" y="3709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086031" y="8234460"/>
            <a:ext cx="369643" cy="848127"/>
          </a:xfrm>
          <a:custGeom>
            <a:avLst/>
            <a:gdLst>
              <a:gd name="connsiteX0" fmla="*/ 369643 w 369643"/>
              <a:gd name="connsiteY0" fmla="*/ 0 h 848127"/>
              <a:gd name="connsiteX1" fmla="*/ 369643 w 369643"/>
              <a:gd name="connsiteY1" fmla="*/ 848127 h 848127"/>
              <a:gd name="connsiteX2" fmla="*/ 147039 w 369643"/>
              <a:gd name="connsiteY2" fmla="*/ 600248 h 848127"/>
              <a:gd name="connsiteX3" fmla="*/ 0 w 369643"/>
              <a:gd name="connsiteY3" fmla="*/ 413139 h 848127"/>
              <a:gd name="connsiteX4" fmla="*/ 369643 w 369643"/>
              <a:gd name="connsiteY4" fmla="*/ 0 h 8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643" h="848127">
                <a:moveTo>
                  <a:pt x="369643" y="0"/>
                </a:moveTo>
                <a:lnTo>
                  <a:pt x="369643" y="848127"/>
                </a:lnTo>
                <a:lnTo>
                  <a:pt x="147039" y="600248"/>
                </a:lnTo>
                <a:lnTo>
                  <a:pt x="0" y="413139"/>
                </a:lnTo>
                <a:lnTo>
                  <a:pt x="36964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88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43</cp:revision>
  <dcterms:created xsi:type="dcterms:W3CDTF">2017-04-26T16:53:00Z</dcterms:created>
  <dcterms:modified xsi:type="dcterms:W3CDTF">2017-06-07T14:18:46Z</dcterms:modified>
</cp:coreProperties>
</file>