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9525000" cy="952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 userDrawn="1">
          <p15:clr>
            <a:srgbClr val="A4A3A4"/>
          </p15:clr>
        </p15:guide>
        <p15:guide id="2" pos="3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136" y="102"/>
      </p:cViewPr>
      <p:guideLst>
        <p:guide orient="horz" pos="2977"/>
        <p:guide pos="30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8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09.10.2017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7BD9E138-9288-412A-BAE5-B4551DA5B141}"/>
              </a:ext>
            </a:extLst>
          </p:cNvPr>
          <p:cNvSpPr/>
          <p:nvPr/>
        </p:nvSpPr>
        <p:spPr>
          <a:xfrm>
            <a:off x="-106" y="-105"/>
            <a:ext cx="9525212" cy="9525210"/>
          </a:xfrm>
          <a:custGeom>
            <a:avLst/>
            <a:gdLst>
              <a:gd name="connsiteX0" fmla="*/ 4762606 w 9525212"/>
              <a:gd name="connsiteY0" fmla="*/ 0 h 9525210"/>
              <a:gd name="connsiteX1" fmla="*/ 9525212 w 9525212"/>
              <a:gd name="connsiteY1" fmla="*/ 4762605 h 9525210"/>
              <a:gd name="connsiteX2" fmla="*/ 4762606 w 9525212"/>
              <a:gd name="connsiteY2" fmla="*/ 9525210 h 9525210"/>
              <a:gd name="connsiteX3" fmla="*/ 2697819 w 9525212"/>
              <a:gd name="connsiteY3" fmla="*/ 9055565 h 9525210"/>
              <a:gd name="connsiteX4" fmla="*/ 2612519 w 9525212"/>
              <a:gd name="connsiteY4" fmla="*/ 9011877 h 9525210"/>
              <a:gd name="connsiteX5" fmla="*/ 2697732 w 9525212"/>
              <a:gd name="connsiteY5" fmla="*/ 8917353 h 9525210"/>
              <a:gd name="connsiteX6" fmla="*/ 4784052 w 9525212"/>
              <a:gd name="connsiteY6" fmla="*/ 6602371 h 9525210"/>
              <a:gd name="connsiteX7" fmla="*/ 4837859 w 9525212"/>
              <a:gd name="connsiteY7" fmla="*/ 6650513 h 9525210"/>
              <a:gd name="connsiteX8" fmla="*/ 5334104 w 9525212"/>
              <a:gd name="connsiteY8" fmla="*/ 6622939 h 9525210"/>
              <a:gd name="connsiteX9" fmla="*/ 5390061 w 9525212"/>
              <a:gd name="connsiteY9" fmla="*/ 6238491 h 9525210"/>
              <a:gd name="connsiteX10" fmla="*/ 5380826 w 9525212"/>
              <a:gd name="connsiteY10" fmla="*/ 6223081 h 9525210"/>
              <a:gd name="connsiteX11" fmla="*/ 5385495 w 9525212"/>
              <a:gd name="connsiteY11" fmla="*/ 6222821 h 9525210"/>
              <a:gd name="connsiteX12" fmla="*/ 6884064 w 9525212"/>
              <a:gd name="connsiteY12" fmla="*/ 4547919 h 9525210"/>
              <a:gd name="connsiteX13" fmla="*/ 6356975 w 9525212"/>
              <a:gd name="connsiteY13" fmla="*/ 3451749 h 9525210"/>
              <a:gd name="connsiteX14" fmla="*/ 5371849 w 9525212"/>
              <a:gd name="connsiteY14" fmla="*/ 3048528 h 9525210"/>
              <a:gd name="connsiteX15" fmla="*/ 5209159 w 9525212"/>
              <a:gd name="connsiteY15" fmla="*/ 3049349 h 9525210"/>
              <a:gd name="connsiteX16" fmla="*/ 3710591 w 9525212"/>
              <a:gd name="connsiteY16" fmla="*/ 4724253 h 9525210"/>
              <a:gd name="connsiteX17" fmla="*/ 3710850 w 9525212"/>
              <a:gd name="connsiteY17" fmla="*/ 4728923 h 9525210"/>
              <a:gd name="connsiteX18" fmla="*/ 3694515 w 9525212"/>
              <a:gd name="connsiteY18" fmla="*/ 4721454 h 9525210"/>
              <a:gd name="connsiteX19" fmla="*/ 3318630 w 9525212"/>
              <a:gd name="connsiteY19" fmla="*/ 4819659 h 9525210"/>
              <a:gd name="connsiteX20" fmla="*/ 3346206 w 9525212"/>
              <a:gd name="connsiteY20" fmla="*/ 5315903 h 9525210"/>
              <a:gd name="connsiteX21" fmla="*/ 3400013 w 9525212"/>
              <a:gd name="connsiteY21" fmla="*/ 5364047 h 9525210"/>
              <a:gd name="connsiteX22" fmla="*/ 1156451 w 9525212"/>
              <a:gd name="connsiteY22" fmla="*/ 7871609 h 9525210"/>
              <a:gd name="connsiteX23" fmla="*/ 1087548 w 9525212"/>
              <a:gd name="connsiteY23" fmla="*/ 7792064 h 9525210"/>
              <a:gd name="connsiteX24" fmla="*/ 0 w 9525212"/>
              <a:gd name="connsiteY24" fmla="*/ 4762605 h 9525210"/>
              <a:gd name="connsiteX25" fmla="*/ 4762606 w 9525212"/>
              <a:gd name="connsiteY25" fmla="*/ 0 h 952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525212" h="9525210">
                <a:moveTo>
                  <a:pt x="4762606" y="0"/>
                </a:moveTo>
                <a:cubicBezTo>
                  <a:pt x="7392921" y="0"/>
                  <a:pt x="9525212" y="2132291"/>
                  <a:pt x="9525212" y="4762605"/>
                </a:cubicBezTo>
                <a:cubicBezTo>
                  <a:pt x="9525212" y="7392919"/>
                  <a:pt x="7392921" y="9525210"/>
                  <a:pt x="4762606" y="9525210"/>
                </a:cubicBezTo>
                <a:cubicBezTo>
                  <a:pt x="4022830" y="9525210"/>
                  <a:pt x="3322448" y="9356542"/>
                  <a:pt x="2697819" y="9055565"/>
                </a:cubicBezTo>
                <a:lnTo>
                  <a:pt x="2612519" y="9011877"/>
                </a:lnTo>
                <a:lnTo>
                  <a:pt x="2697732" y="8917353"/>
                </a:lnTo>
                <a:cubicBezTo>
                  <a:pt x="3422604" y="8113458"/>
                  <a:pt x="4338784" y="7100034"/>
                  <a:pt x="4784052" y="6602371"/>
                </a:cubicBezTo>
                <a:lnTo>
                  <a:pt x="4837859" y="6650513"/>
                </a:lnTo>
                <a:cubicBezTo>
                  <a:pt x="4982507" y="6779932"/>
                  <a:pt x="5204685" y="6767587"/>
                  <a:pt x="5334104" y="6622939"/>
                </a:cubicBezTo>
                <a:cubicBezTo>
                  <a:pt x="5431168" y="6514452"/>
                  <a:pt x="5448491" y="6362357"/>
                  <a:pt x="5390061" y="6238491"/>
                </a:cubicBezTo>
                <a:lnTo>
                  <a:pt x="5380826" y="6223081"/>
                </a:lnTo>
                <a:lnTo>
                  <a:pt x="5385495" y="6222821"/>
                </a:lnTo>
                <a:cubicBezTo>
                  <a:pt x="6261827" y="6174128"/>
                  <a:pt x="6932759" y="5424249"/>
                  <a:pt x="6884064" y="4547919"/>
                </a:cubicBezTo>
                <a:cubicBezTo>
                  <a:pt x="6859717" y="4109751"/>
                  <a:pt x="6660073" y="3722938"/>
                  <a:pt x="6356975" y="3451749"/>
                </a:cubicBezTo>
                <a:cubicBezTo>
                  <a:pt x="6091764" y="3214460"/>
                  <a:pt x="5747346" y="3065699"/>
                  <a:pt x="5371849" y="3048528"/>
                </a:cubicBezTo>
                <a:cubicBezTo>
                  <a:pt x="5318207" y="3046074"/>
                  <a:pt x="5263929" y="3046306"/>
                  <a:pt x="5209159" y="3049349"/>
                </a:cubicBezTo>
                <a:cubicBezTo>
                  <a:pt x="4332829" y="3098043"/>
                  <a:pt x="3661895" y="3847922"/>
                  <a:pt x="3710591" y="4724253"/>
                </a:cubicBezTo>
                <a:lnTo>
                  <a:pt x="3710850" y="4728923"/>
                </a:lnTo>
                <a:lnTo>
                  <a:pt x="3694515" y="4721454"/>
                </a:lnTo>
                <a:cubicBezTo>
                  <a:pt x="3564937" y="4677106"/>
                  <a:pt x="3415696" y="4711173"/>
                  <a:pt x="3318630" y="4819659"/>
                </a:cubicBezTo>
                <a:cubicBezTo>
                  <a:pt x="3189212" y="4964307"/>
                  <a:pt x="3201558" y="5186484"/>
                  <a:pt x="3346206" y="5315903"/>
                </a:cubicBezTo>
                <a:lnTo>
                  <a:pt x="3400013" y="5364047"/>
                </a:lnTo>
                <a:lnTo>
                  <a:pt x="1156451" y="7871609"/>
                </a:lnTo>
                <a:lnTo>
                  <a:pt x="1087548" y="7792064"/>
                </a:lnTo>
                <a:cubicBezTo>
                  <a:pt x="408134" y="6968805"/>
                  <a:pt x="0" y="5913368"/>
                  <a:pt x="0" y="4762605"/>
                </a:cubicBezTo>
                <a:cubicBezTo>
                  <a:pt x="0" y="2132291"/>
                  <a:pt x="2132291" y="0"/>
                  <a:pt x="47626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03228"/>
            <a:endParaRPr lang="de-DE" sz="1588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228"/>
            <a:endParaRPr lang="de-DE" sz="1588">
              <a:solidFill>
                <a:prstClr val="white"/>
              </a:solidFill>
            </a:endParaRPr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879823" y="879823"/>
            <a:ext cx="7765356" cy="7765356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228"/>
            <a:endParaRPr lang="de-DE" sz="1588" dirty="0">
              <a:solidFill>
                <a:prstClr val="white"/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03F0EF6-40E6-4E9D-A578-EAE064F8E2AF}"/>
              </a:ext>
            </a:extLst>
          </p:cNvPr>
          <p:cNvSpPr/>
          <p:nvPr/>
        </p:nvSpPr>
        <p:spPr>
          <a:xfrm>
            <a:off x="1156299" y="3046648"/>
            <a:ext cx="5730150" cy="5965092"/>
          </a:xfrm>
          <a:custGeom>
            <a:avLst/>
            <a:gdLst>
              <a:gd name="connsiteX0" fmla="*/ 4215444 w 5730150"/>
              <a:gd name="connsiteY0" fmla="*/ 1670 h 5965092"/>
              <a:gd name="connsiteX1" fmla="*/ 5200570 w 5730150"/>
              <a:gd name="connsiteY1" fmla="*/ 404892 h 5965092"/>
              <a:gd name="connsiteX2" fmla="*/ 5727659 w 5730150"/>
              <a:gd name="connsiteY2" fmla="*/ 1501062 h 5965092"/>
              <a:gd name="connsiteX3" fmla="*/ 4229090 w 5730150"/>
              <a:gd name="connsiteY3" fmla="*/ 3175964 h 5965092"/>
              <a:gd name="connsiteX4" fmla="*/ 4224421 w 5730150"/>
              <a:gd name="connsiteY4" fmla="*/ 3176224 h 5965092"/>
              <a:gd name="connsiteX5" fmla="*/ 4233656 w 5730150"/>
              <a:gd name="connsiteY5" fmla="*/ 3191634 h 5965092"/>
              <a:gd name="connsiteX6" fmla="*/ 4177699 w 5730150"/>
              <a:gd name="connsiteY6" fmla="*/ 3576082 h 5965092"/>
              <a:gd name="connsiteX7" fmla="*/ 3681454 w 5730150"/>
              <a:gd name="connsiteY7" fmla="*/ 3603656 h 5965092"/>
              <a:gd name="connsiteX8" fmla="*/ 3627647 w 5730150"/>
              <a:gd name="connsiteY8" fmla="*/ 3555514 h 5965092"/>
              <a:gd name="connsiteX9" fmla="*/ 1541327 w 5730150"/>
              <a:gd name="connsiteY9" fmla="*/ 5870496 h 5965092"/>
              <a:gd name="connsiteX10" fmla="*/ 1456050 w 5730150"/>
              <a:gd name="connsiteY10" fmla="*/ 5965092 h 5965092"/>
              <a:gd name="connsiteX11" fmla="*/ 1336059 w 5730150"/>
              <a:gd name="connsiteY11" fmla="*/ 5903636 h 5965092"/>
              <a:gd name="connsiteX12" fmla="*/ 80833 w 5730150"/>
              <a:gd name="connsiteY12" fmla="*/ 4918120 h 5965092"/>
              <a:gd name="connsiteX13" fmla="*/ 0 w 5730150"/>
              <a:gd name="connsiteY13" fmla="*/ 4824804 h 5965092"/>
              <a:gd name="connsiteX14" fmla="*/ 2243608 w 5730150"/>
              <a:gd name="connsiteY14" fmla="*/ 2317190 h 5965092"/>
              <a:gd name="connsiteX15" fmla="*/ 2189800 w 5730150"/>
              <a:gd name="connsiteY15" fmla="*/ 2269046 h 5965092"/>
              <a:gd name="connsiteX16" fmla="*/ 2162225 w 5730150"/>
              <a:gd name="connsiteY16" fmla="*/ 1772802 h 5965092"/>
              <a:gd name="connsiteX17" fmla="*/ 2538110 w 5730150"/>
              <a:gd name="connsiteY17" fmla="*/ 1674597 h 5965092"/>
              <a:gd name="connsiteX18" fmla="*/ 2554445 w 5730150"/>
              <a:gd name="connsiteY18" fmla="*/ 1682066 h 5965092"/>
              <a:gd name="connsiteX19" fmla="*/ 2554186 w 5730150"/>
              <a:gd name="connsiteY19" fmla="*/ 1677396 h 5965092"/>
              <a:gd name="connsiteX20" fmla="*/ 4052754 w 5730150"/>
              <a:gd name="connsiteY20" fmla="*/ 2492 h 5965092"/>
              <a:gd name="connsiteX21" fmla="*/ 4215444 w 5730150"/>
              <a:gd name="connsiteY21" fmla="*/ 1670 h 596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30150" h="5965092">
                <a:moveTo>
                  <a:pt x="4215444" y="1670"/>
                </a:moveTo>
                <a:cubicBezTo>
                  <a:pt x="4590941" y="18842"/>
                  <a:pt x="4935359" y="167603"/>
                  <a:pt x="5200570" y="404892"/>
                </a:cubicBezTo>
                <a:cubicBezTo>
                  <a:pt x="5503668" y="676081"/>
                  <a:pt x="5703312" y="1062894"/>
                  <a:pt x="5727659" y="1501062"/>
                </a:cubicBezTo>
                <a:cubicBezTo>
                  <a:pt x="5776354" y="2377392"/>
                  <a:pt x="5105422" y="3127271"/>
                  <a:pt x="4229090" y="3175964"/>
                </a:cubicBezTo>
                <a:lnTo>
                  <a:pt x="4224421" y="3176224"/>
                </a:lnTo>
                <a:lnTo>
                  <a:pt x="4233656" y="3191634"/>
                </a:lnTo>
                <a:cubicBezTo>
                  <a:pt x="4292086" y="3315500"/>
                  <a:pt x="4274763" y="3467595"/>
                  <a:pt x="4177699" y="3576082"/>
                </a:cubicBezTo>
                <a:cubicBezTo>
                  <a:pt x="4048280" y="3720730"/>
                  <a:pt x="3826102" y="3733075"/>
                  <a:pt x="3681454" y="3603656"/>
                </a:cubicBezTo>
                <a:lnTo>
                  <a:pt x="3627647" y="3555514"/>
                </a:lnTo>
                <a:cubicBezTo>
                  <a:pt x="3182379" y="4053177"/>
                  <a:pt x="2266199" y="5066601"/>
                  <a:pt x="1541327" y="5870496"/>
                </a:cubicBezTo>
                <a:lnTo>
                  <a:pt x="1456050" y="5965092"/>
                </a:lnTo>
                <a:lnTo>
                  <a:pt x="1336059" y="5903636"/>
                </a:lnTo>
                <a:cubicBezTo>
                  <a:pt x="863679" y="5647024"/>
                  <a:pt x="439568" y="5312816"/>
                  <a:pt x="80833" y="4918120"/>
                </a:cubicBezTo>
                <a:lnTo>
                  <a:pt x="0" y="4824804"/>
                </a:lnTo>
                <a:lnTo>
                  <a:pt x="2243608" y="2317190"/>
                </a:lnTo>
                <a:lnTo>
                  <a:pt x="2189800" y="2269046"/>
                </a:lnTo>
                <a:cubicBezTo>
                  <a:pt x="2045152" y="2139627"/>
                  <a:pt x="2032807" y="1917450"/>
                  <a:pt x="2162225" y="1772802"/>
                </a:cubicBezTo>
                <a:cubicBezTo>
                  <a:pt x="2259291" y="1664316"/>
                  <a:pt x="2408532" y="1630249"/>
                  <a:pt x="2538110" y="1674597"/>
                </a:cubicBezTo>
                <a:lnTo>
                  <a:pt x="2554445" y="1682066"/>
                </a:lnTo>
                <a:lnTo>
                  <a:pt x="2554186" y="1677396"/>
                </a:lnTo>
                <a:cubicBezTo>
                  <a:pt x="2505490" y="801065"/>
                  <a:pt x="3176424" y="51186"/>
                  <a:pt x="4052754" y="2492"/>
                </a:cubicBezTo>
                <a:cubicBezTo>
                  <a:pt x="4107524" y="-551"/>
                  <a:pt x="4161802" y="-784"/>
                  <a:pt x="4215444" y="1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03228"/>
            <a:endParaRPr lang="de-DE" sz="158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Niklas Mikeler</dc:creator>
  <cp:lastModifiedBy>Niklas Mikeler</cp:lastModifiedBy>
  <cp:revision>9</cp:revision>
  <dcterms:created xsi:type="dcterms:W3CDTF">2017-09-22T18:28:34Z</dcterms:created>
  <dcterms:modified xsi:type="dcterms:W3CDTF">2017-10-09T21:01:28Z</dcterms:modified>
</cp:coreProperties>
</file>