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4" r:id="rId4"/>
    <p:sldId id="265" r:id="rId5"/>
    <p:sldId id="281" r:id="rId6"/>
    <p:sldId id="266" r:id="rId7"/>
    <p:sldId id="267" r:id="rId8"/>
    <p:sldId id="268" r:id="rId9"/>
    <p:sldId id="280" r:id="rId10"/>
    <p:sldId id="272" r:id="rId11"/>
    <p:sldId id="286" r:id="rId12"/>
    <p:sldId id="273" r:id="rId13"/>
    <p:sldId id="274" r:id="rId14"/>
    <p:sldId id="276" r:id="rId15"/>
    <p:sldId id="282" r:id="rId16"/>
    <p:sldId id="284" r:id="rId17"/>
    <p:sldId id="285" r:id="rId18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72"/>
            <p14:sldId id="286"/>
            <p14:sldId id="273"/>
            <p14:sldId id="274"/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60"/>
  </p:normalViewPr>
  <p:slideViewPr>
    <p:cSldViewPr snapToGrid="0">
      <p:cViewPr>
        <p:scale>
          <a:sx n="66" d="100"/>
          <a:sy n="66" d="100"/>
        </p:scale>
        <p:origin x="275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24</cp:revision>
  <dcterms:created xsi:type="dcterms:W3CDTF">2017-04-26T16:53:00Z</dcterms:created>
  <dcterms:modified xsi:type="dcterms:W3CDTF">2017-06-03T19:12:40Z</dcterms:modified>
</cp:coreProperties>
</file>