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91" r:id="rId4"/>
    <p:sldId id="293" r:id="rId5"/>
    <p:sldId id="297" r:id="rId6"/>
    <p:sldId id="298" r:id="rId7"/>
    <p:sldId id="292" r:id="rId8"/>
    <p:sldId id="299" r:id="rId9"/>
    <p:sldId id="290" r:id="rId10"/>
    <p:sldId id="264" r:id="rId11"/>
    <p:sldId id="265" r:id="rId12"/>
    <p:sldId id="281" r:id="rId13"/>
    <p:sldId id="266" r:id="rId14"/>
    <p:sldId id="267" r:id="rId15"/>
    <p:sldId id="268" r:id="rId16"/>
    <p:sldId id="280" r:id="rId17"/>
    <p:sldId id="289" r:id="rId18"/>
    <p:sldId id="288" r:id="rId19"/>
    <p:sldId id="272" r:id="rId20"/>
    <p:sldId id="286" r:id="rId21"/>
    <p:sldId id="273" r:id="rId22"/>
    <p:sldId id="274" r:id="rId23"/>
    <p:sldId id="276" r:id="rId24"/>
    <p:sldId id="300" r:id="rId25"/>
    <p:sldId id="301" r:id="rId26"/>
    <p:sldId id="282" r:id="rId27"/>
    <p:sldId id="302" r:id="rId28"/>
    <p:sldId id="284" r:id="rId29"/>
    <p:sldId id="285" r:id="rId30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976FBA28-8203-47B5-B8E5-AF97C7D33A7E}">
          <p14:sldIdLst>
            <p14:sldId id="256"/>
            <p14:sldId id="278"/>
            <p14:sldId id="291"/>
            <p14:sldId id="293"/>
            <p14:sldId id="297"/>
            <p14:sldId id="298"/>
            <p14:sldId id="292"/>
            <p14:sldId id="299"/>
            <p14:sldId id="290"/>
          </p14:sldIdLst>
        </p14:section>
        <p14:section name="2D" id="{04AD4C92-3D99-4873-8D50-9C358E7CF0E7}">
          <p14:sldIdLst>
            <p14:sldId id="264"/>
            <p14:sldId id="265"/>
            <p14:sldId id="281"/>
            <p14:sldId id="266"/>
            <p14:sldId id="267"/>
            <p14:sldId id="268"/>
            <p14:sldId id="280"/>
            <p14:sldId id="289"/>
            <p14:sldId id="288"/>
            <p14:sldId id="272"/>
            <p14:sldId id="286"/>
            <p14:sldId id="273"/>
            <p14:sldId id="274"/>
            <p14:sldId id="276"/>
            <p14:sldId id="300"/>
            <p14:sldId id="301"/>
            <p14:sldId id="282"/>
            <p14:sldId id="30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247"/>
    <a:srgbClr val="CF142B"/>
    <a:srgbClr val="FFFF00"/>
    <a:srgbClr val="00247D"/>
    <a:srgbClr val="E02F2F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39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1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5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1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7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8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7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430231" y="563116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5" name="Rechteck: abgerundete Ecken 4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: abgerundete Ecken 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: abgerundete Ecken 1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30231" y="8859023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16" name="Rechteck: abgerundete Ecken 15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: abgerundete Ecken 1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: abgerundete Ecken 1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: abgerundete Ecken 1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: abgerundete Ecken 2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4230097" y="1873223"/>
            <a:ext cx="2339568" cy="7053316"/>
          </a:xfrm>
          <a:custGeom>
            <a:avLst/>
            <a:gdLst>
              <a:gd name="connsiteX0" fmla="*/ 1080000 w 2160000"/>
              <a:gd name="connsiteY0" fmla="*/ 0 h 6511956"/>
              <a:gd name="connsiteX1" fmla="*/ 1843675 w 2160000"/>
              <a:gd name="connsiteY1" fmla="*/ 316325 h 6511956"/>
              <a:gd name="connsiteX2" fmla="*/ 1843675 w 2160000"/>
              <a:gd name="connsiteY2" fmla="*/ 1843675 h 6511956"/>
              <a:gd name="connsiteX3" fmla="*/ 1841428 w 2160000"/>
              <a:gd name="connsiteY3" fmla="*/ 1845923 h 6511956"/>
              <a:gd name="connsiteX4" fmla="*/ 1853088 w 2160000"/>
              <a:gd name="connsiteY4" fmla="*/ 1849542 h 6511956"/>
              <a:gd name="connsiteX5" fmla="*/ 1998958 w 2160000"/>
              <a:gd name="connsiteY5" fmla="*/ 2069609 h 6511956"/>
              <a:gd name="connsiteX6" fmla="*/ 1760122 w 2160000"/>
              <a:gd name="connsiteY6" fmla="*/ 2308445 h 6511956"/>
              <a:gd name="connsiteX7" fmla="*/ 1711055 w 2160000"/>
              <a:gd name="connsiteY7" fmla="*/ 2308445 h 6511956"/>
              <a:gd name="connsiteX8" fmla="*/ 1711054 w 2160000"/>
              <a:gd name="connsiteY8" fmla="*/ 5880902 h 6511956"/>
              <a:gd name="connsiteX9" fmla="*/ 1080000 w 2160000"/>
              <a:gd name="connsiteY9" fmla="*/ 6511956 h 6511956"/>
              <a:gd name="connsiteX10" fmla="*/ 1080001 w 2160000"/>
              <a:gd name="connsiteY10" fmla="*/ 6511955 h 6511956"/>
              <a:gd name="connsiteX11" fmla="*/ 448947 w 2160000"/>
              <a:gd name="connsiteY11" fmla="*/ 5880901 h 6511956"/>
              <a:gd name="connsiteX12" fmla="*/ 448947 w 2160000"/>
              <a:gd name="connsiteY12" fmla="*/ 2308445 h 6511956"/>
              <a:gd name="connsiteX13" fmla="*/ 399879 w 2160000"/>
              <a:gd name="connsiteY13" fmla="*/ 2308445 h 6511956"/>
              <a:gd name="connsiteX14" fmla="*/ 161043 w 2160000"/>
              <a:gd name="connsiteY14" fmla="*/ 2069609 h 6511956"/>
              <a:gd name="connsiteX15" fmla="*/ 306914 w 2160000"/>
              <a:gd name="connsiteY15" fmla="*/ 1849542 h 6511956"/>
              <a:gd name="connsiteX16" fmla="*/ 318572 w 2160000"/>
              <a:gd name="connsiteY16" fmla="*/ 1845923 h 6511956"/>
              <a:gd name="connsiteX17" fmla="*/ 316325 w 2160000"/>
              <a:gd name="connsiteY17" fmla="*/ 1843675 h 6511956"/>
              <a:gd name="connsiteX18" fmla="*/ 316325 w 2160000"/>
              <a:gd name="connsiteY18" fmla="*/ 316325 h 6511956"/>
              <a:gd name="connsiteX19" fmla="*/ 1080000 w 2160000"/>
              <a:gd name="connsiteY19" fmla="*/ 0 h 651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60000" h="6511956">
                <a:moveTo>
                  <a:pt x="1080000" y="0"/>
                </a:moveTo>
                <a:cubicBezTo>
                  <a:pt x="1356396" y="0"/>
                  <a:pt x="1632792" y="105441"/>
                  <a:pt x="1843675" y="316325"/>
                </a:cubicBezTo>
                <a:cubicBezTo>
                  <a:pt x="2265442" y="738091"/>
                  <a:pt x="2265442" y="1421909"/>
                  <a:pt x="1843675" y="1843675"/>
                </a:cubicBezTo>
                <a:lnTo>
                  <a:pt x="1841428" y="1845923"/>
                </a:lnTo>
                <a:lnTo>
                  <a:pt x="1853088" y="1849542"/>
                </a:lnTo>
                <a:cubicBezTo>
                  <a:pt x="1938809" y="1885799"/>
                  <a:pt x="1998958" y="1970680"/>
                  <a:pt x="1998958" y="2069609"/>
                </a:cubicBezTo>
                <a:cubicBezTo>
                  <a:pt x="1998958" y="2201514"/>
                  <a:pt x="1892027" y="2308445"/>
                  <a:pt x="1760122" y="2308445"/>
                </a:cubicBezTo>
                <a:lnTo>
                  <a:pt x="1711055" y="2308445"/>
                </a:lnTo>
                <a:lnTo>
                  <a:pt x="1711054" y="5880902"/>
                </a:lnTo>
                <a:cubicBezTo>
                  <a:pt x="1711054" y="6229424"/>
                  <a:pt x="1428522" y="6511956"/>
                  <a:pt x="1080000" y="6511956"/>
                </a:cubicBezTo>
                <a:lnTo>
                  <a:pt x="1080001" y="6511955"/>
                </a:lnTo>
                <a:cubicBezTo>
                  <a:pt x="731479" y="6511955"/>
                  <a:pt x="448947" y="6229423"/>
                  <a:pt x="448947" y="5880901"/>
                </a:cubicBezTo>
                <a:lnTo>
                  <a:pt x="448947" y="2308445"/>
                </a:lnTo>
                <a:lnTo>
                  <a:pt x="399879" y="2308445"/>
                </a:lnTo>
                <a:cubicBezTo>
                  <a:pt x="267974" y="2308445"/>
                  <a:pt x="161043" y="2201514"/>
                  <a:pt x="161043" y="2069609"/>
                </a:cubicBezTo>
                <a:cubicBezTo>
                  <a:pt x="161043" y="1970680"/>
                  <a:pt x="221192" y="1885799"/>
                  <a:pt x="306914" y="1849542"/>
                </a:cubicBezTo>
                <a:lnTo>
                  <a:pt x="318572" y="1845923"/>
                </a:lnTo>
                <a:lnTo>
                  <a:pt x="316325" y="1843675"/>
                </a:lnTo>
                <a:cubicBezTo>
                  <a:pt x="-105442" y="1421909"/>
                  <a:pt x="-105442" y="738091"/>
                  <a:pt x="316325" y="316325"/>
                </a:cubicBezTo>
                <a:cubicBezTo>
                  <a:pt x="527208" y="105441"/>
                  <a:pt x="803604" y="0"/>
                  <a:pt x="108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dditionszeichen 3"/>
          <p:cNvSpPr/>
          <p:nvPr/>
        </p:nvSpPr>
        <p:spPr>
          <a:xfrm>
            <a:off x="-119" y="-237"/>
            <a:ext cx="10800000" cy="10800000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8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19" y="-237"/>
            <a:ext cx="10800000" cy="10800000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7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/>
          <p:cNvSpPr/>
          <p:nvPr/>
        </p:nvSpPr>
        <p:spPr>
          <a:xfrm>
            <a:off x="428931" y="741476"/>
            <a:ext cx="9941900" cy="9316811"/>
          </a:xfrm>
          <a:custGeom>
            <a:avLst/>
            <a:gdLst>
              <a:gd name="connsiteX0" fmla="*/ 5123089 w 9941900"/>
              <a:gd name="connsiteY0" fmla="*/ 0 h 9316811"/>
              <a:gd name="connsiteX1" fmla="*/ 5123089 w 9941900"/>
              <a:gd name="connsiteY1" fmla="*/ 1658257 h 9316811"/>
              <a:gd name="connsiteX2" fmla="*/ 5123089 w 9941900"/>
              <a:gd name="connsiteY2" fmla="*/ 2072357 h 9316811"/>
              <a:gd name="connsiteX3" fmla="*/ 5157151 w 9941900"/>
              <a:gd name="connsiteY3" fmla="*/ 2076936 h 9316811"/>
              <a:gd name="connsiteX4" fmla="*/ 5863319 w 9941900"/>
              <a:gd name="connsiteY4" fmla="*/ 2198072 h 9316811"/>
              <a:gd name="connsiteX5" fmla="*/ 7692119 w 9941900"/>
              <a:gd name="connsiteY5" fmla="*/ 2694367 h 9316811"/>
              <a:gd name="connsiteX6" fmla="*/ 8940347 w 9941900"/>
              <a:gd name="connsiteY6" fmla="*/ 3516356 h 9316811"/>
              <a:gd name="connsiteX7" fmla="*/ 9796690 w 9941900"/>
              <a:gd name="connsiteY7" fmla="*/ 5113805 h 9316811"/>
              <a:gd name="connsiteX8" fmla="*/ 9941833 w 9941900"/>
              <a:gd name="connsiteY8" fmla="*/ 6850838 h 9316811"/>
              <a:gd name="connsiteX9" fmla="*/ 9811204 w 9941900"/>
              <a:gd name="connsiteY9" fmla="*/ 8138103 h 9316811"/>
              <a:gd name="connsiteX10" fmla="*/ 9520919 w 9941900"/>
              <a:gd name="connsiteY10" fmla="*/ 9316805 h 9316811"/>
              <a:gd name="connsiteX11" fmla="*/ 9564461 w 9941900"/>
              <a:gd name="connsiteY11" fmla="*/ 8153613 h 9316811"/>
              <a:gd name="connsiteX12" fmla="*/ 9216119 w 9941900"/>
              <a:gd name="connsiteY12" fmla="*/ 6649218 h 9316811"/>
              <a:gd name="connsiteX13" fmla="*/ 8374290 w 9941900"/>
              <a:gd name="connsiteY13" fmla="*/ 5517046 h 9316811"/>
              <a:gd name="connsiteX14" fmla="*/ 6821261 w 9941900"/>
              <a:gd name="connsiteY14" fmla="*/ 4757094 h 9316811"/>
              <a:gd name="connsiteX15" fmla="*/ 5166492 w 9941900"/>
              <a:gd name="connsiteY15" fmla="*/ 4508901 h 9316811"/>
              <a:gd name="connsiteX16" fmla="*/ 5123089 w 9941900"/>
              <a:gd name="connsiteY16" fmla="*/ 4505596 h 9316811"/>
              <a:gd name="connsiteX17" fmla="*/ 5123089 w 9941900"/>
              <a:gd name="connsiteY17" fmla="*/ 4974772 h 9316811"/>
              <a:gd name="connsiteX18" fmla="*/ 5123089 w 9941900"/>
              <a:gd name="connsiteY18" fmla="*/ 6633029 h 9316811"/>
              <a:gd name="connsiteX19" fmla="*/ 0 w 9941900"/>
              <a:gd name="connsiteY19" fmla="*/ 3316515 h 9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41900" h="9316811">
                <a:moveTo>
                  <a:pt x="5123089" y="0"/>
                </a:moveTo>
                <a:lnTo>
                  <a:pt x="5123089" y="1658257"/>
                </a:lnTo>
                <a:lnTo>
                  <a:pt x="5123089" y="2072357"/>
                </a:lnTo>
                <a:lnTo>
                  <a:pt x="5157151" y="2076936"/>
                </a:lnTo>
                <a:cubicBezTo>
                  <a:pt x="5393987" y="2112044"/>
                  <a:pt x="5627462" y="2155421"/>
                  <a:pt x="5863319" y="2198072"/>
                </a:cubicBezTo>
                <a:cubicBezTo>
                  <a:pt x="6492271" y="2311805"/>
                  <a:pt x="7179281" y="2474653"/>
                  <a:pt x="7692119" y="2694367"/>
                </a:cubicBezTo>
                <a:cubicBezTo>
                  <a:pt x="8204957" y="2914081"/>
                  <a:pt x="8589585" y="3113117"/>
                  <a:pt x="8940347" y="3516356"/>
                </a:cubicBezTo>
                <a:cubicBezTo>
                  <a:pt x="9291109" y="3919595"/>
                  <a:pt x="9629776" y="4558058"/>
                  <a:pt x="9796690" y="5113805"/>
                </a:cubicBezTo>
                <a:cubicBezTo>
                  <a:pt x="9963604" y="5669552"/>
                  <a:pt x="9939414" y="6346789"/>
                  <a:pt x="9941833" y="6850838"/>
                </a:cubicBezTo>
                <a:cubicBezTo>
                  <a:pt x="9944252" y="7354887"/>
                  <a:pt x="9881356" y="7727109"/>
                  <a:pt x="9811204" y="8138103"/>
                </a:cubicBezTo>
                <a:cubicBezTo>
                  <a:pt x="9741052" y="8549099"/>
                  <a:pt x="9562043" y="9314220"/>
                  <a:pt x="9520919" y="9316805"/>
                </a:cubicBezTo>
                <a:cubicBezTo>
                  <a:pt x="9479795" y="9319389"/>
                  <a:pt x="9615261" y="8598210"/>
                  <a:pt x="9564461" y="8153613"/>
                </a:cubicBezTo>
                <a:cubicBezTo>
                  <a:pt x="9513661" y="7709015"/>
                  <a:pt x="9414481" y="7088646"/>
                  <a:pt x="9216119" y="6649218"/>
                </a:cubicBezTo>
                <a:cubicBezTo>
                  <a:pt x="9017757" y="6209790"/>
                  <a:pt x="8773433" y="5832400"/>
                  <a:pt x="8374290" y="5517046"/>
                </a:cubicBezTo>
                <a:cubicBezTo>
                  <a:pt x="7975147" y="5201691"/>
                  <a:pt x="7389737" y="4927695"/>
                  <a:pt x="6821261" y="4757094"/>
                </a:cubicBezTo>
                <a:cubicBezTo>
                  <a:pt x="6323845" y="4607818"/>
                  <a:pt x="5665297" y="4547598"/>
                  <a:pt x="5166492" y="4508901"/>
                </a:cubicBezTo>
                <a:lnTo>
                  <a:pt x="5123089" y="4505596"/>
                </a:lnTo>
                <a:lnTo>
                  <a:pt x="5123089" y="4974772"/>
                </a:lnTo>
                <a:lnTo>
                  <a:pt x="5123089" y="6633029"/>
                </a:lnTo>
                <a:lnTo>
                  <a:pt x="0" y="331651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8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1066006" y="1190288"/>
            <a:ext cx="8667750" cy="8419187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0626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oben 1"/>
          <p:cNvSpPr/>
          <p:nvPr/>
        </p:nvSpPr>
        <p:spPr>
          <a:xfrm>
            <a:off x="5399881" y="6247607"/>
            <a:ext cx="4095750" cy="3981450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3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15"/>
          <p:cNvSpPr/>
          <p:nvPr/>
        </p:nvSpPr>
        <p:spPr>
          <a:xfrm rot="5400000">
            <a:off x="5399881" y="6247607"/>
            <a:ext cx="4095750" cy="3981450"/>
          </a:xfrm>
          <a:prstGeom prst="upArrow">
            <a:avLst/>
          </a:prstGeom>
          <a:solidFill>
            <a:srgbClr val="FF000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2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9723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 rot="10800000"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426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sp>
        <p:nvSpPr>
          <p:cNvPr id="4" name="Gebogener Pfeil 3"/>
          <p:cNvSpPr/>
          <p:nvPr/>
        </p:nvSpPr>
        <p:spPr>
          <a:xfrm>
            <a:off x="899881" y="899881"/>
            <a:ext cx="9000000" cy="9000000"/>
          </a:xfrm>
          <a:prstGeom prst="circularArrow">
            <a:avLst>
              <a:gd name="adj1" fmla="val 12032"/>
              <a:gd name="adj2" fmla="val 2111964"/>
              <a:gd name="adj3" fmla="val 19077580"/>
              <a:gd name="adj4" fmla="val 1106756"/>
              <a:gd name="adj5" fmla="val 1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2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33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2961821" y="3183612"/>
            <a:ext cx="4858658" cy="6693019"/>
            <a:chOff x="1638300" y="508708"/>
            <a:chExt cx="7172573" cy="9880541"/>
          </a:xfrm>
        </p:grpSpPr>
        <p:sp>
          <p:nvSpPr>
            <p:cNvPr id="7" name="Ellipse 6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7052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27932" y="1495028"/>
            <a:ext cx="8343899" cy="7809706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7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1142206" y="-465258"/>
            <a:ext cx="8515350" cy="11730277"/>
            <a:chOff x="1638300" y="508708"/>
            <a:chExt cx="7172573" cy="9880541"/>
          </a:xfrm>
        </p:grpSpPr>
        <p:sp>
          <p:nvSpPr>
            <p:cNvPr id="10" name="Ellipse 9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21829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221178" y="-1450187"/>
            <a:ext cx="6673878" cy="7112767"/>
            <a:chOff x="0" y="468711"/>
            <a:chExt cx="8515350" cy="9075339"/>
          </a:xfrm>
          <a:scene3d>
            <a:camera prst="isometricTopUp">
              <a:rot lat="19208646" lon="18204187" rev="4025411"/>
            </a:camera>
            <a:lightRig rig="threePt" dir="t"/>
          </a:scene3d>
        </p:grpSpPr>
        <p:sp>
          <p:nvSpPr>
            <p:cNvPr id="2" name="Rechteck: abgerundete Ecken 1"/>
            <p:cNvSpPr/>
            <p:nvPr/>
          </p:nvSpPr>
          <p:spPr>
            <a:xfrm>
              <a:off x="0" y="46871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763675" y="351238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-183135" y="3188283"/>
            <a:ext cx="6483285" cy="6909641"/>
            <a:chOff x="10002284" y="2773761"/>
            <a:chExt cx="8515350" cy="9075339"/>
          </a:xfrm>
          <a:scene3d>
            <a:camera prst="isometricLeftDown">
              <a:rot lat="1500001" lon="2700000" rev="0"/>
            </a:camera>
            <a:lightRig rig="threePt" dir="t"/>
          </a:scene3d>
        </p:grpSpPr>
        <p:sp>
          <p:nvSpPr>
            <p:cNvPr id="12" name="Rechteck: abgerundete Ecken 11"/>
            <p:cNvSpPr/>
            <p:nvPr/>
          </p:nvSpPr>
          <p:spPr>
            <a:xfrm>
              <a:off x="10002284" y="277376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2765959" y="581743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0341525" y="8479126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5076787" y="3155734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4906422" y="3255841"/>
            <a:ext cx="6482121" cy="6908400"/>
            <a:chOff x="-8897345" y="1309531"/>
            <a:chExt cx="8515350" cy="9075339"/>
          </a:xfrm>
          <a:scene3d>
            <a:camera prst="isometricOffAxis1Right">
              <a:rot lat="1556918" lon="18862005" rev="21574794"/>
            </a:camera>
            <a:lightRig rig="threePt" dir="t"/>
          </a:scene3d>
        </p:grpSpPr>
        <p:sp>
          <p:nvSpPr>
            <p:cNvPr id="16" name="Rechteck: abgerundete Ecken 15"/>
            <p:cNvSpPr/>
            <p:nvPr/>
          </p:nvSpPr>
          <p:spPr>
            <a:xfrm>
              <a:off x="-8897345" y="130953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-7332540" y="2740841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-4402556" y="6143735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87875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0" y="0"/>
            <a:ext cx="10799763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539883" y="539883"/>
            <a:ext cx="9719999" cy="9719999"/>
          </a:xfrm>
          <a:custGeom>
            <a:avLst/>
            <a:gdLst>
              <a:gd name="connsiteX0" fmla="*/ 7847999 w 9719999"/>
              <a:gd name="connsiteY0" fmla="*/ 6353999 h 9719999"/>
              <a:gd name="connsiteX1" fmla="*/ 6353999 w 9719999"/>
              <a:gd name="connsiteY1" fmla="*/ 7847999 h 9719999"/>
              <a:gd name="connsiteX2" fmla="*/ 7847999 w 9719999"/>
              <a:gd name="connsiteY2" fmla="*/ 9341999 h 9719999"/>
              <a:gd name="connsiteX3" fmla="*/ 9341999 w 9719999"/>
              <a:gd name="connsiteY3" fmla="*/ 7847999 h 9719999"/>
              <a:gd name="connsiteX4" fmla="*/ 7847999 w 9719999"/>
              <a:gd name="connsiteY4" fmla="*/ 6353999 h 9719999"/>
              <a:gd name="connsiteX5" fmla="*/ 4859999 w 9719999"/>
              <a:gd name="connsiteY5" fmla="*/ 3365999 h 9719999"/>
              <a:gd name="connsiteX6" fmla="*/ 3365999 w 9719999"/>
              <a:gd name="connsiteY6" fmla="*/ 4859999 h 9719999"/>
              <a:gd name="connsiteX7" fmla="*/ 4859999 w 9719999"/>
              <a:gd name="connsiteY7" fmla="*/ 6353999 h 9719999"/>
              <a:gd name="connsiteX8" fmla="*/ 6353999 w 9719999"/>
              <a:gd name="connsiteY8" fmla="*/ 4859999 h 9719999"/>
              <a:gd name="connsiteX9" fmla="*/ 4859999 w 9719999"/>
              <a:gd name="connsiteY9" fmla="*/ 3365999 h 9719999"/>
              <a:gd name="connsiteX10" fmla="*/ 1871999 w 9719999"/>
              <a:gd name="connsiteY10" fmla="*/ 377999 h 9719999"/>
              <a:gd name="connsiteX11" fmla="*/ 377999 w 9719999"/>
              <a:gd name="connsiteY11" fmla="*/ 1871999 h 9719999"/>
              <a:gd name="connsiteX12" fmla="*/ 1871999 w 9719999"/>
              <a:gd name="connsiteY12" fmla="*/ 3365999 h 9719999"/>
              <a:gd name="connsiteX13" fmla="*/ 3365999 w 9719999"/>
              <a:gd name="connsiteY13" fmla="*/ 1871999 h 9719999"/>
              <a:gd name="connsiteX14" fmla="*/ 1871999 w 9719999"/>
              <a:gd name="connsiteY14" fmla="*/ 377999 h 9719999"/>
              <a:gd name="connsiteX15" fmla="*/ 540528 w 9719999"/>
              <a:gd name="connsiteY15" fmla="*/ 0 h 9719999"/>
              <a:gd name="connsiteX16" fmla="*/ 9179470 w 9719999"/>
              <a:gd name="connsiteY16" fmla="*/ 0 h 9719999"/>
              <a:gd name="connsiteX17" fmla="*/ 9719999 w 9719999"/>
              <a:gd name="connsiteY17" fmla="*/ 540528 h 9719999"/>
              <a:gd name="connsiteX18" fmla="*/ 9719999 w 9719999"/>
              <a:gd name="connsiteY18" fmla="*/ 9179470 h 9719999"/>
              <a:gd name="connsiteX19" fmla="*/ 9179470 w 9719999"/>
              <a:gd name="connsiteY19" fmla="*/ 9719999 h 9719999"/>
              <a:gd name="connsiteX20" fmla="*/ 540528 w 9719999"/>
              <a:gd name="connsiteY20" fmla="*/ 9719999 h 9719999"/>
              <a:gd name="connsiteX21" fmla="*/ 0 w 9719999"/>
              <a:gd name="connsiteY21" fmla="*/ 9179470 h 9719999"/>
              <a:gd name="connsiteX22" fmla="*/ 0 w 9719999"/>
              <a:gd name="connsiteY22" fmla="*/ 540528 h 9719999"/>
              <a:gd name="connsiteX23" fmla="*/ 540528 w 9719999"/>
              <a:gd name="connsiteY23" fmla="*/ 0 h 971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19999" h="9719999">
                <a:moveTo>
                  <a:pt x="7847999" y="6353999"/>
                </a:moveTo>
                <a:cubicBezTo>
                  <a:pt x="7022886" y="6353999"/>
                  <a:pt x="6353999" y="7022886"/>
                  <a:pt x="6353999" y="7847999"/>
                </a:cubicBezTo>
                <a:cubicBezTo>
                  <a:pt x="6353999" y="8673112"/>
                  <a:pt x="7022886" y="9341999"/>
                  <a:pt x="7847999" y="9341999"/>
                </a:cubicBezTo>
                <a:cubicBezTo>
                  <a:pt x="8673112" y="9341999"/>
                  <a:pt x="9341999" y="8673112"/>
                  <a:pt x="9341999" y="7847999"/>
                </a:cubicBezTo>
                <a:cubicBezTo>
                  <a:pt x="9341999" y="7022886"/>
                  <a:pt x="8673112" y="6353999"/>
                  <a:pt x="7847999" y="6353999"/>
                </a:cubicBezTo>
                <a:close/>
                <a:moveTo>
                  <a:pt x="4859999" y="3365999"/>
                </a:moveTo>
                <a:cubicBezTo>
                  <a:pt x="4034886" y="3365999"/>
                  <a:pt x="3365999" y="4034886"/>
                  <a:pt x="3365999" y="4859999"/>
                </a:cubicBezTo>
                <a:cubicBezTo>
                  <a:pt x="3365999" y="5685112"/>
                  <a:pt x="4034886" y="6353999"/>
                  <a:pt x="4859999" y="6353999"/>
                </a:cubicBezTo>
                <a:cubicBezTo>
                  <a:pt x="5685112" y="6353999"/>
                  <a:pt x="6353999" y="5685112"/>
                  <a:pt x="6353999" y="4859999"/>
                </a:cubicBezTo>
                <a:cubicBezTo>
                  <a:pt x="6353999" y="4034886"/>
                  <a:pt x="5685112" y="3365999"/>
                  <a:pt x="4859999" y="3365999"/>
                </a:cubicBezTo>
                <a:close/>
                <a:moveTo>
                  <a:pt x="1871999" y="377999"/>
                </a:moveTo>
                <a:cubicBezTo>
                  <a:pt x="1046886" y="377999"/>
                  <a:pt x="377999" y="1046886"/>
                  <a:pt x="377999" y="1871999"/>
                </a:cubicBezTo>
                <a:cubicBezTo>
                  <a:pt x="377999" y="2697112"/>
                  <a:pt x="1046886" y="3365999"/>
                  <a:pt x="1871999" y="3365999"/>
                </a:cubicBezTo>
                <a:cubicBezTo>
                  <a:pt x="2697112" y="3365999"/>
                  <a:pt x="3365999" y="2697112"/>
                  <a:pt x="3365999" y="1871999"/>
                </a:cubicBezTo>
                <a:cubicBezTo>
                  <a:pt x="3365999" y="1046886"/>
                  <a:pt x="2697112" y="377999"/>
                  <a:pt x="1871999" y="377999"/>
                </a:cubicBezTo>
                <a:close/>
                <a:moveTo>
                  <a:pt x="540528" y="0"/>
                </a:moveTo>
                <a:lnTo>
                  <a:pt x="9179470" y="0"/>
                </a:lnTo>
                <a:cubicBezTo>
                  <a:pt x="9477996" y="0"/>
                  <a:pt x="9719999" y="242002"/>
                  <a:pt x="9719999" y="540528"/>
                </a:cubicBezTo>
                <a:lnTo>
                  <a:pt x="9719999" y="9179470"/>
                </a:lnTo>
                <a:cubicBezTo>
                  <a:pt x="9719999" y="9477996"/>
                  <a:pt x="9477996" y="9719999"/>
                  <a:pt x="9179470" y="9719999"/>
                </a:cubicBezTo>
                <a:lnTo>
                  <a:pt x="540528" y="9719999"/>
                </a:lnTo>
                <a:cubicBezTo>
                  <a:pt x="242002" y="9719999"/>
                  <a:pt x="0" y="9477996"/>
                  <a:pt x="0" y="9179470"/>
                </a:cubicBezTo>
                <a:lnTo>
                  <a:pt x="0" y="540528"/>
                </a:lnTo>
                <a:cubicBezTo>
                  <a:pt x="0" y="242002"/>
                  <a:pt x="242002" y="0"/>
                  <a:pt x="54052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10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0" y="0"/>
            <a:ext cx="10799763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811259" y="3158926"/>
            <a:ext cx="9177244" cy="4481910"/>
            <a:chOff x="2616200" y="4040981"/>
            <a:chExt cx="5461000" cy="2667000"/>
          </a:xfrm>
        </p:grpSpPr>
        <p:cxnSp>
          <p:nvCxnSpPr>
            <p:cNvPr id="11" name="Gekrümmte Verbindung 10"/>
            <p:cNvCxnSpPr/>
            <p:nvPr/>
          </p:nvCxnSpPr>
          <p:spPr>
            <a:xfrm>
              <a:off x="2616200" y="4040981"/>
              <a:ext cx="5461000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krümmte Verbindung 27"/>
            <p:cNvCxnSpPr/>
            <p:nvPr/>
          </p:nvCxnSpPr>
          <p:spPr>
            <a:xfrm flipV="1">
              <a:off x="2624931" y="4040981"/>
              <a:ext cx="5443538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0708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430316" y="1689273"/>
            <a:ext cx="9939130" cy="7421217"/>
          </a:xfrm>
          <a:prstGeom prst="roundRect">
            <a:avLst>
              <a:gd name="adj" fmla="val 0"/>
            </a:avLst>
          </a:prstGeom>
          <a:solidFill>
            <a:srgbClr val="E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2863136" y="3202097"/>
            <a:ext cx="5630081" cy="46717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57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430316" y="1689273"/>
            <a:ext cx="9939130" cy="74212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2863136" y="3202097"/>
            <a:ext cx="5630081" cy="46717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205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9881" y="2699881"/>
            <a:ext cx="90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499881"/>
            <a:ext cx="9000000" cy="180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99881" y="6299883"/>
            <a:ext cx="90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650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880" y="2699880"/>
            <a:ext cx="9000001" cy="5400001"/>
          </a:xfrm>
          <a:prstGeom prst="rect">
            <a:avLst/>
          </a:prstGeom>
          <a:solidFill>
            <a:srgbClr val="002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gonaler Streifen 7"/>
          <p:cNvSpPr/>
          <p:nvPr/>
        </p:nvSpPr>
        <p:spPr>
          <a:xfrm>
            <a:off x="899881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Diagonaler Streifen 8"/>
          <p:cNvSpPr/>
          <p:nvPr/>
        </p:nvSpPr>
        <p:spPr>
          <a:xfrm rot="10800000">
            <a:off x="899882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iagonaler Streifen 9"/>
          <p:cNvSpPr/>
          <p:nvPr/>
        </p:nvSpPr>
        <p:spPr>
          <a:xfrm flipH="1">
            <a:off x="899880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iagonaler Streifen 10"/>
          <p:cNvSpPr/>
          <p:nvPr/>
        </p:nvSpPr>
        <p:spPr>
          <a:xfrm rot="10800000" flipH="1">
            <a:off x="899881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iagonaler Streifen 17"/>
          <p:cNvSpPr/>
          <p:nvPr/>
        </p:nvSpPr>
        <p:spPr>
          <a:xfrm rot="10800000" flipH="1">
            <a:off x="899880" y="2699879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iagonaler Streifen 18"/>
          <p:cNvSpPr/>
          <p:nvPr/>
        </p:nvSpPr>
        <p:spPr>
          <a:xfrm>
            <a:off x="899880" y="2699880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iagonaler Streifen 19"/>
          <p:cNvSpPr/>
          <p:nvPr/>
        </p:nvSpPr>
        <p:spPr>
          <a:xfrm flipH="1">
            <a:off x="899877" y="2699875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Diagonaler Streifen 20"/>
          <p:cNvSpPr/>
          <p:nvPr/>
        </p:nvSpPr>
        <p:spPr>
          <a:xfrm rot="10800000">
            <a:off x="899877" y="2699876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899880" y="5927883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99877" y="4594640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 rot="5400000">
            <a:off x="2699881" y="4871641"/>
            <a:ext cx="54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 rot="5400000">
            <a:off x="3366722" y="5261275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 rot="5400000">
            <a:off x="2128561" y="5261269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871641"/>
            <a:ext cx="90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80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Freihandform 57"/>
          <p:cNvSpPr/>
          <p:nvPr/>
        </p:nvSpPr>
        <p:spPr>
          <a:xfrm>
            <a:off x="1368967" y="3435978"/>
            <a:ext cx="6568274" cy="6819842"/>
          </a:xfrm>
          <a:custGeom>
            <a:avLst/>
            <a:gdLst>
              <a:gd name="connsiteX0" fmla="*/ 4856093 w 6568274"/>
              <a:gd name="connsiteY0" fmla="*/ 1888 h 6819842"/>
              <a:gd name="connsiteX1" fmla="*/ 5969652 w 6568274"/>
              <a:gd name="connsiteY1" fmla="*/ 457678 h 6819842"/>
              <a:gd name="connsiteX2" fmla="*/ 6565458 w 6568274"/>
              <a:gd name="connsiteY2" fmla="*/ 1696756 h 6819842"/>
              <a:gd name="connsiteX3" fmla="*/ 4871519 w 6568274"/>
              <a:gd name="connsiteY3" fmla="*/ 3590019 h 6819842"/>
              <a:gd name="connsiteX4" fmla="*/ 4866241 w 6568274"/>
              <a:gd name="connsiteY4" fmla="*/ 3590313 h 6819842"/>
              <a:gd name="connsiteX5" fmla="*/ 4876680 w 6568274"/>
              <a:gd name="connsiteY5" fmla="*/ 3607732 h 6819842"/>
              <a:gd name="connsiteX6" fmla="*/ 4813427 w 6568274"/>
              <a:gd name="connsiteY6" fmla="*/ 4042301 h 6819842"/>
              <a:gd name="connsiteX7" fmla="*/ 4252486 w 6568274"/>
              <a:gd name="connsiteY7" fmla="*/ 4073470 h 6819842"/>
              <a:gd name="connsiteX8" fmla="*/ 4191665 w 6568274"/>
              <a:gd name="connsiteY8" fmla="*/ 4019052 h 6819842"/>
              <a:gd name="connsiteX9" fmla="*/ 1672578 w 6568274"/>
              <a:gd name="connsiteY9" fmla="*/ 6814180 h 6819842"/>
              <a:gd name="connsiteX10" fmla="*/ 1667477 w 6568274"/>
              <a:gd name="connsiteY10" fmla="*/ 6819842 h 6819842"/>
              <a:gd name="connsiteX11" fmla="*/ 1457010 w 6568274"/>
              <a:gd name="connsiteY11" fmla="*/ 6712048 h 6819842"/>
              <a:gd name="connsiteX12" fmla="*/ 33824 w 6568274"/>
              <a:gd name="connsiteY12" fmla="*/ 5594661 h 6819842"/>
              <a:gd name="connsiteX13" fmla="*/ 0 w 6568274"/>
              <a:gd name="connsiteY13" fmla="*/ 5555613 h 6819842"/>
              <a:gd name="connsiteX14" fmla="*/ 2627187 w 6568274"/>
              <a:gd name="connsiteY14" fmla="*/ 2619285 h 6819842"/>
              <a:gd name="connsiteX15" fmla="*/ 2566364 w 6568274"/>
              <a:gd name="connsiteY15" fmla="*/ 2564865 h 6819842"/>
              <a:gd name="connsiteX16" fmla="*/ 2535194 w 6568274"/>
              <a:gd name="connsiteY16" fmla="*/ 2003925 h 6819842"/>
              <a:gd name="connsiteX17" fmla="*/ 2960083 w 6568274"/>
              <a:gd name="connsiteY17" fmla="*/ 1892917 h 6819842"/>
              <a:gd name="connsiteX18" fmla="*/ 2978548 w 6568274"/>
              <a:gd name="connsiteY18" fmla="*/ 1901359 h 6819842"/>
              <a:gd name="connsiteX19" fmla="*/ 2978255 w 6568274"/>
              <a:gd name="connsiteY19" fmla="*/ 1896081 h 6819842"/>
              <a:gd name="connsiteX20" fmla="*/ 4672194 w 6568274"/>
              <a:gd name="connsiteY20" fmla="*/ 2817 h 6819842"/>
              <a:gd name="connsiteX21" fmla="*/ 4856093 w 6568274"/>
              <a:gd name="connsiteY21" fmla="*/ 1888 h 68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68274" h="6819842">
                <a:moveTo>
                  <a:pt x="4856093" y="1888"/>
                </a:moveTo>
                <a:cubicBezTo>
                  <a:pt x="5280545" y="21298"/>
                  <a:pt x="5669865" y="189453"/>
                  <a:pt x="5969652" y="457678"/>
                </a:cubicBezTo>
                <a:cubicBezTo>
                  <a:pt x="6312265" y="764221"/>
                  <a:pt x="6537937" y="1201465"/>
                  <a:pt x="6565458" y="1696756"/>
                </a:cubicBezTo>
                <a:cubicBezTo>
                  <a:pt x="6620501" y="2687336"/>
                  <a:pt x="5862099" y="3534978"/>
                  <a:pt x="4871519" y="3590019"/>
                </a:cubicBezTo>
                <a:lnTo>
                  <a:pt x="4866241" y="3590313"/>
                </a:lnTo>
                <a:lnTo>
                  <a:pt x="4876680" y="3607732"/>
                </a:lnTo>
                <a:cubicBezTo>
                  <a:pt x="4942727" y="3747747"/>
                  <a:pt x="4923146" y="3919671"/>
                  <a:pt x="4813427" y="4042301"/>
                </a:cubicBezTo>
                <a:cubicBezTo>
                  <a:pt x="4667136" y="4205807"/>
                  <a:pt x="4415993" y="4219762"/>
                  <a:pt x="4252486" y="4073470"/>
                </a:cubicBezTo>
                <a:lnTo>
                  <a:pt x="4191665" y="4019052"/>
                </a:lnTo>
                <a:cubicBezTo>
                  <a:pt x="3654792" y="4619099"/>
                  <a:pt x="2512274" y="5882471"/>
                  <a:pt x="1672578" y="6814180"/>
                </a:cubicBezTo>
                <a:lnTo>
                  <a:pt x="1667477" y="6819842"/>
                </a:lnTo>
                <a:lnTo>
                  <a:pt x="1457010" y="6712048"/>
                </a:lnTo>
                <a:cubicBezTo>
                  <a:pt x="921421" y="6421098"/>
                  <a:pt x="440561" y="6042171"/>
                  <a:pt x="33824" y="5594661"/>
                </a:cubicBezTo>
                <a:lnTo>
                  <a:pt x="0" y="5555613"/>
                </a:lnTo>
                <a:lnTo>
                  <a:pt x="2627187" y="2619285"/>
                </a:lnTo>
                <a:lnTo>
                  <a:pt x="2566364" y="2564865"/>
                </a:lnTo>
                <a:cubicBezTo>
                  <a:pt x="2402858" y="2418573"/>
                  <a:pt x="2388903" y="2167431"/>
                  <a:pt x="2535194" y="2003925"/>
                </a:cubicBezTo>
                <a:cubicBezTo>
                  <a:pt x="2644914" y="1881295"/>
                  <a:pt x="2813612" y="1842787"/>
                  <a:pt x="2960083" y="1892917"/>
                </a:cubicBezTo>
                <a:lnTo>
                  <a:pt x="2978548" y="1901359"/>
                </a:lnTo>
                <a:lnTo>
                  <a:pt x="2978255" y="1896081"/>
                </a:lnTo>
                <a:cubicBezTo>
                  <a:pt x="2923211" y="905501"/>
                  <a:pt x="3681615" y="57859"/>
                  <a:pt x="4672194" y="2817"/>
                </a:cubicBezTo>
                <a:cubicBezTo>
                  <a:pt x="4734104" y="-623"/>
                  <a:pt x="4795458" y="-886"/>
                  <a:pt x="4856093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6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Freihandform 57"/>
          <p:cNvSpPr/>
          <p:nvPr/>
        </p:nvSpPr>
        <p:spPr>
          <a:xfrm>
            <a:off x="1368967" y="3435978"/>
            <a:ext cx="6568274" cy="6819842"/>
          </a:xfrm>
          <a:custGeom>
            <a:avLst/>
            <a:gdLst>
              <a:gd name="connsiteX0" fmla="*/ 4856093 w 6568274"/>
              <a:gd name="connsiteY0" fmla="*/ 1888 h 6819842"/>
              <a:gd name="connsiteX1" fmla="*/ 5969652 w 6568274"/>
              <a:gd name="connsiteY1" fmla="*/ 457678 h 6819842"/>
              <a:gd name="connsiteX2" fmla="*/ 6565458 w 6568274"/>
              <a:gd name="connsiteY2" fmla="*/ 1696756 h 6819842"/>
              <a:gd name="connsiteX3" fmla="*/ 4871519 w 6568274"/>
              <a:gd name="connsiteY3" fmla="*/ 3590019 h 6819842"/>
              <a:gd name="connsiteX4" fmla="*/ 4866241 w 6568274"/>
              <a:gd name="connsiteY4" fmla="*/ 3590313 h 6819842"/>
              <a:gd name="connsiteX5" fmla="*/ 4876680 w 6568274"/>
              <a:gd name="connsiteY5" fmla="*/ 3607732 h 6819842"/>
              <a:gd name="connsiteX6" fmla="*/ 4813427 w 6568274"/>
              <a:gd name="connsiteY6" fmla="*/ 4042301 h 6819842"/>
              <a:gd name="connsiteX7" fmla="*/ 4252486 w 6568274"/>
              <a:gd name="connsiteY7" fmla="*/ 4073470 h 6819842"/>
              <a:gd name="connsiteX8" fmla="*/ 4191665 w 6568274"/>
              <a:gd name="connsiteY8" fmla="*/ 4019052 h 6819842"/>
              <a:gd name="connsiteX9" fmla="*/ 1672578 w 6568274"/>
              <a:gd name="connsiteY9" fmla="*/ 6814180 h 6819842"/>
              <a:gd name="connsiteX10" fmla="*/ 1667477 w 6568274"/>
              <a:gd name="connsiteY10" fmla="*/ 6819842 h 6819842"/>
              <a:gd name="connsiteX11" fmla="*/ 1457010 w 6568274"/>
              <a:gd name="connsiteY11" fmla="*/ 6712048 h 6819842"/>
              <a:gd name="connsiteX12" fmla="*/ 33824 w 6568274"/>
              <a:gd name="connsiteY12" fmla="*/ 5594661 h 6819842"/>
              <a:gd name="connsiteX13" fmla="*/ 0 w 6568274"/>
              <a:gd name="connsiteY13" fmla="*/ 5555613 h 6819842"/>
              <a:gd name="connsiteX14" fmla="*/ 2627187 w 6568274"/>
              <a:gd name="connsiteY14" fmla="*/ 2619285 h 6819842"/>
              <a:gd name="connsiteX15" fmla="*/ 2566364 w 6568274"/>
              <a:gd name="connsiteY15" fmla="*/ 2564865 h 6819842"/>
              <a:gd name="connsiteX16" fmla="*/ 2535194 w 6568274"/>
              <a:gd name="connsiteY16" fmla="*/ 2003925 h 6819842"/>
              <a:gd name="connsiteX17" fmla="*/ 2960083 w 6568274"/>
              <a:gd name="connsiteY17" fmla="*/ 1892917 h 6819842"/>
              <a:gd name="connsiteX18" fmla="*/ 2978548 w 6568274"/>
              <a:gd name="connsiteY18" fmla="*/ 1901359 h 6819842"/>
              <a:gd name="connsiteX19" fmla="*/ 2978255 w 6568274"/>
              <a:gd name="connsiteY19" fmla="*/ 1896081 h 6819842"/>
              <a:gd name="connsiteX20" fmla="*/ 4672194 w 6568274"/>
              <a:gd name="connsiteY20" fmla="*/ 2817 h 6819842"/>
              <a:gd name="connsiteX21" fmla="*/ 4856093 w 6568274"/>
              <a:gd name="connsiteY21" fmla="*/ 1888 h 68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68274" h="6819842">
                <a:moveTo>
                  <a:pt x="4856093" y="1888"/>
                </a:moveTo>
                <a:cubicBezTo>
                  <a:pt x="5280545" y="21298"/>
                  <a:pt x="5669865" y="189453"/>
                  <a:pt x="5969652" y="457678"/>
                </a:cubicBezTo>
                <a:cubicBezTo>
                  <a:pt x="6312265" y="764221"/>
                  <a:pt x="6537937" y="1201465"/>
                  <a:pt x="6565458" y="1696756"/>
                </a:cubicBezTo>
                <a:cubicBezTo>
                  <a:pt x="6620501" y="2687336"/>
                  <a:pt x="5862099" y="3534978"/>
                  <a:pt x="4871519" y="3590019"/>
                </a:cubicBezTo>
                <a:lnTo>
                  <a:pt x="4866241" y="3590313"/>
                </a:lnTo>
                <a:lnTo>
                  <a:pt x="4876680" y="3607732"/>
                </a:lnTo>
                <a:cubicBezTo>
                  <a:pt x="4942727" y="3747747"/>
                  <a:pt x="4923146" y="3919671"/>
                  <a:pt x="4813427" y="4042301"/>
                </a:cubicBezTo>
                <a:cubicBezTo>
                  <a:pt x="4667136" y="4205807"/>
                  <a:pt x="4415993" y="4219762"/>
                  <a:pt x="4252486" y="4073470"/>
                </a:cubicBezTo>
                <a:lnTo>
                  <a:pt x="4191665" y="4019052"/>
                </a:lnTo>
                <a:cubicBezTo>
                  <a:pt x="3654792" y="4619099"/>
                  <a:pt x="2512274" y="5882471"/>
                  <a:pt x="1672578" y="6814180"/>
                </a:cubicBezTo>
                <a:lnTo>
                  <a:pt x="1667477" y="6819842"/>
                </a:lnTo>
                <a:lnTo>
                  <a:pt x="1457010" y="6712048"/>
                </a:lnTo>
                <a:cubicBezTo>
                  <a:pt x="921421" y="6421098"/>
                  <a:pt x="440561" y="6042171"/>
                  <a:pt x="33824" y="5594661"/>
                </a:cubicBezTo>
                <a:lnTo>
                  <a:pt x="0" y="5555613"/>
                </a:lnTo>
                <a:lnTo>
                  <a:pt x="2627187" y="2619285"/>
                </a:lnTo>
                <a:lnTo>
                  <a:pt x="2566364" y="2564865"/>
                </a:lnTo>
                <a:cubicBezTo>
                  <a:pt x="2402858" y="2418573"/>
                  <a:pt x="2388903" y="2167431"/>
                  <a:pt x="2535194" y="2003925"/>
                </a:cubicBezTo>
                <a:cubicBezTo>
                  <a:pt x="2644914" y="1881295"/>
                  <a:pt x="2813612" y="1842787"/>
                  <a:pt x="2960083" y="1892917"/>
                </a:cubicBezTo>
                <a:lnTo>
                  <a:pt x="2978548" y="1901359"/>
                </a:lnTo>
                <a:lnTo>
                  <a:pt x="2978255" y="1896081"/>
                </a:lnTo>
                <a:cubicBezTo>
                  <a:pt x="2923211" y="905501"/>
                  <a:pt x="3681615" y="57859"/>
                  <a:pt x="4672194" y="2817"/>
                </a:cubicBezTo>
                <a:cubicBezTo>
                  <a:pt x="4734104" y="-623"/>
                  <a:pt x="4795458" y="-886"/>
                  <a:pt x="4856093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5481242" y="4740670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1086031" y="3599881"/>
            <a:ext cx="6113850" cy="6441396"/>
          </a:xfrm>
          <a:custGeom>
            <a:avLst/>
            <a:gdLst>
              <a:gd name="connsiteX0" fmla="*/ 4401669 w 6113850"/>
              <a:gd name="connsiteY0" fmla="*/ 1888 h 6441396"/>
              <a:gd name="connsiteX1" fmla="*/ 5515228 w 6113850"/>
              <a:gd name="connsiteY1" fmla="*/ 457678 h 6441396"/>
              <a:gd name="connsiteX2" fmla="*/ 6111034 w 6113850"/>
              <a:gd name="connsiteY2" fmla="*/ 1696756 h 6441396"/>
              <a:gd name="connsiteX3" fmla="*/ 4417095 w 6113850"/>
              <a:gd name="connsiteY3" fmla="*/ 3590019 h 6441396"/>
              <a:gd name="connsiteX4" fmla="*/ 4411817 w 6113850"/>
              <a:gd name="connsiteY4" fmla="*/ 3590313 h 6441396"/>
              <a:gd name="connsiteX5" fmla="*/ 4422256 w 6113850"/>
              <a:gd name="connsiteY5" fmla="*/ 3607732 h 6441396"/>
              <a:gd name="connsiteX6" fmla="*/ 4359003 w 6113850"/>
              <a:gd name="connsiteY6" fmla="*/ 4042301 h 6441396"/>
              <a:gd name="connsiteX7" fmla="*/ 3798062 w 6113850"/>
              <a:gd name="connsiteY7" fmla="*/ 4073470 h 6441396"/>
              <a:gd name="connsiteX8" fmla="*/ 3737241 w 6113850"/>
              <a:gd name="connsiteY8" fmla="*/ 4019052 h 6441396"/>
              <a:gd name="connsiteX9" fmla="*/ 1890510 w 6113850"/>
              <a:gd name="connsiteY9" fmla="*/ 6068758 h 6441396"/>
              <a:gd name="connsiteX10" fmla="*/ 1554293 w 6113850"/>
              <a:gd name="connsiteY10" fmla="*/ 6441396 h 6441396"/>
              <a:gd name="connsiteX11" fmla="*/ 1513815 w 6113850"/>
              <a:gd name="connsiteY11" fmla="*/ 6418122 h 6441396"/>
              <a:gd name="connsiteX12" fmla="*/ 147039 w 6113850"/>
              <a:gd name="connsiteY12" fmla="*/ 5234826 h 6441396"/>
              <a:gd name="connsiteX13" fmla="*/ 0 w 6113850"/>
              <a:gd name="connsiteY13" fmla="*/ 5047717 h 6441396"/>
              <a:gd name="connsiteX14" fmla="*/ 2172763 w 6113850"/>
              <a:gd name="connsiteY14" fmla="*/ 2619285 h 6441396"/>
              <a:gd name="connsiteX15" fmla="*/ 2111940 w 6113850"/>
              <a:gd name="connsiteY15" fmla="*/ 2564865 h 6441396"/>
              <a:gd name="connsiteX16" fmla="*/ 2080770 w 6113850"/>
              <a:gd name="connsiteY16" fmla="*/ 2003925 h 6441396"/>
              <a:gd name="connsiteX17" fmla="*/ 2505659 w 6113850"/>
              <a:gd name="connsiteY17" fmla="*/ 1892917 h 6441396"/>
              <a:gd name="connsiteX18" fmla="*/ 2524124 w 6113850"/>
              <a:gd name="connsiteY18" fmla="*/ 1901359 h 6441396"/>
              <a:gd name="connsiteX19" fmla="*/ 2523831 w 6113850"/>
              <a:gd name="connsiteY19" fmla="*/ 1896081 h 6441396"/>
              <a:gd name="connsiteX20" fmla="*/ 4217770 w 6113850"/>
              <a:gd name="connsiteY20" fmla="*/ 2817 h 6441396"/>
              <a:gd name="connsiteX21" fmla="*/ 4401669 w 6113850"/>
              <a:gd name="connsiteY21" fmla="*/ 1888 h 64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3850" h="6441396">
                <a:moveTo>
                  <a:pt x="4401669" y="1888"/>
                </a:moveTo>
                <a:cubicBezTo>
                  <a:pt x="4826121" y="21298"/>
                  <a:pt x="5215441" y="189453"/>
                  <a:pt x="5515228" y="457678"/>
                </a:cubicBezTo>
                <a:cubicBezTo>
                  <a:pt x="5857841" y="764221"/>
                  <a:pt x="6083513" y="1201465"/>
                  <a:pt x="6111034" y="1696756"/>
                </a:cubicBezTo>
                <a:cubicBezTo>
                  <a:pt x="6166077" y="2687336"/>
                  <a:pt x="5407675" y="3534978"/>
                  <a:pt x="4417095" y="3590019"/>
                </a:cubicBezTo>
                <a:lnTo>
                  <a:pt x="4411817" y="3590313"/>
                </a:lnTo>
                <a:lnTo>
                  <a:pt x="4422256" y="3607732"/>
                </a:lnTo>
                <a:cubicBezTo>
                  <a:pt x="4488303" y="3747747"/>
                  <a:pt x="4468722" y="3919671"/>
                  <a:pt x="4359003" y="4042301"/>
                </a:cubicBezTo>
                <a:cubicBezTo>
                  <a:pt x="4212712" y="4205807"/>
                  <a:pt x="3961569" y="4219762"/>
                  <a:pt x="3798062" y="4073470"/>
                </a:cubicBezTo>
                <a:lnTo>
                  <a:pt x="3737241" y="4019052"/>
                </a:lnTo>
                <a:cubicBezTo>
                  <a:pt x="3334586" y="4469087"/>
                  <a:pt x="2591256" y="5292243"/>
                  <a:pt x="1890510" y="6068758"/>
                </a:cubicBezTo>
                <a:lnTo>
                  <a:pt x="1554293" y="6441396"/>
                </a:lnTo>
                <a:lnTo>
                  <a:pt x="1513815" y="6418122"/>
                </a:lnTo>
                <a:cubicBezTo>
                  <a:pt x="994259" y="6102432"/>
                  <a:pt x="532202" y="5701535"/>
                  <a:pt x="147039" y="5234826"/>
                </a:cubicBezTo>
                <a:lnTo>
                  <a:pt x="0" y="5047717"/>
                </a:lnTo>
                <a:lnTo>
                  <a:pt x="2172763" y="2619285"/>
                </a:lnTo>
                <a:lnTo>
                  <a:pt x="2111940" y="2564865"/>
                </a:lnTo>
                <a:cubicBezTo>
                  <a:pt x="1948434" y="2418573"/>
                  <a:pt x="1934479" y="2167431"/>
                  <a:pt x="2080770" y="2003925"/>
                </a:cubicBezTo>
                <a:cubicBezTo>
                  <a:pt x="2190490" y="1881295"/>
                  <a:pt x="2359188" y="1842787"/>
                  <a:pt x="2505659" y="1892917"/>
                </a:cubicBezTo>
                <a:lnTo>
                  <a:pt x="2524124" y="1901359"/>
                </a:lnTo>
                <a:lnTo>
                  <a:pt x="2523831" y="1896081"/>
                </a:lnTo>
                <a:cubicBezTo>
                  <a:pt x="2468787" y="905501"/>
                  <a:pt x="3227191" y="57859"/>
                  <a:pt x="4217770" y="2817"/>
                </a:cubicBezTo>
                <a:cubicBezTo>
                  <a:pt x="4279680" y="-623"/>
                  <a:pt x="4341034" y="-886"/>
                  <a:pt x="4401669" y="1888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4743823" y="4904574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Freihandform 9"/>
          <p:cNvSpPr>
            <a:spLocks noChangeAspect="1"/>
          </p:cNvSpPr>
          <p:nvPr/>
        </p:nvSpPr>
        <p:spPr>
          <a:xfrm>
            <a:off x="1767206" y="3599881"/>
            <a:ext cx="5432675" cy="5682900"/>
          </a:xfrm>
          <a:custGeom>
            <a:avLst/>
            <a:gdLst>
              <a:gd name="connsiteX0" fmla="*/ 3720494 w 5432675"/>
              <a:gd name="connsiteY0" fmla="*/ 1888 h 5682900"/>
              <a:gd name="connsiteX1" fmla="*/ 4834053 w 5432675"/>
              <a:gd name="connsiteY1" fmla="*/ 457678 h 5682900"/>
              <a:gd name="connsiteX2" fmla="*/ 5429859 w 5432675"/>
              <a:gd name="connsiteY2" fmla="*/ 1696756 h 5682900"/>
              <a:gd name="connsiteX3" fmla="*/ 3735920 w 5432675"/>
              <a:gd name="connsiteY3" fmla="*/ 3590019 h 5682900"/>
              <a:gd name="connsiteX4" fmla="*/ 3730642 w 5432675"/>
              <a:gd name="connsiteY4" fmla="*/ 3590313 h 5682900"/>
              <a:gd name="connsiteX5" fmla="*/ 3741081 w 5432675"/>
              <a:gd name="connsiteY5" fmla="*/ 3607732 h 5682900"/>
              <a:gd name="connsiteX6" fmla="*/ 3677828 w 5432675"/>
              <a:gd name="connsiteY6" fmla="*/ 4042301 h 5682900"/>
              <a:gd name="connsiteX7" fmla="*/ 3116887 w 5432675"/>
              <a:gd name="connsiteY7" fmla="*/ 4073470 h 5682900"/>
              <a:gd name="connsiteX8" fmla="*/ 3056066 w 5432675"/>
              <a:gd name="connsiteY8" fmla="*/ 4019052 h 5682900"/>
              <a:gd name="connsiteX9" fmla="*/ 1736891 w 5432675"/>
              <a:gd name="connsiteY9" fmla="*/ 5484185 h 5682900"/>
              <a:gd name="connsiteX10" fmla="*/ 1557558 w 5432675"/>
              <a:gd name="connsiteY10" fmla="*/ 5682900 h 5682900"/>
              <a:gd name="connsiteX11" fmla="*/ 1534274 w 5432675"/>
              <a:gd name="connsiteY11" fmla="*/ 5670975 h 5682900"/>
              <a:gd name="connsiteX12" fmla="*/ 104949 w 5432675"/>
              <a:gd name="connsiteY12" fmla="*/ 4433972 h 5682900"/>
              <a:gd name="connsiteX13" fmla="*/ 0 w 5432675"/>
              <a:gd name="connsiteY13" fmla="*/ 4286389 h 5682900"/>
              <a:gd name="connsiteX14" fmla="*/ 1491588 w 5432675"/>
              <a:gd name="connsiteY14" fmla="*/ 2619285 h 5682900"/>
              <a:gd name="connsiteX15" fmla="*/ 1430765 w 5432675"/>
              <a:gd name="connsiteY15" fmla="*/ 2564865 h 5682900"/>
              <a:gd name="connsiteX16" fmla="*/ 1399595 w 5432675"/>
              <a:gd name="connsiteY16" fmla="*/ 2003925 h 5682900"/>
              <a:gd name="connsiteX17" fmla="*/ 1824484 w 5432675"/>
              <a:gd name="connsiteY17" fmla="*/ 1892917 h 5682900"/>
              <a:gd name="connsiteX18" fmla="*/ 1842949 w 5432675"/>
              <a:gd name="connsiteY18" fmla="*/ 1901359 h 5682900"/>
              <a:gd name="connsiteX19" fmla="*/ 1842656 w 5432675"/>
              <a:gd name="connsiteY19" fmla="*/ 1896081 h 5682900"/>
              <a:gd name="connsiteX20" fmla="*/ 3536595 w 5432675"/>
              <a:gd name="connsiteY20" fmla="*/ 2817 h 5682900"/>
              <a:gd name="connsiteX21" fmla="*/ 3720494 w 5432675"/>
              <a:gd name="connsiteY21" fmla="*/ 1888 h 56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32675" h="5682900">
                <a:moveTo>
                  <a:pt x="3720494" y="1888"/>
                </a:moveTo>
                <a:cubicBezTo>
                  <a:pt x="4144946" y="21298"/>
                  <a:pt x="4534266" y="189453"/>
                  <a:pt x="4834053" y="457678"/>
                </a:cubicBezTo>
                <a:cubicBezTo>
                  <a:pt x="5176666" y="764221"/>
                  <a:pt x="5402338" y="1201465"/>
                  <a:pt x="5429859" y="1696756"/>
                </a:cubicBezTo>
                <a:cubicBezTo>
                  <a:pt x="5484902" y="2687336"/>
                  <a:pt x="4726500" y="3534978"/>
                  <a:pt x="3735920" y="3590019"/>
                </a:cubicBezTo>
                <a:lnTo>
                  <a:pt x="3730642" y="3590313"/>
                </a:lnTo>
                <a:lnTo>
                  <a:pt x="3741081" y="3607732"/>
                </a:lnTo>
                <a:cubicBezTo>
                  <a:pt x="3807128" y="3747747"/>
                  <a:pt x="3787547" y="3919671"/>
                  <a:pt x="3677828" y="4042301"/>
                </a:cubicBezTo>
                <a:cubicBezTo>
                  <a:pt x="3531537" y="4205807"/>
                  <a:pt x="3280394" y="4219762"/>
                  <a:pt x="3116887" y="4073470"/>
                </a:cubicBezTo>
                <a:lnTo>
                  <a:pt x="3056066" y="4019052"/>
                </a:lnTo>
                <a:cubicBezTo>
                  <a:pt x="2754075" y="4356578"/>
                  <a:pt x="2260454" y="4903985"/>
                  <a:pt x="1736891" y="5484185"/>
                </a:cubicBezTo>
                <a:lnTo>
                  <a:pt x="1557558" y="5682900"/>
                </a:lnTo>
                <a:lnTo>
                  <a:pt x="1534274" y="5670975"/>
                </a:lnTo>
                <a:cubicBezTo>
                  <a:pt x="972874" y="5366004"/>
                  <a:pt x="485230" y="4942468"/>
                  <a:pt x="104949" y="4433972"/>
                </a:cubicBezTo>
                <a:lnTo>
                  <a:pt x="0" y="4286389"/>
                </a:lnTo>
                <a:lnTo>
                  <a:pt x="1491588" y="2619285"/>
                </a:lnTo>
                <a:lnTo>
                  <a:pt x="1430765" y="2564865"/>
                </a:lnTo>
                <a:cubicBezTo>
                  <a:pt x="1267259" y="2418573"/>
                  <a:pt x="1253304" y="2167431"/>
                  <a:pt x="1399595" y="2003925"/>
                </a:cubicBezTo>
                <a:cubicBezTo>
                  <a:pt x="1509315" y="1881295"/>
                  <a:pt x="1678013" y="1842787"/>
                  <a:pt x="1824484" y="1892917"/>
                </a:cubicBezTo>
                <a:lnTo>
                  <a:pt x="1842949" y="1901359"/>
                </a:lnTo>
                <a:lnTo>
                  <a:pt x="1842656" y="1896081"/>
                </a:lnTo>
                <a:cubicBezTo>
                  <a:pt x="1787612" y="905501"/>
                  <a:pt x="2546016" y="57859"/>
                  <a:pt x="3536595" y="2817"/>
                </a:cubicBezTo>
                <a:cubicBezTo>
                  <a:pt x="3598505" y="-623"/>
                  <a:pt x="3659859" y="-886"/>
                  <a:pt x="3720494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4743823" y="4904574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Freihandform 48"/>
          <p:cNvSpPr/>
          <p:nvPr/>
        </p:nvSpPr>
        <p:spPr>
          <a:xfrm>
            <a:off x="1093651" y="3599881"/>
            <a:ext cx="6113850" cy="6441396"/>
          </a:xfrm>
          <a:custGeom>
            <a:avLst/>
            <a:gdLst>
              <a:gd name="connsiteX0" fmla="*/ 4401669 w 6113850"/>
              <a:gd name="connsiteY0" fmla="*/ 1888 h 6441396"/>
              <a:gd name="connsiteX1" fmla="*/ 5515228 w 6113850"/>
              <a:gd name="connsiteY1" fmla="*/ 457678 h 6441396"/>
              <a:gd name="connsiteX2" fmla="*/ 6111034 w 6113850"/>
              <a:gd name="connsiteY2" fmla="*/ 1696756 h 6441396"/>
              <a:gd name="connsiteX3" fmla="*/ 4417095 w 6113850"/>
              <a:gd name="connsiteY3" fmla="*/ 3590019 h 6441396"/>
              <a:gd name="connsiteX4" fmla="*/ 4411817 w 6113850"/>
              <a:gd name="connsiteY4" fmla="*/ 3590313 h 6441396"/>
              <a:gd name="connsiteX5" fmla="*/ 4422256 w 6113850"/>
              <a:gd name="connsiteY5" fmla="*/ 3607732 h 6441396"/>
              <a:gd name="connsiteX6" fmla="*/ 4359003 w 6113850"/>
              <a:gd name="connsiteY6" fmla="*/ 4042301 h 6441396"/>
              <a:gd name="connsiteX7" fmla="*/ 3798062 w 6113850"/>
              <a:gd name="connsiteY7" fmla="*/ 4073470 h 6441396"/>
              <a:gd name="connsiteX8" fmla="*/ 3737241 w 6113850"/>
              <a:gd name="connsiteY8" fmla="*/ 4019052 h 6441396"/>
              <a:gd name="connsiteX9" fmla="*/ 1890510 w 6113850"/>
              <a:gd name="connsiteY9" fmla="*/ 6068758 h 6441396"/>
              <a:gd name="connsiteX10" fmla="*/ 1554293 w 6113850"/>
              <a:gd name="connsiteY10" fmla="*/ 6441396 h 6441396"/>
              <a:gd name="connsiteX11" fmla="*/ 1513815 w 6113850"/>
              <a:gd name="connsiteY11" fmla="*/ 6418122 h 6441396"/>
              <a:gd name="connsiteX12" fmla="*/ 147039 w 6113850"/>
              <a:gd name="connsiteY12" fmla="*/ 5234826 h 6441396"/>
              <a:gd name="connsiteX13" fmla="*/ 0 w 6113850"/>
              <a:gd name="connsiteY13" fmla="*/ 5047717 h 6441396"/>
              <a:gd name="connsiteX14" fmla="*/ 2172763 w 6113850"/>
              <a:gd name="connsiteY14" fmla="*/ 2619285 h 6441396"/>
              <a:gd name="connsiteX15" fmla="*/ 2111940 w 6113850"/>
              <a:gd name="connsiteY15" fmla="*/ 2564865 h 6441396"/>
              <a:gd name="connsiteX16" fmla="*/ 2080770 w 6113850"/>
              <a:gd name="connsiteY16" fmla="*/ 2003925 h 6441396"/>
              <a:gd name="connsiteX17" fmla="*/ 2505659 w 6113850"/>
              <a:gd name="connsiteY17" fmla="*/ 1892917 h 6441396"/>
              <a:gd name="connsiteX18" fmla="*/ 2524124 w 6113850"/>
              <a:gd name="connsiteY18" fmla="*/ 1901359 h 6441396"/>
              <a:gd name="connsiteX19" fmla="*/ 2523831 w 6113850"/>
              <a:gd name="connsiteY19" fmla="*/ 1896081 h 6441396"/>
              <a:gd name="connsiteX20" fmla="*/ 4217770 w 6113850"/>
              <a:gd name="connsiteY20" fmla="*/ 2817 h 6441396"/>
              <a:gd name="connsiteX21" fmla="*/ 4401669 w 6113850"/>
              <a:gd name="connsiteY21" fmla="*/ 1888 h 64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3850" h="6441396">
                <a:moveTo>
                  <a:pt x="4401669" y="1888"/>
                </a:moveTo>
                <a:cubicBezTo>
                  <a:pt x="4826121" y="21298"/>
                  <a:pt x="5215441" y="189453"/>
                  <a:pt x="5515228" y="457678"/>
                </a:cubicBezTo>
                <a:cubicBezTo>
                  <a:pt x="5857841" y="764221"/>
                  <a:pt x="6083513" y="1201465"/>
                  <a:pt x="6111034" y="1696756"/>
                </a:cubicBezTo>
                <a:cubicBezTo>
                  <a:pt x="6166077" y="2687336"/>
                  <a:pt x="5407675" y="3534978"/>
                  <a:pt x="4417095" y="3590019"/>
                </a:cubicBezTo>
                <a:lnTo>
                  <a:pt x="4411817" y="3590313"/>
                </a:lnTo>
                <a:lnTo>
                  <a:pt x="4422256" y="3607732"/>
                </a:lnTo>
                <a:cubicBezTo>
                  <a:pt x="4488303" y="3747747"/>
                  <a:pt x="4468722" y="3919671"/>
                  <a:pt x="4359003" y="4042301"/>
                </a:cubicBezTo>
                <a:cubicBezTo>
                  <a:pt x="4212712" y="4205807"/>
                  <a:pt x="3961569" y="4219762"/>
                  <a:pt x="3798062" y="4073470"/>
                </a:cubicBezTo>
                <a:lnTo>
                  <a:pt x="3737241" y="4019052"/>
                </a:lnTo>
                <a:cubicBezTo>
                  <a:pt x="3334586" y="4469087"/>
                  <a:pt x="2591256" y="5292243"/>
                  <a:pt x="1890510" y="6068758"/>
                </a:cubicBezTo>
                <a:lnTo>
                  <a:pt x="1554293" y="6441396"/>
                </a:lnTo>
                <a:lnTo>
                  <a:pt x="1513815" y="6418122"/>
                </a:lnTo>
                <a:cubicBezTo>
                  <a:pt x="994259" y="6102432"/>
                  <a:pt x="532202" y="5701535"/>
                  <a:pt x="147039" y="5234826"/>
                </a:cubicBezTo>
                <a:lnTo>
                  <a:pt x="0" y="5047717"/>
                </a:lnTo>
                <a:lnTo>
                  <a:pt x="2172763" y="2619285"/>
                </a:lnTo>
                <a:lnTo>
                  <a:pt x="2111940" y="2564865"/>
                </a:lnTo>
                <a:cubicBezTo>
                  <a:pt x="1948434" y="2418573"/>
                  <a:pt x="1934479" y="2167431"/>
                  <a:pt x="2080770" y="2003925"/>
                </a:cubicBezTo>
                <a:cubicBezTo>
                  <a:pt x="2190490" y="1881295"/>
                  <a:pt x="2359188" y="1842787"/>
                  <a:pt x="2505659" y="1892917"/>
                </a:cubicBezTo>
                <a:lnTo>
                  <a:pt x="2524124" y="1901359"/>
                </a:lnTo>
                <a:lnTo>
                  <a:pt x="2523831" y="1896081"/>
                </a:lnTo>
                <a:cubicBezTo>
                  <a:pt x="2468787" y="905501"/>
                  <a:pt x="3227191" y="57859"/>
                  <a:pt x="4217770" y="2817"/>
                </a:cubicBezTo>
                <a:cubicBezTo>
                  <a:pt x="4279680" y="-623"/>
                  <a:pt x="4341034" y="-886"/>
                  <a:pt x="4401669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4858942" y="4816871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1455673" y="380039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 rot="10800000">
            <a:off x="1455674" y="8197368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800338" y="1531388"/>
            <a:ext cx="7199086" cy="7611361"/>
            <a:chOff x="1829990" y="1733550"/>
            <a:chExt cx="7124700" cy="7213600"/>
          </a:xfrm>
          <a:solidFill>
            <a:schemeClr val="bg1"/>
          </a:solidFill>
        </p:grpSpPr>
        <p:grpSp>
          <p:nvGrpSpPr>
            <p:cNvPr id="13" name="Gruppieren 12"/>
            <p:cNvGrpSpPr/>
            <p:nvPr/>
          </p:nvGrpSpPr>
          <p:grpSpPr>
            <a:xfrm>
              <a:off x="1829990" y="17335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1829990" y="82486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17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5" name="Freihandform 64"/>
          <p:cNvSpPr/>
          <p:nvPr/>
        </p:nvSpPr>
        <p:spPr>
          <a:xfrm>
            <a:off x="1484622" y="8197369"/>
            <a:ext cx="33186" cy="37091"/>
          </a:xfrm>
          <a:custGeom>
            <a:avLst/>
            <a:gdLst>
              <a:gd name="connsiteX0" fmla="*/ 0 w 33186"/>
              <a:gd name="connsiteY0" fmla="*/ 0 h 37091"/>
              <a:gd name="connsiteX1" fmla="*/ 33186 w 33186"/>
              <a:gd name="connsiteY1" fmla="*/ 0 h 37091"/>
              <a:gd name="connsiteX2" fmla="*/ 0 w 33186"/>
              <a:gd name="connsiteY2" fmla="*/ 37091 h 37091"/>
              <a:gd name="connsiteX3" fmla="*/ 0 w 33186"/>
              <a:gd name="connsiteY3" fmla="*/ 0 h 3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6" h="37091">
                <a:moveTo>
                  <a:pt x="0" y="0"/>
                </a:moveTo>
                <a:lnTo>
                  <a:pt x="33186" y="0"/>
                </a:lnTo>
                <a:lnTo>
                  <a:pt x="0" y="3709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086031" y="8234460"/>
            <a:ext cx="369643" cy="848127"/>
          </a:xfrm>
          <a:custGeom>
            <a:avLst/>
            <a:gdLst>
              <a:gd name="connsiteX0" fmla="*/ 369643 w 369643"/>
              <a:gd name="connsiteY0" fmla="*/ 0 h 848127"/>
              <a:gd name="connsiteX1" fmla="*/ 369643 w 369643"/>
              <a:gd name="connsiteY1" fmla="*/ 848127 h 848127"/>
              <a:gd name="connsiteX2" fmla="*/ 147039 w 369643"/>
              <a:gd name="connsiteY2" fmla="*/ 600248 h 848127"/>
              <a:gd name="connsiteX3" fmla="*/ 0 w 369643"/>
              <a:gd name="connsiteY3" fmla="*/ 413139 h 848127"/>
              <a:gd name="connsiteX4" fmla="*/ 369643 w 369643"/>
              <a:gd name="connsiteY4" fmla="*/ 0 h 8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643" h="848127">
                <a:moveTo>
                  <a:pt x="369643" y="0"/>
                </a:moveTo>
                <a:lnTo>
                  <a:pt x="369643" y="848127"/>
                </a:lnTo>
                <a:lnTo>
                  <a:pt x="147039" y="600248"/>
                </a:lnTo>
                <a:lnTo>
                  <a:pt x="0" y="413139"/>
                </a:lnTo>
                <a:lnTo>
                  <a:pt x="36964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46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>
            <a:spLocks noChangeAspect="1"/>
          </p:cNvSpPr>
          <p:nvPr/>
        </p:nvSpPr>
        <p:spPr>
          <a:xfrm>
            <a:off x="-1" y="2602309"/>
            <a:ext cx="10799764" cy="5595058"/>
          </a:xfrm>
          <a:custGeom>
            <a:avLst/>
            <a:gdLst>
              <a:gd name="connsiteX0" fmla="*/ 780343 w 10799764"/>
              <a:gd name="connsiteY0" fmla="*/ 0 h 5595058"/>
              <a:gd name="connsiteX1" fmla="*/ 10019421 w 10799764"/>
              <a:gd name="connsiteY1" fmla="*/ 0 h 5595058"/>
              <a:gd name="connsiteX2" fmla="*/ 10148027 w 10799764"/>
              <a:gd name="connsiteY2" fmla="*/ 223669 h 5595058"/>
              <a:gd name="connsiteX3" fmla="*/ 10799764 w 10799764"/>
              <a:gd name="connsiteY3" fmla="*/ 2797573 h 5595058"/>
              <a:gd name="connsiteX4" fmla="*/ 10148027 w 10799764"/>
              <a:gd name="connsiteY4" fmla="*/ 5371477 h 5595058"/>
              <a:gd name="connsiteX5" fmla="*/ 10019471 w 10799764"/>
              <a:gd name="connsiteY5" fmla="*/ 5595058 h 5595058"/>
              <a:gd name="connsiteX6" fmla="*/ 780293 w 10799764"/>
              <a:gd name="connsiteY6" fmla="*/ 5595058 h 5595058"/>
              <a:gd name="connsiteX7" fmla="*/ 651737 w 10799764"/>
              <a:gd name="connsiteY7" fmla="*/ 5371477 h 5595058"/>
              <a:gd name="connsiteX8" fmla="*/ 0 w 10799764"/>
              <a:gd name="connsiteY8" fmla="*/ 2797573 h 5595058"/>
              <a:gd name="connsiteX9" fmla="*/ 651737 w 10799764"/>
              <a:gd name="connsiteY9" fmla="*/ 223669 h 5595058"/>
              <a:gd name="connsiteX10" fmla="*/ 780343 w 10799764"/>
              <a:gd name="connsiteY10" fmla="*/ 0 h 559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99764" h="5595058">
                <a:moveTo>
                  <a:pt x="780343" y="0"/>
                </a:moveTo>
                <a:lnTo>
                  <a:pt x="10019421" y="0"/>
                </a:lnTo>
                <a:lnTo>
                  <a:pt x="10148027" y="223669"/>
                </a:lnTo>
                <a:cubicBezTo>
                  <a:pt x="10563669" y="988796"/>
                  <a:pt x="10799764" y="1865613"/>
                  <a:pt x="10799764" y="2797573"/>
                </a:cubicBezTo>
                <a:cubicBezTo>
                  <a:pt x="10799764" y="3729533"/>
                  <a:pt x="10563669" y="4606350"/>
                  <a:pt x="10148027" y="5371477"/>
                </a:cubicBezTo>
                <a:lnTo>
                  <a:pt x="10019471" y="5595058"/>
                </a:lnTo>
                <a:lnTo>
                  <a:pt x="780293" y="5595058"/>
                </a:lnTo>
                <a:lnTo>
                  <a:pt x="651737" y="5371477"/>
                </a:lnTo>
                <a:cubicBezTo>
                  <a:pt x="236095" y="4606350"/>
                  <a:pt x="0" y="3729533"/>
                  <a:pt x="0" y="2797573"/>
                </a:cubicBezTo>
                <a:cubicBezTo>
                  <a:pt x="0" y="1865613"/>
                  <a:pt x="236095" y="988796"/>
                  <a:pt x="651737" y="223669"/>
                </a:cubicBezTo>
                <a:lnTo>
                  <a:pt x="780343" y="0"/>
                </a:lnTo>
                <a:close/>
              </a:path>
            </a:pathLst>
          </a:cu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49" name="Freihandform 48"/>
          <p:cNvSpPr/>
          <p:nvPr/>
        </p:nvSpPr>
        <p:spPr>
          <a:xfrm>
            <a:off x="1093651" y="3599881"/>
            <a:ext cx="6113850" cy="6441396"/>
          </a:xfrm>
          <a:custGeom>
            <a:avLst/>
            <a:gdLst>
              <a:gd name="connsiteX0" fmla="*/ 4401669 w 6113850"/>
              <a:gd name="connsiteY0" fmla="*/ 1888 h 6441396"/>
              <a:gd name="connsiteX1" fmla="*/ 5515228 w 6113850"/>
              <a:gd name="connsiteY1" fmla="*/ 457678 h 6441396"/>
              <a:gd name="connsiteX2" fmla="*/ 6111034 w 6113850"/>
              <a:gd name="connsiteY2" fmla="*/ 1696756 h 6441396"/>
              <a:gd name="connsiteX3" fmla="*/ 4417095 w 6113850"/>
              <a:gd name="connsiteY3" fmla="*/ 3590019 h 6441396"/>
              <a:gd name="connsiteX4" fmla="*/ 4411817 w 6113850"/>
              <a:gd name="connsiteY4" fmla="*/ 3590313 h 6441396"/>
              <a:gd name="connsiteX5" fmla="*/ 4422256 w 6113850"/>
              <a:gd name="connsiteY5" fmla="*/ 3607732 h 6441396"/>
              <a:gd name="connsiteX6" fmla="*/ 4359003 w 6113850"/>
              <a:gd name="connsiteY6" fmla="*/ 4042301 h 6441396"/>
              <a:gd name="connsiteX7" fmla="*/ 3798062 w 6113850"/>
              <a:gd name="connsiteY7" fmla="*/ 4073470 h 6441396"/>
              <a:gd name="connsiteX8" fmla="*/ 3737241 w 6113850"/>
              <a:gd name="connsiteY8" fmla="*/ 4019052 h 6441396"/>
              <a:gd name="connsiteX9" fmla="*/ 1890510 w 6113850"/>
              <a:gd name="connsiteY9" fmla="*/ 6068758 h 6441396"/>
              <a:gd name="connsiteX10" fmla="*/ 1554293 w 6113850"/>
              <a:gd name="connsiteY10" fmla="*/ 6441396 h 6441396"/>
              <a:gd name="connsiteX11" fmla="*/ 1513815 w 6113850"/>
              <a:gd name="connsiteY11" fmla="*/ 6418122 h 6441396"/>
              <a:gd name="connsiteX12" fmla="*/ 147039 w 6113850"/>
              <a:gd name="connsiteY12" fmla="*/ 5234826 h 6441396"/>
              <a:gd name="connsiteX13" fmla="*/ 0 w 6113850"/>
              <a:gd name="connsiteY13" fmla="*/ 5047717 h 6441396"/>
              <a:gd name="connsiteX14" fmla="*/ 2172763 w 6113850"/>
              <a:gd name="connsiteY14" fmla="*/ 2619285 h 6441396"/>
              <a:gd name="connsiteX15" fmla="*/ 2111940 w 6113850"/>
              <a:gd name="connsiteY15" fmla="*/ 2564865 h 6441396"/>
              <a:gd name="connsiteX16" fmla="*/ 2080770 w 6113850"/>
              <a:gd name="connsiteY16" fmla="*/ 2003925 h 6441396"/>
              <a:gd name="connsiteX17" fmla="*/ 2505659 w 6113850"/>
              <a:gd name="connsiteY17" fmla="*/ 1892917 h 6441396"/>
              <a:gd name="connsiteX18" fmla="*/ 2524124 w 6113850"/>
              <a:gd name="connsiteY18" fmla="*/ 1901359 h 6441396"/>
              <a:gd name="connsiteX19" fmla="*/ 2523831 w 6113850"/>
              <a:gd name="connsiteY19" fmla="*/ 1896081 h 6441396"/>
              <a:gd name="connsiteX20" fmla="*/ 4217770 w 6113850"/>
              <a:gd name="connsiteY20" fmla="*/ 2817 h 6441396"/>
              <a:gd name="connsiteX21" fmla="*/ 4401669 w 6113850"/>
              <a:gd name="connsiteY21" fmla="*/ 1888 h 64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3850" h="6441396">
                <a:moveTo>
                  <a:pt x="4401669" y="1888"/>
                </a:moveTo>
                <a:cubicBezTo>
                  <a:pt x="4826121" y="21298"/>
                  <a:pt x="5215441" y="189453"/>
                  <a:pt x="5515228" y="457678"/>
                </a:cubicBezTo>
                <a:cubicBezTo>
                  <a:pt x="5857841" y="764221"/>
                  <a:pt x="6083513" y="1201465"/>
                  <a:pt x="6111034" y="1696756"/>
                </a:cubicBezTo>
                <a:cubicBezTo>
                  <a:pt x="6166077" y="2687336"/>
                  <a:pt x="5407675" y="3534978"/>
                  <a:pt x="4417095" y="3590019"/>
                </a:cubicBezTo>
                <a:lnTo>
                  <a:pt x="4411817" y="3590313"/>
                </a:lnTo>
                <a:lnTo>
                  <a:pt x="4422256" y="3607732"/>
                </a:lnTo>
                <a:cubicBezTo>
                  <a:pt x="4488303" y="3747747"/>
                  <a:pt x="4468722" y="3919671"/>
                  <a:pt x="4359003" y="4042301"/>
                </a:cubicBezTo>
                <a:cubicBezTo>
                  <a:pt x="4212712" y="4205807"/>
                  <a:pt x="3961569" y="4219762"/>
                  <a:pt x="3798062" y="4073470"/>
                </a:cubicBezTo>
                <a:lnTo>
                  <a:pt x="3737241" y="4019052"/>
                </a:lnTo>
                <a:cubicBezTo>
                  <a:pt x="3334586" y="4469087"/>
                  <a:pt x="2591256" y="5292243"/>
                  <a:pt x="1890510" y="6068758"/>
                </a:cubicBezTo>
                <a:lnTo>
                  <a:pt x="1554293" y="6441396"/>
                </a:lnTo>
                <a:lnTo>
                  <a:pt x="1513815" y="6418122"/>
                </a:lnTo>
                <a:cubicBezTo>
                  <a:pt x="994259" y="6102432"/>
                  <a:pt x="532202" y="5701535"/>
                  <a:pt x="147039" y="5234826"/>
                </a:cubicBezTo>
                <a:lnTo>
                  <a:pt x="0" y="5047717"/>
                </a:lnTo>
                <a:lnTo>
                  <a:pt x="2172763" y="2619285"/>
                </a:lnTo>
                <a:lnTo>
                  <a:pt x="2111940" y="2564865"/>
                </a:lnTo>
                <a:cubicBezTo>
                  <a:pt x="1948434" y="2418573"/>
                  <a:pt x="1934479" y="2167431"/>
                  <a:pt x="2080770" y="2003925"/>
                </a:cubicBezTo>
                <a:cubicBezTo>
                  <a:pt x="2190490" y="1881295"/>
                  <a:pt x="2359188" y="1842787"/>
                  <a:pt x="2505659" y="1892917"/>
                </a:cubicBezTo>
                <a:lnTo>
                  <a:pt x="2524124" y="1901359"/>
                </a:lnTo>
                <a:lnTo>
                  <a:pt x="2523831" y="1896081"/>
                </a:lnTo>
                <a:cubicBezTo>
                  <a:pt x="2468787" y="905501"/>
                  <a:pt x="3227191" y="57859"/>
                  <a:pt x="4217770" y="2817"/>
                </a:cubicBezTo>
                <a:cubicBezTo>
                  <a:pt x="4279680" y="-623"/>
                  <a:pt x="4341034" y="-886"/>
                  <a:pt x="4401669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4858942" y="4816871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1455673" y="380039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 rot="10800000">
            <a:off x="1455674" y="8197368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800338" y="1531388"/>
            <a:ext cx="7199086" cy="7611361"/>
            <a:chOff x="1829990" y="1733550"/>
            <a:chExt cx="7124700" cy="7213600"/>
          </a:xfrm>
          <a:solidFill>
            <a:schemeClr val="bg1"/>
          </a:solidFill>
        </p:grpSpPr>
        <p:grpSp>
          <p:nvGrpSpPr>
            <p:cNvPr id="13" name="Gruppieren 12"/>
            <p:cNvGrpSpPr/>
            <p:nvPr/>
          </p:nvGrpSpPr>
          <p:grpSpPr>
            <a:xfrm>
              <a:off x="1829990" y="17335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1829990" y="82486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17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5" name="Freihandform 64"/>
          <p:cNvSpPr/>
          <p:nvPr/>
        </p:nvSpPr>
        <p:spPr>
          <a:xfrm>
            <a:off x="1484622" y="8197369"/>
            <a:ext cx="33186" cy="37091"/>
          </a:xfrm>
          <a:custGeom>
            <a:avLst/>
            <a:gdLst>
              <a:gd name="connsiteX0" fmla="*/ 0 w 33186"/>
              <a:gd name="connsiteY0" fmla="*/ 0 h 37091"/>
              <a:gd name="connsiteX1" fmla="*/ 33186 w 33186"/>
              <a:gd name="connsiteY1" fmla="*/ 0 h 37091"/>
              <a:gd name="connsiteX2" fmla="*/ 0 w 33186"/>
              <a:gd name="connsiteY2" fmla="*/ 37091 h 37091"/>
              <a:gd name="connsiteX3" fmla="*/ 0 w 33186"/>
              <a:gd name="connsiteY3" fmla="*/ 0 h 3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6" h="37091">
                <a:moveTo>
                  <a:pt x="0" y="0"/>
                </a:moveTo>
                <a:lnTo>
                  <a:pt x="33186" y="0"/>
                </a:lnTo>
                <a:lnTo>
                  <a:pt x="0" y="3709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086031" y="8234460"/>
            <a:ext cx="369643" cy="848127"/>
          </a:xfrm>
          <a:custGeom>
            <a:avLst/>
            <a:gdLst>
              <a:gd name="connsiteX0" fmla="*/ 369643 w 369643"/>
              <a:gd name="connsiteY0" fmla="*/ 0 h 848127"/>
              <a:gd name="connsiteX1" fmla="*/ 369643 w 369643"/>
              <a:gd name="connsiteY1" fmla="*/ 848127 h 848127"/>
              <a:gd name="connsiteX2" fmla="*/ 147039 w 369643"/>
              <a:gd name="connsiteY2" fmla="*/ 600248 h 848127"/>
              <a:gd name="connsiteX3" fmla="*/ 0 w 369643"/>
              <a:gd name="connsiteY3" fmla="*/ 413139 h 848127"/>
              <a:gd name="connsiteX4" fmla="*/ 369643 w 369643"/>
              <a:gd name="connsiteY4" fmla="*/ 0 h 8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643" h="848127">
                <a:moveTo>
                  <a:pt x="369643" y="0"/>
                </a:moveTo>
                <a:lnTo>
                  <a:pt x="369643" y="848127"/>
                </a:lnTo>
                <a:lnTo>
                  <a:pt x="147039" y="600248"/>
                </a:lnTo>
                <a:lnTo>
                  <a:pt x="0" y="413139"/>
                </a:lnTo>
                <a:lnTo>
                  <a:pt x="36964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88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9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Benutzerdefiniert</PresentationFormat>
  <Paragraphs>2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Niklas Mikeler</cp:lastModifiedBy>
  <cp:revision>40</cp:revision>
  <dcterms:created xsi:type="dcterms:W3CDTF">2017-04-26T16:53:00Z</dcterms:created>
  <dcterms:modified xsi:type="dcterms:W3CDTF">2017-06-07T11:55:36Z</dcterms:modified>
</cp:coreProperties>
</file>