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293" r:id="rId5"/>
    <p:sldId id="297" r:id="rId6"/>
    <p:sldId id="298" r:id="rId7"/>
    <p:sldId id="292" r:id="rId8"/>
    <p:sldId id="299" r:id="rId9"/>
    <p:sldId id="290" r:id="rId10"/>
    <p:sldId id="264" r:id="rId11"/>
    <p:sldId id="265" r:id="rId12"/>
    <p:sldId id="281" r:id="rId13"/>
    <p:sldId id="266" r:id="rId14"/>
    <p:sldId id="267" r:id="rId15"/>
    <p:sldId id="268" r:id="rId16"/>
    <p:sldId id="280" r:id="rId17"/>
    <p:sldId id="289" r:id="rId18"/>
    <p:sldId id="288" r:id="rId19"/>
    <p:sldId id="272" r:id="rId20"/>
    <p:sldId id="286" r:id="rId21"/>
    <p:sldId id="273" r:id="rId22"/>
    <p:sldId id="274" r:id="rId23"/>
    <p:sldId id="276" r:id="rId24"/>
    <p:sldId id="300" r:id="rId25"/>
    <p:sldId id="301" r:id="rId26"/>
    <p:sldId id="282" r:id="rId27"/>
    <p:sldId id="284" r:id="rId28"/>
    <p:sldId id="285" r:id="rId29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  <p14:sldId id="291"/>
            <p14:sldId id="293"/>
            <p14:sldId id="297"/>
            <p14:sldId id="298"/>
            <p14:sldId id="292"/>
            <p14:sldId id="299"/>
            <p14:sldId id="290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9"/>
            <p14:sldId id="288"/>
            <p14:sldId id="272"/>
            <p14:sldId id="286"/>
            <p14:sldId id="273"/>
            <p14:sldId id="274"/>
            <p14:sldId id="276"/>
            <p14:sldId id="300"/>
            <p14:sldId id="301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247"/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>
        <p:scale>
          <a:sx n="33" d="100"/>
          <a:sy n="33" d="100"/>
        </p:scale>
        <p:origin x="295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4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0" y="0"/>
            <a:ext cx="10799763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539883" y="539883"/>
            <a:ext cx="9719999" cy="9719999"/>
          </a:xfrm>
          <a:custGeom>
            <a:avLst/>
            <a:gdLst>
              <a:gd name="connsiteX0" fmla="*/ 7847999 w 9719999"/>
              <a:gd name="connsiteY0" fmla="*/ 6353999 h 9719999"/>
              <a:gd name="connsiteX1" fmla="*/ 6353999 w 9719999"/>
              <a:gd name="connsiteY1" fmla="*/ 7847999 h 9719999"/>
              <a:gd name="connsiteX2" fmla="*/ 7847999 w 9719999"/>
              <a:gd name="connsiteY2" fmla="*/ 9341999 h 9719999"/>
              <a:gd name="connsiteX3" fmla="*/ 9341999 w 9719999"/>
              <a:gd name="connsiteY3" fmla="*/ 7847999 h 9719999"/>
              <a:gd name="connsiteX4" fmla="*/ 7847999 w 9719999"/>
              <a:gd name="connsiteY4" fmla="*/ 6353999 h 9719999"/>
              <a:gd name="connsiteX5" fmla="*/ 4859999 w 9719999"/>
              <a:gd name="connsiteY5" fmla="*/ 3365999 h 9719999"/>
              <a:gd name="connsiteX6" fmla="*/ 3365999 w 9719999"/>
              <a:gd name="connsiteY6" fmla="*/ 4859999 h 9719999"/>
              <a:gd name="connsiteX7" fmla="*/ 4859999 w 9719999"/>
              <a:gd name="connsiteY7" fmla="*/ 6353999 h 9719999"/>
              <a:gd name="connsiteX8" fmla="*/ 6353999 w 9719999"/>
              <a:gd name="connsiteY8" fmla="*/ 4859999 h 9719999"/>
              <a:gd name="connsiteX9" fmla="*/ 4859999 w 9719999"/>
              <a:gd name="connsiteY9" fmla="*/ 3365999 h 9719999"/>
              <a:gd name="connsiteX10" fmla="*/ 1871999 w 9719999"/>
              <a:gd name="connsiteY10" fmla="*/ 377999 h 9719999"/>
              <a:gd name="connsiteX11" fmla="*/ 377999 w 9719999"/>
              <a:gd name="connsiteY11" fmla="*/ 1871999 h 9719999"/>
              <a:gd name="connsiteX12" fmla="*/ 1871999 w 9719999"/>
              <a:gd name="connsiteY12" fmla="*/ 3365999 h 9719999"/>
              <a:gd name="connsiteX13" fmla="*/ 3365999 w 9719999"/>
              <a:gd name="connsiteY13" fmla="*/ 1871999 h 9719999"/>
              <a:gd name="connsiteX14" fmla="*/ 1871999 w 9719999"/>
              <a:gd name="connsiteY14" fmla="*/ 377999 h 9719999"/>
              <a:gd name="connsiteX15" fmla="*/ 540528 w 9719999"/>
              <a:gd name="connsiteY15" fmla="*/ 0 h 9719999"/>
              <a:gd name="connsiteX16" fmla="*/ 9179470 w 9719999"/>
              <a:gd name="connsiteY16" fmla="*/ 0 h 9719999"/>
              <a:gd name="connsiteX17" fmla="*/ 9719999 w 9719999"/>
              <a:gd name="connsiteY17" fmla="*/ 540528 h 9719999"/>
              <a:gd name="connsiteX18" fmla="*/ 9719999 w 9719999"/>
              <a:gd name="connsiteY18" fmla="*/ 9179470 h 9719999"/>
              <a:gd name="connsiteX19" fmla="*/ 9179470 w 9719999"/>
              <a:gd name="connsiteY19" fmla="*/ 9719999 h 9719999"/>
              <a:gd name="connsiteX20" fmla="*/ 540528 w 9719999"/>
              <a:gd name="connsiteY20" fmla="*/ 9719999 h 9719999"/>
              <a:gd name="connsiteX21" fmla="*/ 0 w 9719999"/>
              <a:gd name="connsiteY21" fmla="*/ 9179470 h 9719999"/>
              <a:gd name="connsiteX22" fmla="*/ 0 w 9719999"/>
              <a:gd name="connsiteY22" fmla="*/ 540528 h 9719999"/>
              <a:gd name="connsiteX23" fmla="*/ 540528 w 9719999"/>
              <a:gd name="connsiteY23" fmla="*/ 0 h 971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19999" h="9719999">
                <a:moveTo>
                  <a:pt x="7847999" y="6353999"/>
                </a:moveTo>
                <a:cubicBezTo>
                  <a:pt x="7022886" y="6353999"/>
                  <a:pt x="6353999" y="7022886"/>
                  <a:pt x="6353999" y="7847999"/>
                </a:cubicBezTo>
                <a:cubicBezTo>
                  <a:pt x="6353999" y="8673112"/>
                  <a:pt x="7022886" y="9341999"/>
                  <a:pt x="7847999" y="9341999"/>
                </a:cubicBezTo>
                <a:cubicBezTo>
                  <a:pt x="8673112" y="9341999"/>
                  <a:pt x="9341999" y="8673112"/>
                  <a:pt x="9341999" y="7847999"/>
                </a:cubicBezTo>
                <a:cubicBezTo>
                  <a:pt x="9341999" y="7022886"/>
                  <a:pt x="8673112" y="6353999"/>
                  <a:pt x="7847999" y="6353999"/>
                </a:cubicBezTo>
                <a:close/>
                <a:moveTo>
                  <a:pt x="4859999" y="3365999"/>
                </a:moveTo>
                <a:cubicBezTo>
                  <a:pt x="4034886" y="3365999"/>
                  <a:pt x="3365999" y="4034886"/>
                  <a:pt x="3365999" y="4859999"/>
                </a:cubicBezTo>
                <a:cubicBezTo>
                  <a:pt x="3365999" y="5685112"/>
                  <a:pt x="4034886" y="6353999"/>
                  <a:pt x="4859999" y="6353999"/>
                </a:cubicBezTo>
                <a:cubicBezTo>
                  <a:pt x="5685112" y="6353999"/>
                  <a:pt x="6353999" y="5685112"/>
                  <a:pt x="6353999" y="4859999"/>
                </a:cubicBezTo>
                <a:cubicBezTo>
                  <a:pt x="6353999" y="4034886"/>
                  <a:pt x="5685112" y="3365999"/>
                  <a:pt x="4859999" y="3365999"/>
                </a:cubicBezTo>
                <a:close/>
                <a:moveTo>
                  <a:pt x="1871999" y="377999"/>
                </a:moveTo>
                <a:cubicBezTo>
                  <a:pt x="1046886" y="377999"/>
                  <a:pt x="377999" y="1046886"/>
                  <a:pt x="377999" y="1871999"/>
                </a:cubicBezTo>
                <a:cubicBezTo>
                  <a:pt x="377999" y="2697112"/>
                  <a:pt x="1046886" y="3365999"/>
                  <a:pt x="1871999" y="3365999"/>
                </a:cubicBezTo>
                <a:cubicBezTo>
                  <a:pt x="2697112" y="3365999"/>
                  <a:pt x="3365999" y="2697112"/>
                  <a:pt x="3365999" y="1871999"/>
                </a:cubicBezTo>
                <a:cubicBezTo>
                  <a:pt x="3365999" y="1046886"/>
                  <a:pt x="2697112" y="377999"/>
                  <a:pt x="1871999" y="377999"/>
                </a:cubicBezTo>
                <a:close/>
                <a:moveTo>
                  <a:pt x="540528" y="0"/>
                </a:moveTo>
                <a:lnTo>
                  <a:pt x="9179470" y="0"/>
                </a:lnTo>
                <a:cubicBezTo>
                  <a:pt x="9477996" y="0"/>
                  <a:pt x="9719999" y="242002"/>
                  <a:pt x="9719999" y="540528"/>
                </a:cubicBezTo>
                <a:lnTo>
                  <a:pt x="9719999" y="9179470"/>
                </a:lnTo>
                <a:cubicBezTo>
                  <a:pt x="9719999" y="9477996"/>
                  <a:pt x="9477996" y="9719999"/>
                  <a:pt x="9179470" y="9719999"/>
                </a:cubicBezTo>
                <a:lnTo>
                  <a:pt x="540528" y="9719999"/>
                </a:lnTo>
                <a:cubicBezTo>
                  <a:pt x="242002" y="9719999"/>
                  <a:pt x="0" y="9477996"/>
                  <a:pt x="0" y="9179470"/>
                </a:cubicBezTo>
                <a:lnTo>
                  <a:pt x="0" y="540528"/>
                </a:lnTo>
                <a:cubicBezTo>
                  <a:pt x="0" y="242002"/>
                  <a:pt x="242002" y="0"/>
                  <a:pt x="54052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10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0" y="0"/>
            <a:ext cx="10799763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811259" y="3158926"/>
            <a:ext cx="9177244" cy="4481910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70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5481242" y="4740670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08603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reihandform 9"/>
          <p:cNvSpPr>
            <a:spLocks noChangeAspect="1"/>
          </p:cNvSpPr>
          <p:nvPr/>
        </p:nvSpPr>
        <p:spPr>
          <a:xfrm>
            <a:off x="1767206" y="3599881"/>
            <a:ext cx="5432675" cy="5682900"/>
          </a:xfrm>
          <a:custGeom>
            <a:avLst/>
            <a:gdLst>
              <a:gd name="connsiteX0" fmla="*/ 3720494 w 5432675"/>
              <a:gd name="connsiteY0" fmla="*/ 1888 h 5682900"/>
              <a:gd name="connsiteX1" fmla="*/ 4834053 w 5432675"/>
              <a:gd name="connsiteY1" fmla="*/ 457678 h 5682900"/>
              <a:gd name="connsiteX2" fmla="*/ 5429859 w 5432675"/>
              <a:gd name="connsiteY2" fmla="*/ 1696756 h 5682900"/>
              <a:gd name="connsiteX3" fmla="*/ 3735920 w 5432675"/>
              <a:gd name="connsiteY3" fmla="*/ 3590019 h 5682900"/>
              <a:gd name="connsiteX4" fmla="*/ 3730642 w 5432675"/>
              <a:gd name="connsiteY4" fmla="*/ 3590313 h 5682900"/>
              <a:gd name="connsiteX5" fmla="*/ 3741081 w 5432675"/>
              <a:gd name="connsiteY5" fmla="*/ 3607732 h 5682900"/>
              <a:gd name="connsiteX6" fmla="*/ 3677828 w 5432675"/>
              <a:gd name="connsiteY6" fmla="*/ 4042301 h 5682900"/>
              <a:gd name="connsiteX7" fmla="*/ 3116887 w 5432675"/>
              <a:gd name="connsiteY7" fmla="*/ 4073470 h 5682900"/>
              <a:gd name="connsiteX8" fmla="*/ 3056066 w 5432675"/>
              <a:gd name="connsiteY8" fmla="*/ 4019052 h 5682900"/>
              <a:gd name="connsiteX9" fmla="*/ 1736891 w 5432675"/>
              <a:gd name="connsiteY9" fmla="*/ 5484185 h 5682900"/>
              <a:gd name="connsiteX10" fmla="*/ 1557558 w 5432675"/>
              <a:gd name="connsiteY10" fmla="*/ 5682900 h 5682900"/>
              <a:gd name="connsiteX11" fmla="*/ 1534274 w 5432675"/>
              <a:gd name="connsiteY11" fmla="*/ 5670975 h 5682900"/>
              <a:gd name="connsiteX12" fmla="*/ 104949 w 5432675"/>
              <a:gd name="connsiteY12" fmla="*/ 4433972 h 5682900"/>
              <a:gd name="connsiteX13" fmla="*/ 0 w 5432675"/>
              <a:gd name="connsiteY13" fmla="*/ 4286389 h 5682900"/>
              <a:gd name="connsiteX14" fmla="*/ 1491588 w 5432675"/>
              <a:gd name="connsiteY14" fmla="*/ 2619285 h 5682900"/>
              <a:gd name="connsiteX15" fmla="*/ 1430765 w 5432675"/>
              <a:gd name="connsiteY15" fmla="*/ 2564865 h 5682900"/>
              <a:gd name="connsiteX16" fmla="*/ 1399595 w 5432675"/>
              <a:gd name="connsiteY16" fmla="*/ 2003925 h 5682900"/>
              <a:gd name="connsiteX17" fmla="*/ 1824484 w 5432675"/>
              <a:gd name="connsiteY17" fmla="*/ 1892917 h 5682900"/>
              <a:gd name="connsiteX18" fmla="*/ 1842949 w 5432675"/>
              <a:gd name="connsiteY18" fmla="*/ 1901359 h 5682900"/>
              <a:gd name="connsiteX19" fmla="*/ 1842656 w 5432675"/>
              <a:gd name="connsiteY19" fmla="*/ 1896081 h 5682900"/>
              <a:gd name="connsiteX20" fmla="*/ 3536595 w 5432675"/>
              <a:gd name="connsiteY20" fmla="*/ 2817 h 5682900"/>
              <a:gd name="connsiteX21" fmla="*/ 3720494 w 5432675"/>
              <a:gd name="connsiteY21" fmla="*/ 1888 h 56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32675" h="5682900">
                <a:moveTo>
                  <a:pt x="3720494" y="1888"/>
                </a:moveTo>
                <a:cubicBezTo>
                  <a:pt x="4144946" y="21298"/>
                  <a:pt x="4534266" y="189453"/>
                  <a:pt x="4834053" y="457678"/>
                </a:cubicBezTo>
                <a:cubicBezTo>
                  <a:pt x="5176666" y="764221"/>
                  <a:pt x="5402338" y="1201465"/>
                  <a:pt x="5429859" y="1696756"/>
                </a:cubicBezTo>
                <a:cubicBezTo>
                  <a:pt x="5484902" y="2687336"/>
                  <a:pt x="4726500" y="3534978"/>
                  <a:pt x="3735920" y="3590019"/>
                </a:cubicBezTo>
                <a:lnTo>
                  <a:pt x="3730642" y="3590313"/>
                </a:lnTo>
                <a:lnTo>
                  <a:pt x="3741081" y="3607732"/>
                </a:lnTo>
                <a:cubicBezTo>
                  <a:pt x="3807128" y="3747747"/>
                  <a:pt x="3787547" y="3919671"/>
                  <a:pt x="3677828" y="4042301"/>
                </a:cubicBezTo>
                <a:cubicBezTo>
                  <a:pt x="3531537" y="4205807"/>
                  <a:pt x="3280394" y="4219762"/>
                  <a:pt x="3116887" y="4073470"/>
                </a:cubicBezTo>
                <a:lnTo>
                  <a:pt x="3056066" y="4019052"/>
                </a:lnTo>
                <a:cubicBezTo>
                  <a:pt x="2754075" y="4356578"/>
                  <a:pt x="2260454" y="4903985"/>
                  <a:pt x="1736891" y="5484185"/>
                </a:cubicBezTo>
                <a:lnTo>
                  <a:pt x="1557558" y="5682900"/>
                </a:lnTo>
                <a:lnTo>
                  <a:pt x="1534274" y="5670975"/>
                </a:lnTo>
                <a:cubicBezTo>
                  <a:pt x="972874" y="5366004"/>
                  <a:pt x="485230" y="4942468"/>
                  <a:pt x="104949" y="4433972"/>
                </a:cubicBezTo>
                <a:lnTo>
                  <a:pt x="0" y="4286389"/>
                </a:lnTo>
                <a:lnTo>
                  <a:pt x="1491588" y="2619285"/>
                </a:lnTo>
                <a:lnTo>
                  <a:pt x="1430765" y="2564865"/>
                </a:lnTo>
                <a:cubicBezTo>
                  <a:pt x="1267259" y="2418573"/>
                  <a:pt x="1253304" y="2167431"/>
                  <a:pt x="1399595" y="2003925"/>
                </a:cubicBezTo>
                <a:cubicBezTo>
                  <a:pt x="1509315" y="1881295"/>
                  <a:pt x="1678013" y="1842787"/>
                  <a:pt x="1824484" y="1892917"/>
                </a:cubicBezTo>
                <a:lnTo>
                  <a:pt x="1842949" y="1901359"/>
                </a:lnTo>
                <a:lnTo>
                  <a:pt x="1842656" y="1896081"/>
                </a:lnTo>
                <a:cubicBezTo>
                  <a:pt x="1787612" y="905501"/>
                  <a:pt x="2546016" y="57859"/>
                  <a:pt x="3536595" y="2817"/>
                </a:cubicBezTo>
                <a:cubicBezTo>
                  <a:pt x="3598505" y="-623"/>
                  <a:pt x="3659859" y="-886"/>
                  <a:pt x="3720494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>
            <a:spLocks noChangeAspect="1"/>
          </p:cNvSpPr>
          <p:nvPr/>
        </p:nvSpPr>
        <p:spPr>
          <a:xfrm>
            <a:off x="-1" y="2602309"/>
            <a:ext cx="10799764" cy="5595058"/>
          </a:xfrm>
          <a:custGeom>
            <a:avLst/>
            <a:gdLst>
              <a:gd name="connsiteX0" fmla="*/ 780343 w 10799764"/>
              <a:gd name="connsiteY0" fmla="*/ 0 h 5595058"/>
              <a:gd name="connsiteX1" fmla="*/ 10019421 w 10799764"/>
              <a:gd name="connsiteY1" fmla="*/ 0 h 5595058"/>
              <a:gd name="connsiteX2" fmla="*/ 10148027 w 10799764"/>
              <a:gd name="connsiteY2" fmla="*/ 223669 h 5595058"/>
              <a:gd name="connsiteX3" fmla="*/ 10799764 w 10799764"/>
              <a:gd name="connsiteY3" fmla="*/ 2797573 h 5595058"/>
              <a:gd name="connsiteX4" fmla="*/ 10148027 w 10799764"/>
              <a:gd name="connsiteY4" fmla="*/ 5371477 h 5595058"/>
              <a:gd name="connsiteX5" fmla="*/ 10019471 w 10799764"/>
              <a:gd name="connsiteY5" fmla="*/ 5595058 h 5595058"/>
              <a:gd name="connsiteX6" fmla="*/ 780293 w 10799764"/>
              <a:gd name="connsiteY6" fmla="*/ 5595058 h 5595058"/>
              <a:gd name="connsiteX7" fmla="*/ 651737 w 10799764"/>
              <a:gd name="connsiteY7" fmla="*/ 5371477 h 5595058"/>
              <a:gd name="connsiteX8" fmla="*/ 0 w 10799764"/>
              <a:gd name="connsiteY8" fmla="*/ 2797573 h 5595058"/>
              <a:gd name="connsiteX9" fmla="*/ 651737 w 10799764"/>
              <a:gd name="connsiteY9" fmla="*/ 223669 h 5595058"/>
              <a:gd name="connsiteX10" fmla="*/ 780343 w 10799764"/>
              <a:gd name="connsiteY10" fmla="*/ 0 h 559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9764" h="5595058">
                <a:moveTo>
                  <a:pt x="780343" y="0"/>
                </a:moveTo>
                <a:lnTo>
                  <a:pt x="10019421" y="0"/>
                </a:lnTo>
                <a:lnTo>
                  <a:pt x="10148027" y="223669"/>
                </a:lnTo>
                <a:cubicBezTo>
                  <a:pt x="10563669" y="988796"/>
                  <a:pt x="10799764" y="1865613"/>
                  <a:pt x="10799764" y="2797573"/>
                </a:cubicBezTo>
                <a:cubicBezTo>
                  <a:pt x="10799764" y="3729533"/>
                  <a:pt x="10563669" y="4606350"/>
                  <a:pt x="10148027" y="5371477"/>
                </a:cubicBezTo>
                <a:lnTo>
                  <a:pt x="10019471" y="5595058"/>
                </a:lnTo>
                <a:lnTo>
                  <a:pt x="780293" y="5595058"/>
                </a:lnTo>
                <a:lnTo>
                  <a:pt x="651737" y="5371477"/>
                </a:lnTo>
                <a:cubicBezTo>
                  <a:pt x="236095" y="4606350"/>
                  <a:pt x="0" y="3729533"/>
                  <a:pt x="0" y="2797573"/>
                </a:cubicBezTo>
                <a:cubicBezTo>
                  <a:pt x="0" y="1865613"/>
                  <a:pt x="236095" y="988796"/>
                  <a:pt x="651737" y="223669"/>
                </a:cubicBezTo>
                <a:lnTo>
                  <a:pt x="780343" y="0"/>
                </a:ln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39</cp:revision>
  <dcterms:created xsi:type="dcterms:W3CDTF">2017-04-26T16:53:00Z</dcterms:created>
  <dcterms:modified xsi:type="dcterms:W3CDTF">2017-06-07T11:53:49Z</dcterms:modified>
</cp:coreProperties>
</file>