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266" r:id="rId4"/>
    <p:sldId id="264" r:id="rId5"/>
    <p:sldId id="261" r:id="rId6"/>
    <p:sldId id="262" r:id="rId7"/>
    <p:sldId id="263" r:id="rId8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88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54" y="1416"/>
      </p:cViewPr>
      <p:guideLst>
        <p:guide orient="horz" pos="2977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ChangeAspect="1"/>
          </p:cNvSpPr>
          <p:nvPr/>
        </p:nvSpPr>
        <p:spPr>
          <a:xfrm rot="5400000">
            <a:off x="926502" y="929794"/>
            <a:ext cx="4372854" cy="4345499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304692" y="7103327"/>
            <a:ext cx="718138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09024" y="5371171"/>
            <a:ext cx="5977052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762500" y="3707569"/>
            <a:ext cx="372357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40179" y="1638587"/>
            <a:ext cx="7644643" cy="6247826"/>
            <a:chOff x="940178" y="2227384"/>
            <a:chExt cx="7644643" cy="6247826"/>
          </a:xfrm>
        </p:grpSpPr>
        <p:sp>
          <p:nvSpPr>
            <p:cNvPr id="3" name="Abgerundetes Rechteck 2"/>
            <p:cNvSpPr/>
            <p:nvPr/>
          </p:nvSpPr>
          <p:spPr>
            <a:xfrm>
              <a:off x="940179" y="2696308"/>
              <a:ext cx="7644642" cy="577890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71445" y="2227384"/>
              <a:ext cx="5513375" cy="62478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940178" y="4519558"/>
              <a:ext cx="5513375" cy="39303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05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6950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05" y="-209"/>
            <a:ext cx="9525209" cy="9525209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0322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40179" y="1049792"/>
            <a:ext cx="7644642" cy="7425418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144514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351007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10</cp:revision>
  <dcterms:created xsi:type="dcterms:W3CDTF">2017-09-22T18:28:34Z</dcterms:created>
  <dcterms:modified xsi:type="dcterms:W3CDTF">2017-10-03T12:38:31Z</dcterms:modified>
</cp:coreProperties>
</file>