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562100" cy="2990850"/>
  <p:notesSz cx="6858000" cy="9144000"/>
  <p:defaultTextStyle>
    <a:defPPr>
      <a:defRPr lang="de-DE"/>
    </a:defPPr>
    <a:lvl1pPr marL="0" algn="l" defTabSz="218542" rtl="0" eaLnBrk="1" latinLnBrk="0" hangingPunct="1">
      <a:defRPr sz="430" kern="1200">
        <a:solidFill>
          <a:schemeClr val="tx1"/>
        </a:solidFill>
        <a:latin typeface="+mn-lt"/>
        <a:ea typeface="+mn-ea"/>
        <a:cs typeface="+mn-cs"/>
      </a:defRPr>
    </a:lvl1pPr>
    <a:lvl2pPr marL="109271" algn="l" defTabSz="218542" rtl="0" eaLnBrk="1" latinLnBrk="0" hangingPunct="1">
      <a:defRPr sz="430" kern="1200">
        <a:solidFill>
          <a:schemeClr val="tx1"/>
        </a:solidFill>
        <a:latin typeface="+mn-lt"/>
        <a:ea typeface="+mn-ea"/>
        <a:cs typeface="+mn-cs"/>
      </a:defRPr>
    </a:lvl2pPr>
    <a:lvl3pPr marL="218542" algn="l" defTabSz="218542" rtl="0" eaLnBrk="1" latinLnBrk="0" hangingPunct="1">
      <a:defRPr sz="430" kern="1200">
        <a:solidFill>
          <a:schemeClr val="tx1"/>
        </a:solidFill>
        <a:latin typeface="+mn-lt"/>
        <a:ea typeface="+mn-ea"/>
        <a:cs typeface="+mn-cs"/>
      </a:defRPr>
    </a:lvl3pPr>
    <a:lvl4pPr marL="327812" algn="l" defTabSz="218542" rtl="0" eaLnBrk="1" latinLnBrk="0" hangingPunct="1">
      <a:defRPr sz="430" kern="1200">
        <a:solidFill>
          <a:schemeClr val="tx1"/>
        </a:solidFill>
        <a:latin typeface="+mn-lt"/>
        <a:ea typeface="+mn-ea"/>
        <a:cs typeface="+mn-cs"/>
      </a:defRPr>
    </a:lvl4pPr>
    <a:lvl5pPr marL="437083" algn="l" defTabSz="218542" rtl="0" eaLnBrk="1" latinLnBrk="0" hangingPunct="1">
      <a:defRPr sz="430" kern="1200">
        <a:solidFill>
          <a:schemeClr val="tx1"/>
        </a:solidFill>
        <a:latin typeface="+mn-lt"/>
        <a:ea typeface="+mn-ea"/>
        <a:cs typeface="+mn-cs"/>
      </a:defRPr>
    </a:lvl5pPr>
    <a:lvl6pPr marL="546354" algn="l" defTabSz="218542" rtl="0" eaLnBrk="1" latinLnBrk="0" hangingPunct="1">
      <a:defRPr sz="430" kern="1200">
        <a:solidFill>
          <a:schemeClr val="tx1"/>
        </a:solidFill>
        <a:latin typeface="+mn-lt"/>
        <a:ea typeface="+mn-ea"/>
        <a:cs typeface="+mn-cs"/>
      </a:defRPr>
    </a:lvl6pPr>
    <a:lvl7pPr marL="655625" algn="l" defTabSz="218542" rtl="0" eaLnBrk="1" latinLnBrk="0" hangingPunct="1">
      <a:defRPr sz="430" kern="1200">
        <a:solidFill>
          <a:schemeClr val="tx1"/>
        </a:solidFill>
        <a:latin typeface="+mn-lt"/>
        <a:ea typeface="+mn-ea"/>
        <a:cs typeface="+mn-cs"/>
      </a:defRPr>
    </a:lvl7pPr>
    <a:lvl8pPr marL="764896" algn="l" defTabSz="218542" rtl="0" eaLnBrk="1" latinLnBrk="0" hangingPunct="1">
      <a:defRPr sz="430" kern="1200">
        <a:solidFill>
          <a:schemeClr val="tx1"/>
        </a:solidFill>
        <a:latin typeface="+mn-lt"/>
        <a:ea typeface="+mn-ea"/>
        <a:cs typeface="+mn-cs"/>
      </a:defRPr>
    </a:lvl8pPr>
    <a:lvl9pPr marL="874166" algn="l" defTabSz="218542" rtl="0" eaLnBrk="1" latinLnBrk="0" hangingPunct="1">
      <a:defRPr sz="4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2" userDrawn="1">
          <p15:clr>
            <a:srgbClr val="A4A3A4"/>
          </p15:clr>
        </p15:guide>
        <p15:guide id="2" pos="4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61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3414" y="714"/>
      </p:cViewPr>
      <p:guideLst>
        <p:guide orient="horz" pos="942"/>
        <p:guide pos="4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58" y="489475"/>
            <a:ext cx="1327785" cy="1041259"/>
          </a:xfrm>
        </p:spPr>
        <p:txBody>
          <a:bodyPr anchor="b"/>
          <a:lstStyle>
            <a:lvl1pPr algn="ctr">
              <a:defRPr sz="102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63" y="1570889"/>
            <a:ext cx="1171575" cy="722096"/>
          </a:xfrm>
        </p:spPr>
        <p:txBody>
          <a:bodyPr/>
          <a:lstStyle>
            <a:lvl1pPr marL="0" indent="0" algn="ctr">
              <a:buNone/>
              <a:defRPr sz="410"/>
            </a:lvl1pPr>
            <a:lvl2pPr marL="78090" indent="0" algn="ctr">
              <a:buNone/>
              <a:defRPr sz="342"/>
            </a:lvl2pPr>
            <a:lvl3pPr marL="156180" indent="0" algn="ctr">
              <a:buNone/>
              <a:defRPr sz="307"/>
            </a:lvl3pPr>
            <a:lvl4pPr marL="234269" indent="0" algn="ctr">
              <a:buNone/>
              <a:defRPr sz="273"/>
            </a:lvl4pPr>
            <a:lvl5pPr marL="312359" indent="0" algn="ctr">
              <a:buNone/>
              <a:defRPr sz="273"/>
            </a:lvl5pPr>
            <a:lvl6pPr marL="390449" indent="0" algn="ctr">
              <a:buNone/>
              <a:defRPr sz="273"/>
            </a:lvl6pPr>
            <a:lvl7pPr marL="468539" indent="0" algn="ctr">
              <a:buNone/>
              <a:defRPr sz="273"/>
            </a:lvl7pPr>
            <a:lvl8pPr marL="546628" indent="0" algn="ctr">
              <a:buNone/>
              <a:defRPr sz="273"/>
            </a:lvl8pPr>
            <a:lvl9pPr marL="624718" indent="0" algn="ctr">
              <a:buNone/>
              <a:defRPr sz="273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6698-0C91-4185-99A0-59A61138E5C6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58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6698-0C91-4185-99A0-59A61138E5C6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09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7878" y="159235"/>
            <a:ext cx="336828" cy="253460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395" y="159235"/>
            <a:ext cx="990957" cy="253460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6698-0C91-4185-99A0-59A61138E5C6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78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6698-0C91-4185-99A0-59A61138E5C6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15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81" y="745637"/>
            <a:ext cx="1347311" cy="1244110"/>
          </a:xfrm>
        </p:spPr>
        <p:txBody>
          <a:bodyPr anchor="b"/>
          <a:lstStyle>
            <a:lvl1pPr>
              <a:defRPr sz="102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81" y="2001517"/>
            <a:ext cx="1347311" cy="654248"/>
          </a:xfrm>
        </p:spPr>
        <p:txBody>
          <a:bodyPr/>
          <a:lstStyle>
            <a:lvl1pPr marL="0" indent="0">
              <a:buNone/>
              <a:defRPr sz="410">
                <a:solidFill>
                  <a:schemeClr val="tx1"/>
                </a:solidFill>
              </a:defRPr>
            </a:lvl1pPr>
            <a:lvl2pPr marL="78090" indent="0">
              <a:buNone/>
              <a:defRPr sz="342">
                <a:solidFill>
                  <a:schemeClr val="tx1">
                    <a:tint val="75000"/>
                  </a:schemeClr>
                </a:solidFill>
              </a:defRPr>
            </a:lvl2pPr>
            <a:lvl3pPr marL="156180" indent="0">
              <a:buNone/>
              <a:defRPr sz="307">
                <a:solidFill>
                  <a:schemeClr val="tx1">
                    <a:tint val="75000"/>
                  </a:schemeClr>
                </a:solidFill>
              </a:defRPr>
            </a:lvl3pPr>
            <a:lvl4pPr marL="234269" indent="0">
              <a:buNone/>
              <a:defRPr sz="273">
                <a:solidFill>
                  <a:schemeClr val="tx1">
                    <a:tint val="75000"/>
                  </a:schemeClr>
                </a:solidFill>
              </a:defRPr>
            </a:lvl4pPr>
            <a:lvl5pPr marL="312359" indent="0">
              <a:buNone/>
              <a:defRPr sz="273">
                <a:solidFill>
                  <a:schemeClr val="tx1">
                    <a:tint val="75000"/>
                  </a:schemeClr>
                </a:solidFill>
              </a:defRPr>
            </a:lvl5pPr>
            <a:lvl6pPr marL="390449" indent="0">
              <a:buNone/>
              <a:defRPr sz="273">
                <a:solidFill>
                  <a:schemeClr val="tx1">
                    <a:tint val="75000"/>
                  </a:schemeClr>
                </a:solidFill>
              </a:defRPr>
            </a:lvl6pPr>
            <a:lvl7pPr marL="468539" indent="0">
              <a:buNone/>
              <a:defRPr sz="273">
                <a:solidFill>
                  <a:schemeClr val="tx1">
                    <a:tint val="75000"/>
                  </a:schemeClr>
                </a:solidFill>
              </a:defRPr>
            </a:lvl7pPr>
            <a:lvl8pPr marL="546628" indent="0">
              <a:buNone/>
              <a:defRPr sz="273">
                <a:solidFill>
                  <a:schemeClr val="tx1">
                    <a:tint val="75000"/>
                  </a:schemeClr>
                </a:solidFill>
              </a:defRPr>
            </a:lvl8pPr>
            <a:lvl9pPr marL="624718" indent="0">
              <a:buNone/>
              <a:defRPr sz="2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6698-0C91-4185-99A0-59A61138E5C6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55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394" y="796175"/>
            <a:ext cx="663893" cy="189766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813" y="796175"/>
            <a:ext cx="663893" cy="189766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6698-0C91-4185-99A0-59A61138E5C6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86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98" y="159236"/>
            <a:ext cx="1347311" cy="57809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98" y="733174"/>
            <a:ext cx="660841" cy="359317"/>
          </a:xfrm>
        </p:spPr>
        <p:txBody>
          <a:bodyPr anchor="b"/>
          <a:lstStyle>
            <a:lvl1pPr marL="0" indent="0">
              <a:buNone/>
              <a:defRPr sz="410" b="1"/>
            </a:lvl1pPr>
            <a:lvl2pPr marL="78090" indent="0">
              <a:buNone/>
              <a:defRPr sz="342" b="1"/>
            </a:lvl2pPr>
            <a:lvl3pPr marL="156180" indent="0">
              <a:buNone/>
              <a:defRPr sz="307" b="1"/>
            </a:lvl3pPr>
            <a:lvl4pPr marL="234269" indent="0">
              <a:buNone/>
              <a:defRPr sz="273" b="1"/>
            </a:lvl4pPr>
            <a:lvl5pPr marL="312359" indent="0">
              <a:buNone/>
              <a:defRPr sz="273" b="1"/>
            </a:lvl5pPr>
            <a:lvl6pPr marL="390449" indent="0">
              <a:buNone/>
              <a:defRPr sz="273" b="1"/>
            </a:lvl6pPr>
            <a:lvl7pPr marL="468539" indent="0">
              <a:buNone/>
              <a:defRPr sz="273" b="1"/>
            </a:lvl7pPr>
            <a:lvl8pPr marL="546628" indent="0">
              <a:buNone/>
              <a:defRPr sz="273" b="1"/>
            </a:lvl8pPr>
            <a:lvl9pPr marL="624718" indent="0">
              <a:buNone/>
              <a:defRPr sz="273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98" y="1092491"/>
            <a:ext cx="660841" cy="160689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0813" y="733174"/>
            <a:ext cx="664096" cy="359317"/>
          </a:xfrm>
        </p:spPr>
        <p:txBody>
          <a:bodyPr anchor="b"/>
          <a:lstStyle>
            <a:lvl1pPr marL="0" indent="0">
              <a:buNone/>
              <a:defRPr sz="410" b="1"/>
            </a:lvl1pPr>
            <a:lvl2pPr marL="78090" indent="0">
              <a:buNone/>
              <a:defRPr sz="342" b="1"/>
            </a:lvl2pPr>
            <a:lvl3pPr marL="156180" indent="0">
              <a:buNone/>
              <a:defRPr sz="307" b="1"/>
            </a:lvl3pPr>
            <a:lvl4pPr marL="234269" indent="0">
              <a:buNone/>
              <a:defRPr sz="273" b="1"/>
            </a:lvl4pPr>
            <a:lvl5pPr marL="312359" indent="0">
              <a:buNone/>
              <a:defRPr sz="273" b="1"/>
            </a:lvl5pPr>
            <a:lvl6pPr marL="390449" indent="0">
              <a:buNone/>
              <a:defRPr sz="273" b="1"/>
            </a:lvl6pPr>
            <a:lvl7pPr marL="468539" indent="0">
              <a:buNone/>
              <a:defRPr sz="273" b="1"/>
            </a:lvl7pPr>
            <a:lvl8pPr marL="546628" indent="0">
              <a:buNone/>
              <a:defRPr sz="273" b="1"/>
            </a:lvl8pPr>
            <a:lvl9pPr marL="624718" indent="0">
              <a:buNone/>
              <a:defRPr sz="273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0813" y="1092491"/>
            <a:ext cx="664096" cy="160689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6698-0C91-4185-99A0-59A61138E5C6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11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6698-0C91-4185-99A0-59A61138E5C6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40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6698-0C91-4185-99A0-59A61138E5C6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25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98" y="199390"/>
            <a:ext cx="503818" cy="697865"/>
          </a:xfrm>
        </p:spPr>
        <p:txBody>
          <a:bodyPr anchor="b"/>
          <a:lstStyle>
            <a:lvl1pPr>
              <a:defRPr sz="547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096" y="430628"/>
            <a:ext cx="790813" cy="2125442"/>
          </a:xfrm>
        </p:spPr>
        <p:txBody>
          <a:bodyPr/>
          <a:lstStyle>
            <a:lvl1pPr>
              <a:defRPr sz="547"/>
            </a:lvl1pPr>
            <a:lvl2pPr>
              <a:defRPr sz="478"/>
            </a:lvl2pPr>
            <a:lvl3pPr>
              <a:defRPr sz="410"/>
            </a:lvl3pPr>
            <a:lvl4pPr>
              <a:defRPr sz="342"/>
            </a:lvl4pPr>
            <a:lvl5pPr>
              <a:defRPr sz="342"/>
            </a:lvl5pPr>
            <a:lvl6pPr>
              <a:defRPr sz="342"/>
            </a:lvl6pPr>
            <a:lvl7pPr>
              <a:defRPr sz="342"/>
            </a:lvl7pPr>
            <a:lvl8pPr>
              <a:defRPr sz="342"/>
            </a:lvl8pPr>
            <a:lvl9pPr>
              <a:defRPr sz="342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98" y="897255"/>
            <a:ext cx="503818" cy="1662276"/>
          </a:xfrm>
        </p:spPr>
        <p:txBody>
          <a:bodyPr/>
          <a:lstStyle>
            <a:lvl1pPr marL="0" indent="0">
              <a:buNone/>
              <a:defRPr sz="273"/>
            </a:lvl1pPr>
            <a:lvl2pPr marL="78090" indent="0">
              <a:buNone/>
              <a:defRPr sz="239"/>
            </a:lvl2pPr>
            <a:lvl3pPr marL="156180" indent="0">
              <a:buNone/>
              <a:defRPr sz="205"/>
            </a:lvl3pPr>
            <a:lvl4pPr marL="234269" indent="0">
              <a:buNone/>
              <a:defRPr sz="171"/>
            </a:lvl4pPr>
            <a:lvl5pPr marL="312359" indent="0">
              <a:buNone/>
              <a:defRPr sz="171"/>
            </a:lvl5pPr>
            <a:lvl6pPr marL="390449" indent="0">
              <a:buNone/>
              <a:defRPr sz="171"/>
            </a:lvl6pPr>
            <a:lvl7pPr marL="468539" indent="0">
              <a:buNone/>
              <a:defRPr sz="171"/>
            </a:lvl7pPr>
            <a:lvl8pPr marL="546628" indent="0">
              <a:buNone/>
              <a:defRPr sz="171"/>
            </a:lvl8pPr>
            <a:lvl9pPr marL="624718" indent="0">
              <a:buNone/>
              <a:defRPr sz="17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6698-0C91-4185-99A0-59A61138E5C6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41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98" y="199390"/>
            <a:ext cx="503818" cy="697865"/>
          </a:xfrm>
        </p:spPr>
        <p:txBody>
          <a:bodyPr anchor="b"/>
          <a:lstStyle>
            <a:lvl1pPr>
              <a:defRPr sz="547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4096" y="430628"/>
            <a:ext cx="790813" cy="2125442"/>
          </a:xfrm>
        </p:spPr>
        <p:txBody>
          <a:bodyPr anchor="t"/>
          <a:lstStyle>
            <a:lvl1pPr marL="0" indent="0">
              <a:buNone/>
              <a:defRPr sz="547"/>
            </a:lvl1pPr>
            <a:lvl2pPr marL="78090" indent="0">
              <a:buNone/>
              <a:defRPr sz="478"/>
            </a:lvl2pPr>
            <a:lvl3pPr marL="156180" indent="0">
              <a:buNone/>
              <a:defRPr sz="410"/>
            </a:lvl3pPr>
            <a:lvl4pPr marL="234269" indent="0">
              <a:buNone/>
              <a:defRPr sz="342"/>
            </a:lvl4pPr>
            <a:lvl5pPr marL="312359" indent="0">
              <a:buNone/>
              <a:defRPr sz="342"/>
            </a:lvl5pPr>
            <a:lvl6pPr marL="390449" indent="0">
              <a:buNone/>
              <a:defRPr sz="342"/>
            </a:lvl6pPr>
            <a:lvl7pPr marL="468539" indent="0">
              <a:buNone/>
              <a:defRPr sz="342"/>
            </a:lvl7pPr>
            <a:lvl8pPr marL="546628" indent="0">
              <a:buNone/>
              <a:defRPr sz="342"/>
            </a:lvl8pPr>
            <a:lvl9pPr marL="624718" indent="0">
              <a:buNone/>
              <a:defRPr sz="34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98" y="897255"/>
            <a:ext cx="503818" cy="1662276"/>
          </a:xfrm>
        </p:spPr>
        <p:txBody>
          <a:bodyPr/>
          <a:lstStyle>
            <a:lvl1pPr marL="0" indent="0">
              <a:buNone/>
              <a:defRPr sz="273"/>
            </a:lvl1pPr>
            <a:lvl2pPr marL="78090" indent="0">
              <a:buNone/>
              <a:defRPr sz="239"/>
            </a:lvl2pPr>
            <a:lvl3pPr marL="156180" indent="0">
              <a:buNone/>
              <a:defRPr sz="205"/>
            </a:lvl3pPr>
            <a:lvl4pPr marL="234269" indent="0">
              <a:buNone/>
              <a:defRPr sz="171"/>
            </a:lvl4pPr>
            <a:lvl5pPr marL="312359" indent="0">
              <a:buNone/>
              <a:defRPr sz="171"/>
            </a:lvl5pPr>
            <a:lvl6pPr marL="390449" indent="0">
              <a:buNone/>
              <a:defRPr sz="171"/>
            </a:lvl6pPr>
            <a:lvl7pPr marL="468539" indent="0">
              <a:buNone/>
              <a:defRPr sz="171"/>
            </a:lvl7pPr>
            <a:lvl8pPr marL="546628" indent="0">
              <a:buNone/>
              <a:defRPr sz="171"/>
            </a:lvl8pPr>
            <a:lvl9pPr marL="624718" indent="0">
              <a:buNone/>
              <a:defRPr sz="17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6698-0C91-4185-99A0-59A61138E5C6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6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395" y="159236"/>
            <a:ext cx="1347311" cy="578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395" y="796175"/>
            <a:ext cx="1347311" cy="1897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394" y="2772076"/>
            <a:ext cx="351473" cy="159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A6698-0C91-4185-99A0-59A61138E5C6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7446" y="2772076"/>
            <a:ext cx="527209" cy="159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233" y="2772076"/>
            <a:ext cx="351473" cy="159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41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6180" rtl="0" eaLnBrk="1" latinLnBrk="0" hangingPunct="1">
        <a:lnSpc>
          <a:spcPct val="90000"/>
        </a:lnSpc>
        <a:spcBef>
          <a:spcPct val="0"/>
        </a:spcBef>
        <a:buNone/>
        <a:defRPr sz="7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045" indent="-39045" algn="l" defTabSz="156180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478" kern="1200">
          <a:solidFill>
            <a:schemeClr val="tx1"/>
          </a:solidFill>
          <a:latin typeface="+mn-lt"/>
          <a:ea typeface="+mn-ea"/>
          <a:cs typeface="+mn-cs"/>
        </a:defRPr>
      </a:lvl1pPr>
      <a:lvl2pPr marL="117135" indent="-39045" algn="l" defTabSz="156180" rtl="0" eaLnBrk="1" latinLnBrk="0" hangingPunct="1">
        <a:lnSpc>
          <a:spcPct val="90000"/>
        </a:lnSpc>
        <a:spcBef>
          <a:spcPts val="85"/>
        </a:spcBef>
        <a:buFont typeface="Arial" panose="020B0604020202020204" pitchFamily="34" charset="0"/>
        <a:buChar char="•"/>
        <a:defRPr sz="410" kern="1200">
          <a:solidFill>
            <a:schemeClr val="tx1"/>
          </a:solidFill>
          <a:latin typeface="+mn-lt"/>
          <a:ea typeface="+mn-ea"/>
          <a:cs typeface="+mn-cs"/>
        </a:defRPr>
      </a:lvl2pPr>
      <a:lvl3pPr marL="195224" indent="-39045" algn="l" defTabSz="156180" rtl="0" eaLnBrk="1" latinLnBrk="0" hangingPunct="1">
        <a:lnSpc>
          <a:spcPct val="90000"/>
        </a:lnSpc>
        <a:spcBef>
          <a:spcPts val="85"/>
        </a:spcBef>
        <a:buFont typeface="Arial" panose="020B0604020202020204" pitchFamily="34" charset="0"/>
        <a:buChar char="•"/>
        <a:defRPr sz="342" kern="1200">
          <a:solidFill>
            <a:schemeClr val="tx1"/>
          </a:solidFill>
          <a:latin typeface="+mn-lt"/>
          <a:ea typeface="+mn-ea"/>
          <a:cs typeface="+mn-cs"/>
        </a:defRPr>
      </a:lvl3pPr>
      <a:lvl4pPr marL="273314" indent="-39045" algn="l" defTabSz="156180" rtl="0" eaLnBrk="1" latinLnBrk="0" hangingPunct="1">
        <a:lnSpc>
          <a:spcPct val="90000"/>
        </a:lnSpc>
        <a:spcBef>
          <a:spcPts val="85"/>
        </a:spcBef>
        <a:buFont typeface="Arial" panose="020B0604020202020204" pitchFamily="34" charset="0"/>
        <a:buChar char="•"/>
        <a:defRPr sz="307" kern="1200">
          <a:solidFill>
            <a:schemeClr val="tx1"/>
          </a:solidFill>
          <a:latin typeface="+mn-lt"/>
          <a:ea typeface="+mn-ea"/>
          <a:cs typeface="+mn-cs"/>
        </a:defRPr>
      </a:lvl4pPr>
      <a:lvl5pPr marL="351404" indent="-39045" algn="l" defTabSz="156180" rtl="0" eaLnBrk="1" latinLnBrk="0" hangingPunct="1">
        <a:lnSpc>
          <a:spcPct val="90000"/>
        </a:lnSpc>
        <a:spcBef>
          <a:spcPts val="85"/>
        </a:spcBef>
        <a:buFont typeface="Arial" panose="020B0604020202020204" pitchFamily="34" charset="0"/>
        <a:buChar char="•"/>
        <a:defRPr sz="307" kern="1200">
          <a:solidFill>
            <a:schemeClr val="tx1"/>
          </a:solidFill>
          <a:latin typeface="+mn-lt"/>
          <a:ea typeface="+mn-ea"/>
          <a:cs typeface="+mn-cs"/>
        </a:defRPr>
      </a:lvl5pPr>
      <a:lvl6pPr marL="429494" indent="-39045" algn="l" defTabSz="156180" rtl="0" eaLnBrk="1" latinLnBrk="0" hangingPunct="1">
        <a:lnSpc>
          <a:spcPct val="90000"/>
        </a:lnSpc>
        <a:spcBef>
          <a:spcPts val="85"/>
        </a:spcBef>
        <a:buFont typeface="Arial" panose="020B0604020202020204" pitchFamily="34" charset="0"/>
        <a:buChar char="•"/>
        <a:defRPr sz="307" kern="1200">
          <a:solidFill>
            <a:schemeClr val="tx1"/>
          </a:solidFill>
          <a:latin typeface="+mn-lt"/>
          <a:ea typeface="+mn-ea"/>
          <a:cs typeface="+mn-cs"/>
        </a:defRPr>
      </a:lvl6pPr>
      <a:lvl7pPr marL="507583" indent="-39045" algn="l" defTabSz="156180" rtl="0" eaLnBrk="1" latinLnBrk="0" hangingPunct="1">
        <a:lnSpc>
          <a:spcPct val="90000"/>
        </a:lnSpc>
        <a:spcBef>
          <a:spcPts val="85"/>
        </a:spcBef>
        <a:buFont typeface="Arial" panose="020B0604020202020204" pitchFamily="34" charset="0"/>
        <a:buChar char="•"/>
        <a:defRPr sz="307" kern="1200">
          <a:solidFill>
            <a:schemeClr val="tx1"/>
          </a:solidFill>
          <a:latin typeface="+mn-lt"/>
          <a:ea typeface="+mn-ea"/>
          <a:cs typeface="+mn-cs"/>
        </a:defRPr>
      </a:lvl7pPr>
      <a:lvl8pPr marL="585673" indent="-39045" algn="l" defTabSz="156180" rtl="0" eaLnBrk="1" latinLnBrk="0" hangingPunct="1">
        <a:lnSpc>
          <a:spcPct val="90000"/>
        </a:lnSpc>
        <a:spcBef>
          <a:spcPts val="85"/>
        </a:spcBef>
        <a:buFont typeface="Arial" panose="020B0604020202020204" pitchFamily="34" charset="0"/>
        <a:buChar char="•"/>
        <a:defRPr sz="307" kern="1200">
          <a:solidFill>
            <a:schemeClr val="tx1"/>
          </a:solidFill>
          <a:latin typeface="+mn-lt"/>
          <a:ea typeface="+mn-ea"/>
          <a:cs typeface="+mn-cs"/>
        </a:defRPr>
      </a:lvl8pPr>
      <a:lvl9pPr marL="663763" indent="-39045" algn="l" defTabSz="156180" rtl="0" eaLnBrk="1" latinLnBrk="0" hangingPunct="1">
        <a:lnSpc>
          <a:spcPct val="90000"/>
        </a:lnSpc>
        <a:spcBef>
          <a:spcPts val="85"/>
        </a:spcBef>
        <a:buFont typeface="Arial" panose="020B0604020202020204" pitchFamily="34" charset="0"/>
        <a:buChar char="•"/>
        <a:defRPr sz="3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180" rtl="0" eaLnBrk="1" latinLnBrk="0" hangingPunct="1">
        <a:defRPr sz="307" kern="1200">
          <a:solidFill>
            <a:schemeClr val="tx1"/>
          </a:solidFill>
          <a:latin typeface="+mn-lt"/>
          <a:ea typeface="+mn-ea"/>
          <a:cs typeface="+mn-cs"/>
        </a:defRPr>
      </a:lvl1pPr>
      <a:lvl2pPr marL="78090" algn="l" defTabSz="156180" rtl="0" eaLnBrk="1" latinLnBrk="0" hangingPunct="1">
        <a:defRPr sz="307" kern="1200">
          <a:solidFill>
            <a:schemeClr val="tx1"/>
          </a:solidFill>
          <a:latin typeface="+mn-lt"/>
          <a:ea typeface="+mn-ea"/>
          <a:cs typeface="+mn-cs"/>
        </a:defRPr>
      </a:lvl2pPr>
      <a:lvl3pPr marL="156180" algn="l" defTabSz="156180" rtl="0" eaLnBrk="1" latinLnBrk="0" hangingPunct="1">
        <a:defRPr sz="307" kern="1200">
          <a:solidFill>
            <a:schemeClr val="tx1"/>
          </a:solidFill>
          <a:latin typeface="+mn-lt"/>
          <a:ea typeface="+mn-ea"/>
          <a:cs typeface="+mn-cs"/>
        </a:defRPr>
      </a:lvl3pPr>
      <a:lvl4pPr marL="234269" algn="l" defTabSz="156180" rtl="0" eaLnBrk="1" latinLnBrk="0" hangingPunct="1">
        <a:defRPr sz="307" kern="1200">
          <a:solidFill>
            <a:schemeClr val="tx1"/>
          </a:solidFill>
          <a:latin typeface="+mn-lt"/>
          <a:ea typeface="+mn-ea"/>
          <a:cs typeface="+mn-cs"/>
        </a:defRPr>
      </a:lvl4pPr>
      <a:lvl5pPr marL="312359" algn="l" defTabSz="156180" rtl="0" eaLnBrk="1" latinLnBrk="0" hangingPunct="1">
        <a:defRPr sz="307" kern="1200">
          <a:solidFill>
            <a:schemeClr val="tx1"/>
          </a:solidFill>
          <a:latin typeface="+mn-lt"/>
          <a:ea typeface="+mn-ea"/>
          <a:cs typeface="+mn-cs"/>
        </a:defRPr>
      </a:lvl5pPr>
      <a:lvl6pPr marL="390449" algn="l" defTabSz="156180" rtl="0" eaLnBrk="1" latinLnBrk="0" hangingPunct="1">
        <a:defRPr sz="307" kern="1200">
          <a:solidFill>
            <a:schemeClr val="tx1"/>
          </a:solidFill>
          <a:latin typeface="+mn-lt"/>
          <a:ea typeface="+mn-ea"/>
          <a:cs typeface="+mn-cs"/>
        </a:defRPr>
      </a:lvl6pPr>
      <a:lvl7pPr marL="468539" algn="l" defTabSz="156180" rtl="0" eaLnBrk="1" latinLnBrk="0" hangingPunct="1">
        <a:defRPr sz="307" kern="1200">
          <a:solidFill>
            <a:schemeClr val="tx1"/>
          </a:solidFill>
          <a:latin typeface="+mn-lt"/>
          <a:ea typeface="+mn-ea"/>
          <a:cs typeface="+mn-cs"/>
        </a:defRPr>
      </a:lvl7pPr>
      <a:lvl8pPr marL="546628" algn="l" defTabSz="156180" rtl="0" eaLnBrk="1" latinLnBrk="0" hangingPunct="1">
        <a:defRPr sz="307" kern="1200">
          <a:solidFill>
            <a:schemeClr val="tx1"/>
          </a:solidFill>
          <a:latin typeface="+mn-lt"/>
          <a:ea typeface="+mn-ea"/>
          <a:cs typeface="+mn-cs"/>
        </a:defRPr>
      </a:lvl8pPr>
      <a:lvl9pPr marL="624718" algn="l" defTabSz="156180" rtl="0" eaLnBrk="1" latinLnBrk="0" hangingPunct="1">
        <a:defRPr sz="3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562100" cy="2990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3E5AB89-95AE-4589-9C5A-2F9E16C0B75F}"/>
              </a:ext>
            </a:extLst>
          </p:cNvPr>
          <p:cNvGrpSpPr>
            <a:grpSpLocks noChangeAspect="1"/>
          </p:cNvGrpSpPr>
          <p:nvPr/>
        </p:nvGrpSpPr>
        <p:grpSpPr>
          <a:xfrm>
            <a:off x="132404" y="846779"/>
            <a:ext cx="1297292" cy="1297292"/>
            <a:chOff x="-106" y="-105"/>
            <a:chExt cx="9525212" cy="9525210"/>
          </a:xfrm>
        </p:grpSpPr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BC86A0F3-65A9-4B73-9AC6-AA79870A5BBF}"/>
                </a:ext>
              </a:extLst>
            </p:cNvPr>
            <p:cNvSpPr/>
            <p:nvPr/>
          </p:nvSpPr>
          <p:spPr>
            <a:xfrm>
              <a:off x="-106" y="-105"/>
              <a:ext cx="9525212" cy="9525210"/>
            </a:xfrm>
            <a:custGeom>
              <a:avLst/>
              <a:gdLst>
                <a:gd name="connsiteX0" fmla="*/ 4762606 w 9525212"/>
                <a:gd name="connsiteY0" fmla="*/ 0 h 9525210"/>
                <a:gd name="connsiteX1" fmla="*/ 9525212 w 9525212"/>
                <a:gd name="connsiteY1" fmla="*/ 4762605 h 9525210"/>
                <a:gd name="connsiteX2" fmla="*/ 4762606 w 9525212"/>
                <a:gd name="connsiteY2" fmla="*/ 9525210 h 9525210"/>
                <a:gd name="connsiteX3" fmla="*/ 2697819 w 9525212"/>
                <a:gd name="connsiteY3" fmla="*/ 9055565 h 9525210"/>
                <a:gd name="connsiteX4" fmla="*/ 2612519 w 9525212"/>
                <a:gd name="connsiteY4" fmla="*/ 9011877 h 9525210"/>
                <a:gd name="connsiteX5" fmla="*/ 2697732 w 9525212"/>
                <a:gd name="connsiteY5" fmla="*/ 8917353 h 9525210"/>
                <a:gd name="connsiteX6" fmla="*/ 4784052 w 9525212"/>
                <a:gd name="connsiteY6" fmla="*/ 6602371 h 9525210"/>
                <a:gd name="connsiteX7" fmla="*/ 4837859 w 9525212"/>
                <a:gd name="connsiteY7" fmla="*/ 6650513 h 9525210"/>
                <a:gd name="connsiteX8" fmla="*/ 5334104 w 9525212"/>
                <a:gd name="connsiteY8" fmla="*/ 6622939 h 9525210"/>
                <a:gd name="connsiteX9" fmla="*/ 5390061 w 9525212"/>
                <a:gd name="connsiteY9" fmla="*/ 6238491 h 9525210"/>
                <a:gd name="connsiteX10" fmla="*/ 5380826 w 9525212"/>
                <a:gd name="connsiteY10" fmla="*/ 6223081 h 9525210"/>
                <a:gd name="connsiteX11" fmla="*/ 5385495 w 9525212"/>
                <a:gd name="connsiteY11" fmla="*/ 6222821 h 9525210"/>
                <a:gd name="connsiteX12" fmla="*/ 6884064 w 9525212"/>
                <a:gd name="connsiteY12" fmla="*/ 4547919 h 9525210"/>
                <a:gd name="connsiteX13" fmla="*/ 6356975 w 9525212"/>
                <a:gd name="connsiteY13" fmla="*/ 3451749 h 9525210"/>
                <a:gd name="connsiteX14" fmla="*/ 5371849 w 9525212"/>
                <a:gd name="connsiteY14" fmla="*/ 3048528 h 9525210"/>
                <a:gd name="connsiteX15" fmla="*/ 5209159 w 9525212"/>
                <a:gd name="connsiteY15" fmla="*/ 3049349 h 9525210"/>
                <a:gd name="connsiteX16" fmla="*/ 3710591 w 9525212"/>
                <a:gd name="connsiteY16" fmla="*/ 4724253 h 9525210"/>
                <a:gd name="connsiteX17" fmla="*/ 3710850 w 9525212"/>
                <a:gd name="connsiteY17" fmla="*/ 4728923 h 9525210"/>
                <a:gd name="connsiteX18" fmla="*/ 3694515 w 9525212"/>
                <a:gd name="connsiteY18" fmla="*/ 4721454 h 9525210"/>
                <a:gd name="connsiteX19" fmla="*/ 3318630 w 9525212"/>
                <a:gd name="connsiteY19" fmla="*/ 4819659 h 9525210"/>
                <a:gd name="connsiteX20" fmla="*/ 3346206 w 9525212"/>
                <a:gd name="connsiteY20" fmla="*/ 5315903 h 9525210"/>
                <a:gd name="connsiteX21" fmla="*/ 3400013 w 9525212"/>
                <a:gd name="connsiteY21" fmla="*/ 5364047 h 9525210"/>
                <a:gd name="connsiteX22" fmla="*/ 1156451 w 9525212"/>
                <a:gd name="connsiteY22" fmla="*/ 7871609 h 9525210"/>
                <a:gd name="connsiteX23" fmla="*/ 1087548 w 9525212"/>
                <a:gd name="connsiteY23" fmla="*/ 7792064 h 9525210"/>
                <a:gd name="connsiteX24" fmla="*/ 0 w 9525212"/>
                <a:gd name="connsiteY24" fmla="*/ 4762605 h 9525210"/>
                <a:gd name="connsiteX25" fmla="*/ 4762606 w 9525212"/>
                <a:gd name="connsiteY25" fmla="*/ 0 h 952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525212" h="9525210">
                  <a:moveTo>
                    <a:pt x="4762606" y="0"/>
                  </a:moveTo>
                  <a:cubicBezTo>
                    <a:pt x="7392921" y="0"/>
                    <a:pt x="9525212" y="2132291"/>
                    <a:pt x="9525212" y="4762605"/>
                  </a:cubicBezTo>
                  <a:cubicBezTo>
                    <a:pt x="9525212" y="7392919"/>
                    <a:pt x="7392921" y="9525210"/>
                    <a:pt x="4762606" y="9525210"/>
                  </a:cubicBezTo>
                  <a:cubicBezTo>
                    <a:pt x="4022830" y="9525210"/>
                    <a:pt x="3322448" y="9356542"/>
                    <a:pt x="2697819" y="9055565"/>
                  </a:cubicBezTo>
                  <a:lnTo>
                    <a:pt x="2612519" y="9011877"/>
                  </a:lnTo>
                  <a:lnTo>
                    <a:pt x="2697732" y="8917353"/>
                  </a:lnTo>
                  <a:cubicBezTo>
                    <a:pt x="3422604" y="8113458"/>
                    <a:pt x="4338784" y="7100034"/>
                    <a:pt x="4784052" y="6602371"/>
                  </a:cubicBezTo>
                  <a:lnTo>
                    <a:pt x="4837859" y="6650513"/>
                  </a:lnTo>
                  <a:cubicBezTo>
                    <a:pt x="4982507" y="6779932"/>
                    <a:pt x="5204685" y="6767587"/>
                    <a:pt x="5334104" y="6622939"/>
                  </a:cubicBezTo>
                  <a:cubicBezTo>
                    <a:pt x="5431168" y="6514452"/>
                    <a:pt x="5448491" y="6362357"/>
                    <a:pt x="5390061" y="6238491"/>
                  </a:cubicBezTo>
                  <a:lnTo>
                    <a:pt x="5380826" y="6223081"/>
                  </a:lnTo>
                  <a:lnTo>
                    <a:pt x="5385495" y="6222821"/>
                  </a:lnTo>
                  <a:cubicBezTo>
                    <a:pt x="6261827" y="6174128"/>
                    <a:pt x="6932759" y="5424249"/>
                    <a:pt x="6884064" y="4547919"/>
                  </a:cubicBezTo>
                  <a:cubicBezTo>
                    <a:pt x="6859717" y="4109751"/>
                    <a:pt x="6660073" y="3722938"/>
                    <a:pt x="6356975" y="3451749"/>
                  </a:cubicBezTo>
                  <a:cubicBezTo>
                    <a:pt x="6091764" y="3214460"/>
                    <a:pt x="5747346" y="3065699"/>
                    <a:pt x="5371849" y="3048528"/>
                  </a:cubicBezTo>
                  <a:cubicBezTo>
                    <a:pt x="5318207" y="3046074"/>
                    <a:pt x="5263929" y="3046306"/>
                    <a:pt x="5209159" y="3049349"/>
                  </a:cubicBezTo>
                  <a:cubicBezTo>
                    <a:pt x="4332829" y="3098043"/>
                    <a:pt x="3661895" y="3847922"/>
                    <a:pt x="3710591" y="4724253"/>
                  </a:cubicBezTo>
                  <a:lnTo>
                    <a:pt x="3710850" y="4728923"/>
                  </a:lnTo>
                  <a:lnTo>
                    <a:pt x="3694515" y="4721454"/>
                  </a:lnTo>
                  <a:cubicBezTo>
                    <a:pt x="3564937" y="4677106"/>
                    <a:pt x="3415696" y="4711173"/>
                    <a:pt x="3318630" y="4819659"/>
                  </a:cubicBezTo>
                  <a:cubicBezTo>
                    <a:pt x="3189212" y="4964307"/>
                    <a:pt x="3201558" y="5186484"/>
                    <a:pt x="3346206" y="5315903"/>
                  </a:cubicBezTo>
                  <a:lnTo>
                    <a:pt x="3400013" y="5364047"/>
                  </a:lnTo>
                  <a:lnTo>
                    <a:pt x="1156451" y="7871609"/>
                  </a:lnTo>
                  <a:lnTo>
                    <a:pt x="1087548" y="7792064"/>
                  </a:lnTo>
                  <a:cubicBezTo>
                    <a:pt x="408134" y="6968805"/>
                    <a:pt x="0" y="5913368"/>
                    <a:pt x="0" y="4762605"/>
                  </a:cubicBezTo>
                  <a:cubicBezTo>
                    <a:pt x="0" y="2132291"/>
                    <a:pt x="2132291" y="0"/>
                    <a:pt x="476260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03228"/>
              <a:endParaRPr lang="de-DE" sz="1588">
                <a:solidFill>
                  <a:prstClr val="white"/>
                </a:solidFill>
              </a:endParaRP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FD8B3276-CF6F-4F22-BB6E-99E7213F06D1}"/>
                </a:ext>
              </a:extLst>
            </p:cNvPr>
            <p:cNvSpPr/>
            <p:nvPr/>
          </p:nvSpPr>
          <p:spPr>
            <a:xfrm>
              <a:off x="1" y="1"/>
              <a:ext cx="9525000" cy="9525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3228"/>
              <a:endParaRPr lang="de-DE" sz="1588">
                <a:solidFill>
                  <a:prstClr val="white"/>
                </a:solidFill>
              </a:endParaRPr>
            </a:p>
          </p:txBody>
        </p:sp>
        <p:sp>
          <p:nvSpPr>
            <p:cNvPr id="44" name="Rechteck: abgerundete Ecken 32">
              <a:extLst>
                <a:ext uri="{FF2B5EF4-FFF2-40B4-BE49-F238E27FC236}">
                  <a16:creationId xmlns:a16="http://schemas.microsoft.com/office/drawing/2014/main" id="{2BD6C9C3-717C-440D-A09E-FAE406EA3D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9823" y="879823"/>
              <a:ext cx="7765356" cy="7765356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23000">
                  <a:schemeClr val="accent2"/>
                </a:gs>
                <a:gs pos="32952">
                  <a:schemeClr val="accent4"/>
                </a:gs>
                <a:gs pos="52532">
                  <a:srgbClr val="00B050"/>
                </a:gs>
                <a:gs pos="69000">
                  <a:srgbClr val="00B0F0"/>
                </a:gs>
                <a:gs pos="81183">
                  <a:srgbClr val="002060"/>
                </a:gs>
                <a:gs pos="100000">
                  <a:srgbClr val="7030A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3228"/>
              <a:endParaRPr lang="de-DE" sz="1588" dirty="0">
                <a:solidFill>
                  <a:prstClr val="white"/>
                </a:solidFill>
              </a:endParaRPr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A7DC763D-AC41-46F3-ACB5-674A0D023643}"/>
                </a:ext>
              </a:extLst>
            </p:cNvPr>
            <p:cNvSpPr/>
            <p:nvPr/>
          </p:nvSpPr>
          <p:spPr>
            <a:xfrm>
              <a:off x="1156299" y="3046648"/>
              <a:ext cx="5730150" cy="5965092"/>
            </a:xfrm>
            <a:custGeom>
              <a:avLst/>
              <a:gdLst>
                <a:gd name="connsiteX0" fmla="*/ 4215444 w 5730150"/>
                <a:gd name="connsiteY0" fmla="*/ 1670 h 5965092"/>
                <a:gd name="connsiteX1" fmla="*/ 5200570 w 5730150"/>
                <a:gd name="connsiteY1" fmla="*/ 404892 h 5965092"/>
                <a:gd name="connsiteX2" fmla="*/ 5727659 w 5730150"/>
                <a:gd name="connsiteY2" fmla="*/ 1501062 h 5965092"/>
                <a:gd name="connsiteX3" fmla="*/ 4229090 w 5730150"/>
                <a:gd name="connsiteY3" fmla="*/ 3175964 h 5965092"/>
                <a:gd name="connsiteX4" fmla="*/ 4224421 w 5730150"/>
                <a:gd name="connsiteY4" fmla="*/ 3176224 h 5965092"/>
                <a:gd name="connsiteX5" fmla="*/ 4233656 w 5730150"/>
                <a:gd name="connsiteY5" fmla="*/ 3191634 h 5965092"/>
                <a:gd name="connsiteX6" fmla="*/ 4177699 w 5730150"/>
                <a:gd name="connsiteY6" fmla="*/ 3576082 h 5965092"/>
                <a:gd name="connsiteX7" fmla="*/ 3681454 w 5730150"/>
                <a:gd name="connsiteY7" fmla="*/ 3603656 h 5965092"/>
                <a:gd name="connsiteX8" fmla="*/ 3627647 w 5730150"/>
                <a:gd name="connsiteY8" fmla="*/ 3555514 h 5965092"/>
                <a:gd name="connsiteX9" fmla="*/ 1541327 w 5730150"/>
                <a:gd name="connsiteY9" fmla="*/ 5870496 h 5965092"/>
                <a:gd name="connsiteX10" fmla="*/ 1456050 w 5730150"/>
                <a:gd name="connsiteY10" fmla="*/ 5965092 h 5965092"/>
                <a:gd name="connsiteX11" fmla="*/ 1336059 w 5730150"/>
                <a:gd name="connsiteY11" fmla="*/ 5903636 h 5965092"/>
                <a:gd name="connsiteX12" fmla="*/ 80833 w 5730150"/>
                <a:gd name="connsiteY12" fmla="*/ 4918120 h 5965092"/>
                <a:gd name="connsiteX13" fmla="*/ 0 w 5730150"/>
                <a:gd name="connsiteY13" fmla="*/ 4824804 h 5965092"/>
                <a:gd name="connsiteX14" fmla="*/ 2243608 w 5730150"/>
                <a:gd name="connsiteY14" fmla="*/ 2317190 h 5965092"/>
                <a:gd name="connsiteX15" fmla="*/ 2189800 w 5730150"/>
                <a:gd name="connsiteY15" fmla="*/ 2269046 h 5965092"/>
                <a:gd name="connsiteX16" fmla="*/ 2162225 w 5730150"/>
                <a:gd name="connsiteY16" fmla="*/ 1772802 h 5965092"/>
                <a:gd name="connsiteX17" fmla="*/ 2538110 w 5730150"/>
                <a:gd name="connsiteY17" fmla="*/ 1674597 h 5965092"/>
                <a:gd name="connsiteX18" fmla="*/ 2554445 w 5730150"/>
                <a:gd name="connsiteY18" fmla="*/ 1682066 h 5965092"/>
                <a:gd name="connsiteX19" fmla="*/ 2554186 w 5730150"/>
                <a:gd name="connsiteY19" fmla="*/ 1677396 h 5965092"/>
                <a:gd name="connsiteX20" fmla="*/ 4052754 w 5730150"/>
                <a:gd name="connsiteY20" fmla="*/ 2492 h 5965092"/>
                <a:gd name="connsiteX21" fmla="*/ 4215444 w 5730150"/>
                <a:gd name="connsiteY21" fmla="*/ 1670 h 5965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30150" h="5965092">
                  <a:moveTo>
                    <a:pt x="4215444" y="1670"/>
                  </a:moveTo>
                  <a:cubicBezTo>
                    <a:pt x="4590941" y="18842"/>
                    <a:pt x="4935359" y="167603"/>
                    <a:pt x="5200570" y="404892"/>
                  </a:cubicBezTo>
                  <a:cubicBezTo>
                    <a:pt x="5503668" y="676081"/>
                    <a:pt x="5703312" y="1062894"/>
                    <a:pt x="5727659" y="1501062"/>
                  </a:cubicBezTo>
                  <a:cubicBezTo>
                    <a:pt x="5776354" y="2377392"/>
                    <a:pt x="5105422" y="3127271"/>
                    <a:pt x="4229090" y="3175964"/>
                  </a:cubicBezTo>
                  <a:lnTo>
                    <a:pt x="4224421" y="3176224"/>
                  </a:lnTo>
                  <a:lnTo>
                    <a:pt x="4233656" y="3191634"/>
                  </a:lnTo>
                  <a:cubicBezTo>
                    <a:pt x="4292086" y="3315500"/>
                    <a:pt x="4274763" y="3467595"/>
                    <a:pt x="4177699" y="3576082"/>
                  </a:cubicBezTo>
                  <a:cubicBezTo>
                    <a:pt x="4048280" y="3720730"/>
                    <a:pt x="3826102" y="3733075"/>
                    <a:pt x="3681454" y="3603656"/>
                  </a:cubicBezTo>
                  <a:lnTo>
                    <a:pt x="3627647" y="3555514"/>
                  </a:lnTo>
                  <a:cubicBezTo>
                    <a:pt x="3182379" y="4053177"/>
                    <a:pt x="2266199" y="5066601"/>
                    <a:pt x="1541327" y="5870496"/>
                  </a:cubicBezTo>
                  <a:lnTo>
                    <a:pt x="1456050" y="5965092"/>
                  </a:lnTo>
                  <a:lnTo>
                    <a:pt x="1336059" y="5903636"/>
                  </a:lnTo>
                  <a:cubicBezTo>
                    <a:pt x="863679" y="5647024"/>
                    <a:pt x="439568" y="5312816"/>
                    <a:pt x="80833" y="4918120"/>
                  </a:cubicBezTo>
                  <a:lnTo>
                    <a:pt x="0" y="4824804"/>
                  </a:lnTo>
                  <a:lnTo>
                    <a:pt x="2243608" y="2317190"/>
                  </a:lnTo>
                  <a:lnTo>
                    <a:pt x="2189800" y="2269046"/>
                  </a:lnTo>
                  <a:cubicBezTo>
                    <a:pt x="2045152" y="2139627"/>
                    <a:pt x="2032807" y="1917450"/>
                    <a:pt x="2162225" y="1772802"/>
                  </a:cubicBezTo>
                  <a:cubicBezTo>
                    <a:pt x="2259291" y="1664316"/>
                    <a:pt x="2408532" y="1630249"/>
                    <a:pt x="2538110" y="1674597"/>
                  </a:cubicBezTo>
                  <a:lnTo>
                    <a:pt x="2554445" y="1682066"/>
                  </a:lnTo>
                  <a:lnTo>
                    <a:pt x="2554186" y="1677396"/>
                  </a:lnTo>
                  <a:cubicBezTo>
                    <a:pt x="2505490" y="801065"/>
                    <a:pt x="3176424" y="51186"/>
                    <a:pt x="4052754" y="2492"/>
                  </a:cubicBezTo>
                  <a:cubicBezTo>
                    <a:pt x="4107524" y="-551"/>
                    <a:pt x="4161802" y="-784"/>
                    <a:pt x="4215444" y="16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03228"/>
              <a:endParaRPr lang="de-DE" sz="1588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Gruppieren 20"/>
          <p:cNvGrpSpPr>
            <a:grpSpLocks noChangeAspect="1"/>
          </p:cNvGrpSpPr>
          <p:nvPr/>
        </p:nvGrpSpPr>
        <p:grpSpPr>
          <a:xfrm>
            <a:off x="1069345" y="135341"/>
            <a:ext cx="360000" cy="241635"/>
            <a:chOff x="2159312" y="3167062"/>
            <a:chExt cx="4753937" cy="3190875"/>
          </a:xfrm>
          <a:gradFill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</a:gradFill>
        </p:grpSpPr>
        <p:sp>
          <p:nvSpPr>
            <p:cNvPr id="22" name="Abgerundetes Rechteck 21"/>
            <p:cNvSpPr/>
            <p:nvPr/>
          </p:nvSpPr>
          <p:spPr>
            <a:xfrm>
              <a:off x="4602613" y="3167062"/>
              <a:ext cx="216381" cy="319087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4951656" y="3477418"/>
              <a:ext cx="216381" cy="257016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5300699" y="3751658"/>
              <a:ext cx="216381" cy="202168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5649742" y="4072333"/>
              <a:ext cx="216381" cy="1380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5998785" y="4281884"/>
              <a:ext cx="216381" cy="96123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6347828" y="4385071"/>
              <a:ext cx="216381" cy="75485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4253570" y="3818333"/>
              <a:ext cx="216381" cy="188833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3904527" y="4158058"/>
              <a:ext cx="216381" cy="120888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3555484" y="4354908"/>
              <a:ext cx="216381" cy="81518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3206441" y="3719314"/>
              <a:ext cx="216381" cy="2086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57398" y="4072333"/>
              <a:ext cx="216381" cy="1380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6696868" y="4537471"/>
              <a:ext cx="216381" cy="45005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2508355" y="4385071"/>
              <a:ext cx="216381" cy="75485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2159312" y="4537471"/>
              <a:ext cx="216381" cy="45005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/>
          <p:cNvGrpSpPr>
            <a:grpSpLocks noChangeAspect="1"/>
          </p:cNvGrpSpPr>
          <p:nvPr/>
        </p:nvGrpSpPr>
        <p:grpSpPr>
          <a:xfrm>
            <a:off x="100130" y="2391790"/>
            <a:ext cx="304784" cy="359999"/>
            <a:chOff x="110826" y="2522686"/>
            <a:chExt cx="283392" cy="334731"/>
          </a:xfrm>
          <a:gradFill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</a:gradFill>
        </p:grpSpPr>
        <p:sp>
          <p:nvSpPr>
            <p:cNvPr id="39" name="Freihandform 38"/>
            <p:cNvSpPr/>
            <p:nvPr/>
          </p:nvSpPr>
          <p:spPr>
            <a:xfrm>
              <a:off x="110826" y="2785079"/>
              <a:ext cx="283392" cy="72338"/>
            </a:xfrm>
            <a:custGeom>
              <a:avLst/>
              <a:gdLst>
                <a:gd name="connsiteX0" fmla="*/ 0 w 528637"/>
                <a:gd name="connsiteY0" fmla="*/ 33865 h 71965"/>
                <a:gd name="connsiteX1" fmla="*/ 276225 w 528637"/>
                <a:gd name="connsiteY1" fmla="*/ 10052 h 71965"/>
                <a:gd name="connsiteX2" fmla="*/ 250031 w 528637"/>
                <a:gd name="connsiteY2" fmla="*/ 69583 h 71965"/>
                <a:gd name="connsiteX3" fmla="*/ 352425 w 528637"/>
                <a:gd name="connsiteY3" fmla="*/ 41008 h 71965"/>
                <a:gd name="connsiteX4" fmla="*/ 421481 w 528637"/>
                <a:gd name="connsiteY4" fmla="*/ 527 h 71965"/>
                <a:gd name="connsiteX5" fmla="*/ 528637 w 528637"/>
                <a:gd name="connsiteY5" fmla="*/ 71965 h 71965"/>
                <a:gd name="connsiteX0" fmla="*/ 27569 w 279981"/>
                <a:gd name="connsiteY0" fmla="*/ 10052 h 71965"/>
                <a:gd name="connsiteX1" fmla="*/ 1375 w 279981"/>
                <a:gd name="connsiteY1" fmla="*/ 69583 h 71965"/>
                <a:gd name="connsiteX2" fmla="*/ 103769 w 279981"/>
                <a:gd name="connsiteY2" fmla="*/ 41008 h 71965"/>
                <a:gd name="connsiteX3" fmla="*/ 172825 w 279981"/>
                <a:gd name="connsiteY3" fmla="*/ 527 h 71965"/>
                <a:gd name="connsiteX4" fmla="*/ 279981 w 279981"/>
                <a:gd name="connsiteY4" fmla="*/ 71965 h 71965"/>
                <a:gd name="connsiteX0" fmla="*/ 46090 w 298502"/>
                <a:gd name="connsiteY0" fmla="*/ 10052 h 71965"/>
                <a:gd name="connsiteX1" fmla="*/ 19896 w 298502"/>
                <a:gd name="connsiteY1" fmla="*/ 69583 h 71965"/>
                <a:gd name="connsiteX2" fmla="*/ 122290 w 298502"/>
                <a:gd name="connsiteY2" fmla="*/ 41008 h 71965"/>
                <a:gd name="connsiteX3" fmla="*/ 191346 w 298502"/>
                <a:gd name="connsiteY3" fmla="*/ 527 h 71965"/>
                <a:gd name="connsiteX4" fmla="*/ 298502 w 298502"/>
                <a:gd name="connsiteY4" fmla="*/ 71965 h 71965"/>
                <a:gd name="connsiteX0" fmla="*/ 30980 w 283392"/>
                <a:gd name="connsiteY0" fmla="*/ 10052 h 71965"/>
                <a:gd name="connsiteX1" fmla="*/ 4786 w 283392"/>
                <a:gd name="connsiteY1" fmla="*/ 69583 h 71965"/>
                <a:gd name="connsiteX2" fmla="*/ 107180 w 283392"/>
                <a:gd name="connsiteY2" fmla="*/ 41008 h 71965"/>
                <a:gd name="connsiteX3" fmla="*/ 176236 w 283392"/>
                <a:gd name="connsiteY3" fmla="*/ 527 h 71965"/>
                <a:gd name="connsiteX4" fmla="*/ 283392 w 283392"/>
                <a:gd name="connsiteY4" fmla="*/ 71965 h 71965"/>
                <a:gd name="connsiteX0" fmla="*/ 30980 w 283392"/>
                <a:gd name="connsiteY0" fmla="*/ 10425 h 72338"/>
                <a:gd name="connsiteX1" fmla="*/ 4786 w 283392"/>
                <a:gd name="connsiteY1" fmla="*/ 69956 h 72338"/>
                <a:gd name="connsiteX2" fmla="*/ 107180 w 283392"/>
                <a:gd name="connsiteY2" fmla="*/ 41381 h 72338"/>
                <a:gd name="connsiteX3" fmla="*/ 176236 w 283392"/>
                <a:gd name="connsiteY3" fmla="*/ 900 h 72338"/>
                <a:gd name="connsiteX4" fmla="*/ 283392 w 283392"/>
                <a:gd name="connsiteY4" fmla="*/ 72338 h 7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392" h="72338">
                  <a:moveTo>
                    <a:pt x="30980" y="10425"/>
                  </a:moveTo>
                  <a:cubicBezTo>
                    <a:pt x="5978" y="30665"/>
                    <a:pt x="-7914" y="64797"/>
                    <a:pt x="4786" y="69956"/>
                  </a:cubicBezTo>
                  <a:cubicBezTo>
                    <a:pt x="17486" y="75115"/>
                    <a:pt x="76223" y="69559"/>
                    <a:pt x="107180" y="41381"/>
                  </a:cubicBezTo>
                  <a:cubicBezTo>
                    <a:pt x="138137" y="13203"/>
                    <a:pt x="146867" y="-4259"/>
                    <a:pt x="176236" y="900"/>
                  </a:cubicBezTo>
                  <a:cubicBezTo>
                    <a:pt x="205605" y="6059"/>
                    <a:pt x="244498" y="39198"/>
                    <a:pt x="283392" y="72338"/>
                  </a:cubicBezTo>
                </a:path>
              </a:pathLst>
            </a:custGeom>
            <a:noFill/>
            <a:ln w="19050" cap="rnd">
              <a:gradFill>
                <a:gsLst>
                  <a:gs pos="79000">
                    <a:srgbClr val="FF0000"/>
                  </a:gs>
                  <a:gs pos="100000">
                    <a:srgbClr val="FFFF00"/>
                  </a:gs>
                  <a:gs pos="17000">
                    <a:srgbClr val="00B050"/>
                  </a:gs>
                  <a:gs pos="28000">
                    <a:srgbClr val="0070C0"/>
                  </a:gs>
                  <a:gs pos="61000">
                    <a:srgbClr val="7030A0"/>
                  </a:gs>
                </a:gsLst>
                <a:lin ang="5400000" scaled="1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Freihandform: Form 34"/>
            <p:cNvSpPr>
              <a:spLocks noChangeAspect="1"/>
            </p:cNvSpPr>
            <p:nvPr/>
          </p:nvSpPr>
          <p:spPr>
            <a:xfrm rot="2509175" flipH="1">
              <a:off x="182290" y="2522686"/>
              <a:ext cx="110801" cy="334041"/>
            </a:xfrm>
            <a:custGeom>
              <a:avLst/>
              <a:gdLst>
                <a:gd name="connsiteX0" fmla="*/ 1080000 w 2160000"/>
                <a:gd name="connsiteY0" fmla="*/ 0 h 6511956"/>
                <a:gd name="connsiteX1" fmla="*/ 1843675 w 2160000"/>
                <a:gd name="connsiteY1" fmla="*/ 316325 h 6511956"/>
                <a:gd name="connsiteX2" fmla="*/ 1843675 w 2160000"/>
                <a:gd name="connsiteY2" fmla="*/ 1843675 h 6511956"/>
                <a:gd name="connsiteX3" fmla="*/ 1841428 w 2160000"/>
                <a:gd name="connsiteY3" fmla="*/ 1845923 h 6511956"/>
                <a:gd name="connsiteX4" fmla="*/ 1853088 w 2160000"/>
                <a:gd name="connsiteY4" fmla="*/ 1849542 h 6511956"/>
                <a:gd name="connsiteX5" fmla="*/ 1998958 w 2160000"/>
                <a:gd name="connsiteY5" fmla="*/ 2069609 h 6511956"/>
                <a:gd name="connsiteX6" fmla="*/ 1760122 w 2160000"/>
                <a:gd name="connsiteY6" fmla="*/ 2308445 h 6511956"/>
                <a:gd name="connsiteX7" fmla="*/ 1711055 w 2160000"/>
                <a:gd name="connsiteY7" fmla="*/ 2308445 h 6511956"/>
                <a:gd name="connsiteX8" fmla="*/ 1711054 w 2160000"/>
                <a:gd name="connsiteY8" fmla="*/ 5880902 h 6511956"/>
                <a:gd name="connsiteX9" fmla="*/ 1080000 w 2160000"/>
                <a:gd name="connsiteY9" fmla="*/ 6511956 h 6511956"/>
                <a:gd name="connsiteX10" fmla="*/ 1080001 w 2160000"/>
                <a:gd name="connsiteY10" fmla="*/ 6511955 h 6511956"/>
                <a:gd name="connsiteX11" fmla="*/ 448947 w 2160000"/>
                <a:gd name="connsiteY11" fmla="*/ 5880901 h 6511956"/>
                <a:gd name="connsiteX12" fmla="*/ 448947 w 2160000"/>
                <a:gd name="connsiteY12" fmla="*/ 2308445 h 6511956"/>
                <a:gd name="connsiteX13" fmla="*/ 399879 w 2160000"/>
                <a:gd name="connsiteY13" fmla="*/ 2308445 h 6511956"/>
                <a:gd name="connsiteX14" fmla="*/ 161043 w 2160000"/>
                <a:gd name="connsiteY14" fmla="*/ 2069609 h 6511956"/>
                <a:gd name="connsiteX15" fmla="*/ 306914 w 2160000"/>
                <a:gd name="connsiteY15" fmla="*/ 1849542 h 6511956"/>
                <a:gd name="connsiteX16" fmla="*/ 318572 w 2160000"/>
                <a:gd name="connsiteY16" fmla="*/ 1845923 h 6511956"/>
                <a:gd name="connsiteX17" fmla="*/ 316325 w 2160000"/>
                <a:gd name="connsiteY17" fmla="*/ 1843675 h 6511956"/>
                <a:gd name="connsiteX18" fmla="*/ 316325 w 2160000"/>
                <a:gd name="connsiteY18" fmla="*/ 316325 h 6511956"/>
                <a:gd name="connsiteX19" fmla="*/ 1080000 w 2160000"/>
                <a:gd name="connsiteY19" fmla="*/ 0 h 6511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60000" h="6511956">
                  <a:moveTo>
                    <a:pt x="1080000" y="0"/>
                  </a:moveTo>
                  <a:cubicBezTo>
                    <a:pt x="1356396" y="0"/>
                    <a:pt x="1632792" y="105441"/>
                    <a:pt x="1843675" y="316325"/>
                  </a:cubicBezTo>
                  <a:cubicBezTo>
                    <a:pt x="2265442" y="738091"/>
                    <a:pt x="2265442" y="1421909"/>
                    <a:pt x="1843675" y="1843675"/>
                  </a:cubicBezTo>
                  <a:lnTo>
                    <a:pt x="1841428" y="1845923"/>
                  </a:lnTo>
                  <a:lnTo>
                    <a:pt x="1853088" y="1849542"/>
                  </a:lnTo>
                  <a:cubicBezTo>
                    <a:pt x="1938809" y="1885799"/>
                    <a:pt x="1998958" y="1970680"/>
                    <a:pt x="1998958" y="2069609"/>
                  </a:cubicBezTo>
                  <a:cubicBezTo>
                    <a:pt x="1998958" y="2201514"/>
                    <a:pt x="1892027" y="2308445"/>
                    <a:pt x="1760122" y="2308445"/>
                  </a:cubicBezTo>
                  <a:lnTo>
                    <a:pt x="1711055" y="2308445"/>
                  </a:lnTo>
                  <a:lnTo>
                    <a:pt x="1711054" y="5880902"/>
                  </a:lnTo>
                  <a:cubicBezTo>
                    <a:pt x="1711054" y="6229424"/>
                    <a:pt x="1428522" y="6511956"/>
                    <a:pt x="1080000" y="6511956"/>
                  </a:cubicBezTo>
                  <a:lnTo>
                    <a:pt x="1080001" y="6511955"/>
                  </a:lnTo>
                  <a:cubicBezTo>
                    <a:pt x="731479" y="6511955"/>
                    <a:pt x="448947" y="6229423"/>
                    <a:pt x="448947" y="5880901"/>
                  </a:cubicBezTo>
                  <a:lnTo>
                    <a:pt x="448947" y="2308445"/>
                  </a:lnTo>
                  <a:lnTo>
                    <a:pt x="399879" y="2308445"/>
                  </a:lnTo>
                  <a:cubicBezTo>
                    <a:pt x="267974" y="2308445"/>
                    <a:pt x="161043" y="2201514"/>
                    <a:pt x="161043" y="2069609"/>
                  </a:cubicBezTo>
                  <a:cubicBezTo>
                    <a:pt x="161043" y="1970680"/>
                    <a:pt x="221192" y="1885799"/>
                    <a:pt x="306914" y="1849542"/>
                  </a:cubicBezTo>
                  <a:lnTo>
                    <a:pt x="318572" y="1845923"/>
                  </a:lnTo>
                  <a:lnTo>
                    <a:pt x="316325" y="1843675"/>
                  </a:lnTo>
                  <a:cubicBezTo>
                    <a:pt x="-105442" y="1421909"/>
                    <a:pt x="-105442" y="738091"/>
                    <a:pt x="316325" y="316325"/>
                  </a:cubicBezTo>
                  <a:cubicBezTo>
                    <a:pt x="527208" y="105441"/>
                    <a:pt x="803604" y="0"/>
                    <a:pt x="1080000" y="0"/>
                  </a:cubicBez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22368">
                  <a:srgbClr val="FFFF00"/>
                </a:gs>
                <a:gs pos="48000">
                  <a:srgbClr val="00B050"/>
                </a:gs>
                <a:gs pos="76000">
                  <a:srgbClr val="0070C0"/>
                </a:gs>
                <a:gs pos="100000">
                  <a:srgbClr val="7030A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/>
          <p:cNvGrpSpPr>
            <a:grpSpLocks noChangeAspect="1"/>
          </p:cNvGrpSpPr>
          <p:nvPr/>
        </p:nvGrpSpPr>
        <p:grpSpPr>
          <a:xfrm>
            <a:off x="1090737" y="2343748"/>
            <a:ext cx="314470" cy="360000"/>
            <a:chOff x="1155685" y="2390316"/>
            <a:chExt cx="4701403" cy="5382083"/>
          </a:xfrm>
          <a:gradFill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</a:gradFill>
        </p:grpSpPr>
        <p:sp>
          <p:nvSpPr>
            <p:cNvPr id="52" name="Ellipse 51"/>
            <p:cNvSpPr/>
            <p:nvPr/>
          </p:nvSpPr>
          <p:spPr>
            <a:xfrm>
              <a:off x="1155685" y="6203463"/>
              <a:ext cx="1794708" cy="1568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/>
            <p:cNvSpPr/>
            <p:nvPr/>
          </p:nvSpPr>
          <p:spPr>
            <a:xfrm>
              <a:off x="4056647" y="5425771"/>
              <a:ext cx="1794708" cy="1568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 rot="5400000" flipV="1">
              <a:off x="3203820" y="1738907"/>
              <a:ext cx="1996126" cy="3298944"/>
            </a:xfrm>
            <a:custGeom>
              <a:avLst/>
              <a:gdLst>
                <a:gd name="connsiteX0" fmla="*/ 0 w 179992"/>
                <a:gd name="connsiteY0" fmla="*/ 297468 h 297468"/>
                <a:gd name="connsiteX1" fmla="*/ 105625 w 179992"/>
                <a:gd name="connsiteY1" fmla="*/ 297468 h 297468"/>
                <a:gd name="connsiteX2" fmla="*/ 179992 w 179992"/>
                <a:gd name="connsiteY2" fmla="*/ 0 h 297468"/>
                <a:gd name="connsiteX3" fmla="*/ 74367 w 179992"/>
                <a:gd name="connsiteY3" fmla="*/ 0 h 29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992" h="297468">
                  <a:moveTo>
                    <a:pt x="0" y="297468"/>
                  </a:moveTo>
                  <a:lnTo>
                    <a:pt x="105625" y="297468"/>
                  </a:lnTo>
                  <a:lnTo>
                    <a:pt x="179992" y="0"/>
                  </a:lnTo>
                  <a:lnTo>
                    <a:pt x="7436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5457845" y="3066767"/>
              <a:ext cx="399243" cy="31366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2552410" y="3439560"/>
              <a:ext cx="399243" cy="3555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2" name="Freihandform 81"/>
          <p:cNvSpPr>
            <a:spLocks noChangeAspect="1"/>
          </p:cNvSpPr>
          <p:nvPr/>
        </p:nvSpPr>
        <p:spPr>
          <a:xfrm>
            <a:off x="590790" y="2613611"/>
            <a:ext cx="360000" cy="280115"/>
          </a:xfrm>
          <a:custGeom>
            <a:avLst/>
            <a:gdLst>
              <a:gd name="connsiteX0" fmla="*/ 9787215 w 10799759"/>
              <a:gd name="connsiteY0" fmla="*/ 7207488 h 8403273"/>
              <a:gd name="connsiteX1" fmla="*/ 9747013 w 10799759"/>
              <a:gd name="connsiteY1" fmla="*/ 7247690 h 8403273"/>
              <a:gd name="connsiteX2" fmla="*/ 9747013 w 10799759"/>
              <a:gd name="connsiteY2" fmla="*/ 7904302 h 8403273"/>
              <a:gd name="connsiteX3" fmla="*/ 9787215 w 10799759"/>
              <a:gd name="connsiteY3" fmla="*/ 7944504 h 8403273"/>
              <a:gd name="connsiteX4" fmla="*/ 10269623 w 10799759"/>
              <a:gd name="connsiteY4" fmla="*/ 7944504 h 8403273"/>
              <a:gd name="connsiteX5" fmla="*/ 10309825 w 10799759"/>
              <a:gd name="connsiteY5" fmla="*/ 7904302 h 8403273"/>
              <a:gd name="connsiteX6" fmla="*/ 10309825 w 10799759"/>
              <a:gd name="connsiteY6" fmla="*/ 7247690 h 8403273"/>
              <a:gd name="connsiteX7" fmla="*/ 10269623 w 10799759"/>
              <a:gd name="connsiteY7" fmla="*/ 7207488 h 8403273"/>
              <a:gd name="connsiteX8" fmla="*/ 8628091 w 10799759"/>
              <a:gd name="connsiteY8" fmla="*/ 7207488 h 8403273"/>
              <a:gd name="connsiteX9" fmla="*/ 8587889 w 10799759"/>
              <a:gd name="connsiteY9" fmla="*/ 7247690 h 8403273"/>
              <a:gd name="connsiteX10" fmla="*/ 8587889 w 10799759"/>
              <a:gd name="connsiteY10" fmla="*/ 7904302 h 8403273"/>
              <a:gd name="connsiteX11" fmla="*/ 8628091 w 10799759"/>
              <a:gd name="connsiteY11" fmla="*/ 7944504 h 8403273"/>
              <a:gd name="connsiteX12" fmla="*/ 9110499 w 10799759"/>
              <a:gd name="connsiteY12" fmla="*/ 7944504 h 8403273"/>
              <a:gd name="connsiteX13" fmla="*/ 9150701 w 10799759"/>
              <a:gd name="connsiteY13" fmla="*/ 7904302 h 8403273"/>
              <a:gd name="connsiteX14" fmla="*/ 9150701 w 10799759"/>
              <a:gd name="connsiteY14" fmla="*/ 7247690 h 8403273"/>
              <a:gd name="connsiteX15" fmla="*/ 9110499 w 10799759"/>
              <a:gd name="connsiteY15" fmla="*/ 7207488 h 8403273"/>
              <a:gd name="connsiteX16" fmla="*/ 7468966 w 10799759"/>
              <a:gd name="connsiteY16" fmla="*/ 7207488 h 8403273"/>
              <a:gd name="connsiteX17" fmla="*/ 7428764 w 10799759"/>
              <a:gd name="connsiteY17" fmla="*/ 7247690 h 8403273"/>
              <a:gd name="connsiteX18" fmla="*/ 7428764 w 10799759"/>
              <a:gd name="connsiteY18" fmla="*/ 7904302 h 8403273"/>
              <a:gd name="connsiteX19" fmla="*/ 7468966 w 10799759"/>
              <a:gd name="connsiteY19" fmla="*/ 7944504 h 8403273"/>
              <a:gd name="connsiteX20" fmla="*/ 7951374 w 10799759"/>
              <a:gd name="connsiteY20" fmla="*/ 7944504 h 8403273"/>
              <a:gd name="connsiteX21" fmla="*/ 7991576 w 10799759"/>
              <a:gd name="connsiteY21" fmla="*/ 7904302 h 8403273"/>
              <a:gd name="connsiteX22" fmla="*/ 7991576 w 10799759"/>
              <a:gd name="connsiteY22" fmla="*/ 7247690 h 8403273"/>
              <a:gd name="connsiteX23" fmla="*/ 7951374 w 10799759"/>
              <a:gd name="connsiteY23" fmla="*/ 7207488 h 8403273"/>
              <a:gd name="connsiteX24" fmla="*/ 6309842 w 10799759"/>
              <a:gd name="connsiteY24" fmla="*/ 7207488 h 8403273"/>
              <a:gd name="connsiteX25" fmla="*/ 6269640 w 10799759"/>
              <a:gd name="connsiteY25" fmla="*/ 7247690 h 8403273"/>
              <a:gd name="connsiteX26" fmla="*/ 6269640 w 10799759"/>
              <a:gd name="connsiteY26" fmla="*/ 7904302 h 8403273"/>
              <a:gd name="connsiteX27" fmla="*/ 6309842 w 10799759"/>
              <a:gd name="connsiteY27" fmla="*/ 7944504 h 8403273"/>
              <a:gd name="connsiteX28" fmla="*/ 6792250 w 10799759"/>
              <a:gd name="connsiteY28" fmla="*/ 7944504 h 8403273"/>
              <a:gd name="connsiteX29" fmla="*/ 6832452 w 10799759"/>
              <a:gd name="connsiteY29" fmla="*/ 7904302 h 8403273"/>
              <a:gd name="connsiteX30" fmla="*/ 6832452 w 10799759"/>
              <a:gd name="connsiteY30" fmla="*/ 7247690 h 8403273"/>
              <a:gd name="connsiteX31" fmla="*/ 6792250 w 10799759"/>
              <a:gd name="connsiteY31" fmla="*/ 7207488 h 8403273"/>
              <a:gd name="connsiteX32" fmla="*/ 5150717 w 10799759"/>
              <a:gd name="connsiteY32" fmla="*/ 7207488 h 8403273"/>
              <a:gd name="connsiteX33" fmla="*/ 5110515 w 10799759"/>
              <a:gd name="connsiteY33" fmla="*/ 7247690 h 8403273"/>
              <a:gd name="connsiteX34" fmla="*/ 5110515 w 10799759"/>
              <a:gd name="connsiteY34" fmla="*/ 7904302 h 8403273"/>
              <a:gd name="connsiteX35" fmla="*/ 5150717 w 10799759"/>
              <a:gd name="connsiteY35" fmla="*/ 7944504 h 8403273"/>
              <a:gd name="connsiteX36" fmla="*/ 5633125 w 10799759"/>
              <a:gd name="connsiteY36" fmla="*/ 7944504 h 8403273"/>
              <a:gd name="connsiteX37" fmla="*/ 5673327 w 10799759"/>
              <a:gd name="connsiteY37" fmla="*/ 7904302 h 8403273"/>
              <a:gd name="connsiteX38" fmla="*/ 5673327 w 10799759"/>
              <a:gd name="connsiteY38" fmla="*/ 7247690 h 8403273"/>
              <a:gd name="connsiteX39" fmla="*/ 5633125 w 10799759"/>
              <a:gd name="connsiteY39" fmla="*/ 7207488 h 8403273"/>
              <a:gd name="connsiteX40" fmla="*/ 3991593 w 10799759"/>
              <a:gd name="connsiteY40" fmla="*/ 7207488 h 8403273"/>
              <a:gd name="connsiteX41" fmla="*/ 3951391 w 10799759"/>
              <a:gd name="connsiteY41" fmla="*/ 7247690 h 8403273"/>
              <a:gd name="connsiteX42" fmla="*/ 3951391 w 10799759"/>
              <a:gd name="connsiteY42" fmla="*/ 7904302 h 8403273"/>
              <a:gd name="connsiteX43" fmla="*/ 3991593 w 10799759"/>
              <a:gd name="connsiteY43" fmla="*/ 7944504 h 8403273"/>
              <a:gd name="connsiteX44" fmla="*/ 4474001 w 10799759"/>
              <a:gd name="connsiteY44" fmla="*/ 7944504 h 8403273"/>
              <a:gd name="connsiteX45" fmla="*/ 4514203 w 10799759"/>
              <a:gd name="connsiteY45" fmla="*/ 7904302 h 8403273"/>
              <a:gd name="connsiteX46" fmla="*/ 4514203 w 10799759"/>
              <a:gd name="connsiteY46" fmla="*/ 7247690 h 8403273"/>
              <a:gd name="connsiteX47" fmla="*/ 4474001 w 10799759"/>
              <a:gd name="connsiteY47" fmla="*/ 7207488 h 8403273"/>
              <a:gd name="connsiteX48" fmla="*/ 2832469 w 10799759"/>
              <a:gd name="connsiteY48" fmla="*/ 7207488 h 8403273"/>
              <a:gd name="connsiteX49" fmla="*/ 2792267 w 10799759"/>
              <a:gd name="connsiteY49" fmla="*/ 7247690 h 8403273"/>
              <a:gd name="connsiteX50" fmla="*/ 2792267 w 10799759"/>
              <a:gd name="connsiteY50" fmla="*/ 7904302 h 8403273"/>
              <a:gd name="connsiteX51" fmla="*/ 2832469 w 10799759"/>
              <a:gd name="connsiteY51" fmla="*/ 7944504 h 8403273"/>
              <a:gd name="connsiteX52" fmla="*/ 3314877 w 10799759"/>
              <a:gd name="connsiteY52" fmla="*/ 7944504 h 8403273"/>
              <a:gd name="connsiteX53" fmla="*/ 3355079 w 10799759"/>
              <a:gd name="connsiteY53" fmla="*/ 7904302 h 8403273"/>
              <a:gd name="connsiteX54" fmla="*/ 3355079 w 10799759"/>
              <a:gd name="connsiteY54" fmla="*/ 7247690 h 8403273"/>
              <a:gd name="connsiteX55" fmla="*/ 3314877 w 10799759"/>
              <a:gd name="connsiteY55" fmla="*/ 7207488 h 8403273"/>
              <a:gd name="connsiteX56" fmla="*/ 1673345 w 10799759"/>
              <a:gd name="connsiteY56" fmla="*/ 7207488 h 8403273"/>
              <a:gd name="connsiteX57" fmla="*/ 1633143 w 10799759"/>
              <a:gd name="connsiteY57" fmla="*/ 7247690 h 8403273"/>
              <a:gd name="connsiteX58" fmla="*/ 1633143 w 10799759"/>
              <a:gd name="connsiteY58" fmla="*/ 7904302 h 8403273"/>
              <a:gd name="connsiteX59" fmla="*/ 1673345 w 10799759"/>
              <a:gd name="connsiteY59" fmla="*/ 7944504 h 8403273"/>
              <a:gd name="connsiteX60" fmla="*/ 2155753 w 10799759"/>
              <a:gd name="connsiteY60" fmla="*/ 7944504 h 8403273"/>
              <a:gd name="connsiteX61" fmla="*/ 2195955 w 10799759"/>
              <a:gd name="connsiteY61" fmla="*/ 7904302 h 8403273"/>
              <a:gd name="connsiteX62" fmla="*/ 2195955 w 10799759"/>
              <a:gd name="connsiteY62" fmla="*/ 7247690 h 8403273"/>
              <a:gd name="connsiteX63" fmla="*/ 2155753 w 10799759"/>
              <a:gd name="connsiteY63" fmla="*/ 7207488 h 8403273"/>
              <a:gd name="connsiteX64" fmla="*/ 514220 w 10799759"/>
              <a:gd name="connsiteY64" fmla="*/ 7207488 h 8403273"/>
              <a:gd name="connsiteX65" fmla="*/ 474019 w 10799759"/>
              <a:gd name="connsiteY65" fmla="*/ 7247690 h 8403273"/>
              <a:gd name="connsiteX66" fmla="*/ 474019 w 10799759"/>
              <a:gd name="connsiteY66" fmla="*/ 7904302 h 8403273"/>
              <a:gd name="connsiteX67" fmla="*/ 514220 w 10799759"/>
              <a:gd name="connsiteY67" fmla="*/ 7944504 h 8403273"/>
              <a:gd name="connsiteX68" fmla="*/ 996629 w 10799759"/>
              <a:gd name="connsiteY68" fmla="*/ 7944504 h 8403273"/>
              <a:gd name="connsiteX69" fmla="*/ 1036831 w 10799759"/>
              <a:gd name="connsiteY69" fmla="*/ 7904302 h 8403273"/>
              <a:gd name="connsiteX70" fmla="*/ 1036831 w 10799759"/>
              <a:gd name="connsiteY70" fmla="*/ 7247690 h 8403273"/>
              <a:gd name="connsiteX71" fmla="*/ 996629 w 10799759"/>
              <a:gd name="connsiteY71" fmla="*/ 7207488 h 8403273"/>
              <a:gd name="connsiteX72" fmla="*/ 487295 w 10799759"/>
              <a:gd name="connsiteY72" fmla="*/ 1456997 h 8403273"/>
              <a:gd name="connsiteX73" fmla="*/ 354674 w 10799759"/>
              <a:gd name="connsiteY73" fmla="*/ 1589618 h 8403273"/>
              <a:gd name="connsiteX74" fmla="*/ 354674 w 10799759"/>
              <a:gd name="connsiteY74" fmla="*/ 6813656 h 8403273"/>
              <a:gd name="connsiteX75" fmla="*/ 487295 w 10799759"/>
              <a:gd name="connsiteY75" fmla="*/ 6946277 h 8403273"/>
              <a:gd name="connsiteX76" fmla="*/ 10312463 w 10799759"/>
              <a:gd name="connsiteY76" fmla="*/ 6946277 h 8403273"/>
              <a:gd name="connsiteX77" fmla="*/ 10445084 w 10799759"/>
              <a:gd name="connsiteY77" fmla="*/ 6813656 h 8403273"/>
              <a:gd name="connsiteX78" fmla="*/ 10445084 w 10799759"/>
              <a:gd name="connsiteY78" fmla="*/ 1589618 h 8403273"/>
              <a:gd name="connsiteX79" fmla="*/ 10312463 w 10799759"/>
              <a:gd name="connsiteY79" fmla="*/ 1456997 h 8403273"/>
              <a:gd name="connsiteX80" fmla="*/ 9787215 w 10799759"/>
              <a:gd name="connsiteY80" fmla="*/ 333143 h 8403273"/>
              <a:gd name="connsiteX81" fmla="*/ 9747013 w 10799759"/>
              <a:gd name="connsiteY81" fmla="*/ 373345 h 8403273"/>
              <a:gd name="connsiteX82" fmla="*/ 9747013 w 10799759"/>
              <a:gd name="connsiteY82" fmla="*/ 1029957 h 8403273"/>
              <a:gd name="connsiteX83" fmla="*/ 9787215 w 10799759"/>
              <a:gd name="connsiteY83" fmla="*/ 1070159 h 8403273"/>
              <a:gd name="connsiteX84" fmla="*/ 10269623 w 10799759"/>
              <a:gd name="connsiteY84" fmla="*/ 1070159 h 8403273"/>
              <a:gd name="connsiteX85" fmla="*/ 10309825 w 10799759"/>
              <a:gd name="connsiteY85" fmla="*/ 1029957 h 8403273"/>
              <a:gd name="connsiteX86" fmla="*/ 10309825 w 10799759"/>
              <a:gd name="connsiteY86" fmla="*/ 373345 h 8403273"/>
              <a:gd name="connsiteX87" fmla="*/ 10269623 w 10799759"/>
              <a:gd name="connsiteY87" fmla="*/ 333143 h 8403273"/>
              <a:gd name="connsiteX88" fmla="*/ 8628091 w 10799759"/>
              <a:gd name="connsiteY88" fmla="*/ 333143 h 8403273"/>
              <a:gd name="connsiteX89" fmla="*/ 8587889 w 10799759"/>
              <a:gd name="connsiteY89" fmla="*/ 373345 h 8403273"/>
              <a:gd name="connsiteX90" fmla="*/ 8587889 w 10799759"/>
              <a:gd name="connsiteY90" fmla="*/ 1029957 h 8403273"/>
              <a:gd name="connsiteX91" fmla="*/ 8628091 w 10799759"/>
              <a:gd name="connsiteY91" fmla="*/ 1070159 h 8403273"/>
              <a:gd name="connsiteX92" fmla="*/ 9110499 w 10799759"/>
              <a:gd name="connsiteY92" fmla="*/ 1070159 h 8403273"/>
              <a:gd name="connsiteX93" fmla="*/ 9150701 w 10799759"/>
              <a:gd name="connsiteY93" fmla="*/ 1029957 h 8403273"/>
              <a:gd name="connsiteX94" fmla="*/ 9150701 w 10799759"/>
              <a:gd name="connsiteY94" fmla="*/ 373345 h 8403273"/>
              <a:gd name="connsiteX95" fmla="*/ 9110499 w 10799759"/>
              <a:gd name="connsiteY95" fmla="*/ 333143 h 8403273"/>
              <a:gd name="connsiteX96" fmla="*/ 7468966 w 10799759"/>
              <a:gd name="connsiteY96" fmla="*/ 333143 h 8403273"/>
              <a:gd name="connsiteX97" fmla="*/ 7428764 w 10799759"/>
              <a:gd name="connsiteY97" fmla="*/ 373345 h 8403273"/>
              <a:gd name="connsiteX98" fmla="*/ 7428764 w 10799759"/>
              <a:gd name="connsiteY98" fmla="*/ 1029957 h 8403273"/>
              <a:gd name="connsiteX99" fmla="*/ 7468966 w 10799759"/>
              <a:gd name="connsiteY99" fmla="*/ 1070159 h 8403273"/>
              <a:gd name="connsiteX100" fmla="*/ 7951374 w 10799759"/>
              <a:gd name="connsiteY100" fmla="*/ 1070159 h 8403273"/>
              <a:gd name="connsiteX101" fmla="*/ 7991576 w 10799759"/>
              <a:gd name="connsiteY101" fmla="*/ 1029957 h 8403273"/>
              <a:gd name="connsiteX102" fmla="*/ 7991576 w 10799759"/>
              <a:gd name="connsiteY102" fmla="*/ 373345 h 8403273"/>
              <a:gd name="connsiteX103" fmla="*/ 7951374 w 10799759"/>
              <a:gd name="connsiteY103" fmla="*/ 333143 h 8403273"/>
              <a:gd name="connsiteX104" fmla="*/ 6309842 w 10799759"/>
              <a:gd name="connsiteY104" fmla="*/ 333143 h 8403273"/>
              <a:gd name="connsiteX105" fmla="*/ 6269640 w 10799759"/>
              <a:gd name="connsiteY105" fmla="*/ 373345 h 8403273"/>
              <a:gd name="connsiteX106" fmla="*/ 6269640 w 10799759"/>
              <a:gd name="connsiteY106" fmla="*/ 1029957 h 8403273"/>
              <a:gd name="connsiteX107" fmla="*/ 6309842 w 10799759"/>
              <a:gd name="connsiteY107" fmla="*/ 1070159 h 8403273"/>
              <a:gd name="connsiteX108" fmla="*/ 6792250 w 10799759"/>
              <a:gd name="connsiteY108" fmla="*/ 1070159 h 8403273"/>
              <a:gd name="connsiteX109" fmla="*/ 6832452 w 10799759"/>
              <a:gd name="connsiteY109" fmla="*/ 1029957 h 8403273"/>
              <a:gd name="connsiteX110" fmla="*/ 6832452 w 10799759"/>
              <a:gd name="connsiteY110" fmla="*/ 373345 h 8403273"/>
              <a:gd name="connsiteX111" fmla="*/ 6792250 w 10799759"/>
              <a:gd name="connsiteY111" fmla="*/ 333143 h 8403273"/>
              <a:gd name="connsiteX112" fmla="*/ 5150720 w 10799759"/>
              <a:gd name="connsiteY112" fmla="*/ 333143 h 8403273"/>
              <a:gd name="connsiteX113" fmla="*/ 5110518 w 10799759"/>
              <a:gd name="connsiteY113" fmla="*/ 373345 h 8403273"/>
              <a:gd name="connsiteX114" fmla="*/ 5110518 w 10799759"/>
              <a:gd name="connsiteY114" fmla="*/ 1029957 h 8403273"/>
              <a:gd name="connsiteX115" fmla="*/ 5150720 w 10799759"/>
              <a:gd name="connsiteY115" fmla="*/ 1070159 h 8403273"/>
              <a:gd name="connsiteX116" fmla="*/ 5633125 w 10799759"/>
              <a:gd name="connsiteY116" fmla="*/ 1070159 h 8403273"/>
              <a:gd name="connsiteX117" fmla="*/ 5673327 w 10799759"/>
              <a:gd name="connsiteY117" fmla="*/ 1029957 h 8403273"/>
              <a:gd name="connsiteX118" fmla="*/ 5673327 w 10799759"/>
              <a:gd name="connsiteY118" fmla="*/ 373345 h 8403273"/>
              <a:gd name="connsiteX119" fmla="*/ 5633125 w 10799759"/>
              <a:gd name="connsiteY119" fmla="*/ 333143 h 8403273"/>
              <a:gd name="connsiteX120" fmla="*/ 3991594 w 10799759"/>
              <a:gd name="connsiteY120" fmla="*/ 333143 h 8403273"/>
              <a:gd name="connsiteX121" fmla="*/ 3951392 w 10799759"/>
              <a:gd name="connsiteY121" fmla="*/ 373345 h 8403273"/>
              <a:gd name="connsiteX122" fmla="*/ 3951392 w 10799759"/>
              <a:gd name="connsiteY122" fmla="*/ 1029957 h 8403273"/>
              <a:gd name="connsiteX123" fmla="*/ 3991594 w 10799759"/>
              <a:gd name="connsiteY123" fmla="*/ 1070159 h 8403273"/>
              <a:gd name="connsiteX124" fmla="*/ 4474003 w 10799759"/>
              <a:gd name="connsiteY124" fmla="*/ 1070159 h 8403273"/>
              <a:gd name="connsiteX125" fmla="*/ 4514205 w 10799759"/>
              <a:gd name="connsiteY125" fmla="*/ 1029957 h 8403273"/>
              <a:gd name="connsiteX126" fmla="*/ 4514205 w 10799759"/>
              <a:gd name="connsiteY126" fmla="*/ 373345 h 8403273"/>
              <a:gd name="connsiteX127" fmla="*/ 4474003 w 10799759"/>
              <a:gd name="connsiteY127" fmla="*/ 333143 h 8403273"/>
              <a:gd name="connsiteX128" fmla="*/ 2832470 w 10799759"/>
              <a:gd name="connsiteY128" fmla="*/ 333143 h 8403273"/>
              <a:gd name="connsiteX129" fmla="*/ 2792268 w 10799759"/>
              <a:gd name="connsiteY129" fmla="*/ 373345 h 8403273"/>
              <a:gd name="connsiteX130" fmla="*/ 2792268 w 10799759"/>
              <a:gd name="connsiteY130" fmla="*/ 1029957 h 8403273"/>
              <a:gd name="connsiteX131" fmla="*/ 2832470 w 10799759"/>
              <a:gd name="connsiteY131" fmla="*/ 1070159 h 8403273"/>
              <a:gd name="connsiteX132" fmla="*/ 3314878 w 10799759"/>
              <a:gd name="connsiteY132" fmla="*/ 1070159 h 8403273"/>
              <a:gd name="connsiteX133" fmla="*/ 3355080 w 10799759"/>
              <a:gd name="connsiteY133" fmla="*/ 1029957 h 8403273"/>
              <a:gd name="connsiteX134" fmla="*/ 3355080 w 10799759"/>
              <a:gd name="connsiteY134" fmla="*/ 373345 h 8403273"/>
              <a:gd name="connsiteX135" fmla="*/ 3314878 w 10799759"/>
              <a:gd name="connsiteY135" fmla="*/ 333143 h 8403273"/>
              <a:gd name="connsiteX136" fmla="*/ 1673347 w 10799759"/>
              <a:gd name="connsiteY136" fmla="*/ 333143 h 8403273"/>
              <a:gd name="connsiteX137" fmla="*/ 1633145 w 10799759"/>
              <a:gd name="connsiteY137" fmla="*/ 373345 h 8403273"/>
              <a:gd name="connsiteX138" fmla="*/ 1633145 w 10799759"/>
              <a:gd name="connsiteY138" fmla="*/ 1029957 h 8403273"/>
              <a:gd name="connsiteX139" fmla="*/ 1673347 w 10799759"/>
              <a:gd name="connsiteY139" fmla="*/ 1070159 h 8403273"/>
              <a:gd name="connsiteX140" fmla="*/ 2155755 w 10799759"/>
              <a:gd name="connsiteY140" fmla="*/ 1070159 h 8403273"/>
              <a:gd name="connsiteX141" fmla="*/ 2195957 w 10799759"/>
              <a:gd name="connsiteY141" fmla="*/ 1029957 h 8403273"/>
              <a:gd name="connsiteX142" fmla="*/ 2195957 w 10799759"/>
              <a:gd name="connsiteY142" fmla="*/ 373345 h 8403273"/>
              <a:gd name="connsiteX143" fmla="*/ 2155755 w 10799759"/>
              <a:gd name="connsiteY143" fmla="*/ 333143 h 8403273"/>
              <a:gd name="connsiteX144" fmla="*/ 514222 w 10799759"/>
              <a:gd name="connsiteY144" fmla="*/ 333143 h 8403273"/>
              <a:gd name="connsiteX145" fmla="*/ 474020 w 10799759"/>
              <a:gd name="connsiteY145" fmla="*/ 373345 h 8403273"/>
              <a:gd name="connsiteX146" fmla="*/ 474020 w 10799759"/>
              <a:gd name="connsiteY146" fmla="*/ 1029957 h 8403273"/>
              <a:gd name="connsiteX147" fmla="*/ 514222 w 10799759"/>
              <a:gd name="connsiteY147" fmla="*/ 1070159 h 8403273"/>
              <a:gd name="connsiteX148" fmla="*/ 996630 w 10799759"/>
              <a:gd name="connsiteY148" fmla="*/ 1070159 h 8403273"/>
              <a:gd name="connsiteX149" fmla="*/ 1036832 w 10799759"/>
              <a:gd name="connsiteY149" fmla="*/ 1029957 h 8403273"/>
              <a:gd name="connsiteX150" fmla="*/ 1036832 w 10799759"/>
              <a:gd name="connsiteY150" fmla="*/ 373345 h 8403273"/>
              <a:gd name="connsiteX151" fmla="*/ 996630 w 10799759"/>
              <a:gd name="connsiteY151" fmla="*/ 333143 h 8403273"/>
              <a:gd name="connsiteX152" fmla="*/ 280164 w 10799759"/>
              <a:gd name="connsiteY152" fmla="*/ 0 h 8403273"/>
              <a:gd name="connsiteX153" fmla="*/ 10519594 w 10799759"/>
              <a:gd name="connsiteY153" fmla="*/ 0 h 8403273"/>
              <a:gd name="connsiteX154" fmla="*/ 10799759 w 10799759"/>
              <a:gd name="connsiteY154" fmla="*/ 280165 h 8403273"/>
              <a:gd name="connsiteX155" fmla="*/ 10799759 w 10799759"/>
              <a:gd name="connsiteY155" fmla="*/ 8123108 h 8403273"/>
              <a:gd name="connsiteX156" fmla="*/ 10519594 w 10799759"/>
              <a:gd name="connsiteY156" fmla="*/ 8403273 h 8403273"/>
              <a:gd name="connsiteX157" fmla="*/ 280164 w 10799759"/>
              <a:gd name="connsiteY157" fmla="*/ 8403273 h 8403273"/>
              <a:gd name="connsiteX158" fmla="*/ 0 w 10799759"/>
              <a:gd name="connsiteY158" fmla="*/ 8123108 h 8403273"/>
              <a:gd name="connsiteX159" fmla="*/ 0 w 10799759"/>
              <a:gd name="connsiteY159" fmla="*/ 280165 h 8403273"/>
              <a:gd name="connsiteX160" fmla="*/ 280164 w 10799759"/>
              <a:gd name="connsiteY160" fmla="*/ 0 h 840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0799759" h="8403273">
                <a:moveTo>
                  <a:pt x="9787215" y="7207488"/>
                </a:moveTo>
                <a:cubicBezTo>
                  <a:pt x="9765012" y="7207488"/>
                  <a:pt x="9747013" y="7225487"/>
                  <a:pt x="9747013" y="7247690"/>
                </a:cubicBezTo>
                <a:lnTo>
                  <a:pt x="9747013" y="7904302"/>
                </a:lnTo>
                <a:cubicBezTo>
                  <a:pt x="9747013" y="7926505"/>
                  <a:pt x="9765012" y="7944504"/>
                  <a:pt x="9787215" y="7944504"/>
                </a:cubicBezTo>
                <a:lnTo>
                  <a:pt x="10269623" y="7944504"/>
                </a:lnTo>
                <a:cubicBezTo>
                  <a:pt x="10291826" y="7944504"/>
                  <a:pt x="10309825" y="7926505"/>
                  <a:pt x="10309825" y="7904302"/>
                </a:cubicBezTo>
                <a:lnTo>
                  <a:pt x="10309825" y="7247690"/>
                </a:lnTo>
                <a:cubicBezTo>
                  <a:pt x="10309825" y="7225487"/>
                  <a:pt x="10291826" y="7207488"/>
                  <a:pt x="10269623" y="7207488"/>
                </a:cubicBezTo>
                <a:close/>
                <a:moveTo>
                  <a:pt x="8628091" y="7207488"/>
                </a:moveTo>
                <a:cubicBezTo>
                  <a:pt x="8605888" y="7207488"/>
                  <a:pt x="8587889" y="7225487"/>
                  <a:pt x="8587889" y="7247690"/>
                </a:cubicBezTo>
                <a:lnTo>
                  <a:pt x="8587889" y="7904302"/>
                </a:lnTo>
                <a:cubicBezTo>
                  <a:pt x="8587889" y="7926505"/>
                  <a:pt x="8605888" y="7944504"/>
                  <a:pt x="8628091" y="7944504"/>
                </a:cubicBezTo>
                <a:lnTo>
                  <a:pt x="9110499" y="7944504"/>
                </a:lnTo>
                <a:cubicBezTo>
                  <a:pt x="9132702" y="7944504"/>
                  <a:pt x="9150701" y="7926505"/>
                  <a:pt x="9150701" y="7904302"/>
                </a:cubicBezTo>
                <a:lnTo>
                  <a:pt x="9150701" y="7247690"/>
                </a:lnTo>
                <a:cubicBezTo>
                  <a:pt x="9150701" y="7225487"/>
                  <a:pt x="9132702" y="7207488"/>
                  <a:pt x="9110499" y="7207488"/>
                </a:cubicBezTo>
                <a:close/>
                <a:moveTo>
                  <a:pt x="7468966" y="7207488"/>
                </a:moveTo>
                <a:cubicBezTo>
                  <a:pt x="7446763" y="7207488"/>
                  <a:pt x="7428764" y="7225487"/>
                  <a:pt x="7428764" y="7247690"/>
                </a:cubicBezTo>
                <a:lnTo>
                  <a:pt x="7428764" y="7904302"/>
                </a:lnTo>
                <a:cubicBezTo>
                  <a:pt x="7428764" y="7926505"/>
                  <a:pt x="7446763" y="7944504"/>
                  <a:pt x="7468966" y="7944504"/>
                </a:cubicBezTo>
                <a:lnTo>
                  <a:pt x="7951374" y="7944504"/>
                </a:lnTo>
                <a:cubicBezTo>
                  <a:pt x="7973577" y="7944504"/>
                  <a:pt x="7991576" y="7926505"/>
                  <a:pt x="7991576" y="7904302"/>
                </a:cubicBezTo>
                <a:lnTo>
                  <a:pt x="7991576" y="7247690"/>
                </a:lnTo>
                <a:cubicBezTo>
                  <a:pt x="7991576" y="7225487"/>
                  <a:pt x="7973577" y="7207488"/>
                  <a:pt x="7951374" y="7207488"/>
                </a:cubicBezTo>
                <a:close/>
                <a:moveTo>
                  <a:pt x="6309842" y="7207488"/>
                </a:moveTo>
                <a:cubicBezTo>
                  <a:pt x="6287639" y="7207488"/>
                  <a:pt x="6269640" y="7225487"/>
                  <a:pt x="6269640" y="7247690"/>
                </a:cubicBezTo>
                <a:lnTo>
                  <a:pt x="6269640" y="7904302"/>
                </a:lnTo>
                <a:cubicBezTo>
                  <a:pt x="6269640" y="7926505"/>
                  <a:pt x="6287639" y="7944504"/>
                  <a:pt x="6309842" y="7944504"/>
                </a:cubicBezTo>
                <a:lnTo>
                  <a:pt x="6792250" y="7944504"/>
                </a:lnTo>
                <a:cubicBezTo>
                  <a:pt x="6814453" y="7944504"/>
                  <a:pt x="6832452" y="7926505"/>
                  <a:pt x="6832452" y="7904302"/>
                </a:cubicBezTo>
                <a:lnTo>
                  <a:pt x="6832452" y="7247690"/>
                </a:lnTo>
                <a:cubicBezTo>
                  <a:pt x="6832452" y="7225487"/>
                  <a:pt x="6814453" y="7207488"/>
                  <a:pt x="6792250" y="7207488"/>
                </a:cubicBezTo>
                <a:close/>
                <a:moveTo>
                  <a:pt x="5150717" y="7207488"/>
                </a:moveTo>
                <a:cubicBezTo>
                  <a:pt x="5128515" y="7207488"/>
                  <a:pt x="5110515" y="7225487"/>
                  <a:pt x="5110515" y="7247690"/>
                </a:cubicBezTo>
                <a:lnTo>
                  <a:pt x="5110515" y="7904302"/>
                </a:lnTo>
                <a:cubicBezTo>
                  <a:pt x="5110515" y="7926505"/>
                  <a:pt x="5128515" y="7944504"/>
                  <a:pt x="5150717" y="7944504"/>
                </a:cubicBezTo>
                <a:lnTo>
                  <a:pt x="5633125" y="7944504"/>
                </a:lnTo>
                <a:cubicBezTo>
                  <a:pt x="5655328" y="7944504"/>
                  <a:pt x="5673327" y="7926505"/>
                  <a:pt x="5673327" y="7904302"/>
                </a:cubicBezTo>
                <a:lnTo>
                  <a:pt x="5673327" y="7247690"/>
                </a:lnTo>
                <a:cubicBezTo>
                  <a:pt x="5673327" y="7225487"/>
                  <a:pt x="5655328" y="7207488"/>
                  <a:pt x="5633125" y="7207488"/>
                </a:cubicBezTo>
                <a:close/>
                <a:moveTo>
                  <a:pt x="3991593" y="7207488"/>
                </a:moveTo>
                <a:cubicBezTo>
                  <a:pt x="3969390" y="7207488"/>
                  <a:pt x="3951391" y="7225487"/>
                  <a:pt x="3951391" y="7247690"/>
                </a:cubicBezTo>
                <a:lnTo>
                  <a:pt x="3951391" y="7904302"/>
                </a:lnTo>
                <a:cubicBezTo>
                  <a:pt x="3951391" y="7926505"/>
                  <a:pt x="3969390" y="7944504"/>
                  <a:pt x="3991593" y="7944504"/>
                </a:cubicBezTo>
                <a:lnTo>
                  <a:pt x="4474001" y="7944504"/>
                </a:lnTo>
                <a:cubicBezTo>
                  <a:pt x="4496204" y="7944504"/>
                  <a:pt x="4514203" y="7926505"/>
                  <a:pt x="4514203" y="7904302"/>
                </a:cubicBezTo>
                <a:lnTo>
                  <a:pt x="4514203" y="7247690"/>
                </a:lnTo>
                <a:cubicBezTo>
                  <a:pt x="4514203" y="7225487"/>
                  <a:pt x="4496204" y="7207488"/>
                  <a:pt x="4474001" y="7207488"/>
                </a:cubicBezTo>
                <a:close/>
                <a:moveTo>
                  <a:pt x="2832469" y="7207488"/>
                </a:moveTo>
                <a:cubicBezTo>
                  <a:pt x="2810266" y="7207488"/>
                  <a:pt x="2792267" y="7225487"/>
                  <a:pt x="2792267" y="7247690"/>
                </a:cubicBezTo>
                <a:lnTo>
                  <a:pt x="2792267" y="7904302"/>
                </a:lnTo>
                <a:cubicBezTo>
                  <a:pt x="2792267" y="7926505"/>
                  <a:pt x="2810266" y="7944504"/>
                  <a:pt x="2832469" y="7944504"/>
                </a:cubicBezTo>
                <a:lnTo>
                  <a:pt x="3314877" y="7944504"/>
                </a:lnTo>
                <a:cubicBezTo>
                  <a:pt x="3337080" y="7944504"/>
                  <a:pt x="3355079" y="7926505"/>
                  <a:pt x="3355079" y="7904302"/>
                </a:cubicBezTo>
                <a:lnTo>
                  <a:pt x="3355079" y="7247690"/>
                </a:lnTo>
                <a:cubicBezTo>
                  <a:pt x="3355079" y="7225487"/>
                  <a:pt x="3337080" y="7207488"/>
                  <a:pt x="3314877" y="7207488"/>
                </a:cubicBezTo>
                <a:close/>
                <a:moveTo>
                  <a:pt x="1673345" y="7207488"/>
                </a:moveTo>
                <a:cubicBezTo>
                  <a:pt x="1651142" y="7207488"/>
                  <a:pt x="1633143" y="7225487"/>
                  <a:pt x="1633143" y="7247690"/>
                </a:cubicBezTo>
                <a:lnTo>
                  <a:pt x="1633143" y="7904302"/>
                </a:lnTo>
                <a:cubicBezTo>
                  <a:pt x="1633143" y="7926505"/>
                  <a:pt x="1651142" y="7944504"/>
                  <a:pt x="1673345" y="7944504"/>
                </a:cubicBezTo>
                <a:lnTo>
                  <a:pt x="2155753" y="7944504"/>
                </a:lnTo>
                <a:cubicBezTo>
                  <a:pt x="2177956" y="7944504"/>
                  <a:pt x="2195955" y="7926505"/>
                  <a:pt x="2195955" y="7904302"/>
                </a:cubicBezTo>
                <a:lnTo>
                  <a:pt x="2195955" y="7247690"/>
                </a:lnTo>
                <a:cubicBezTo>
                  <a:pt x="2195955" y="7225487"/>
                  <a:pt x="2177956" y="7207488"/>
                  <a:pt x="2155753" y="7207488"/>
                </a:cubicBezTo>
                <a:close/>
                <a:moveTo>
                  <a:pt x="514220" y="7207488"/>
                </a:moveTo>
                <a:cubicBezTo>
                  <a:pt x="492017" y="7207488"/>
                  <a:pt x="474019" y="7225487"/>
                  <a:pt x="474019" y="7247690"/>
                </a:cubicBezTo>
                <a:lnTo>
                  <a:pt x="474019" y="7904302"/>
                </a:lnTo>
                <a:cubicBezTo>
                  <a:pt x="474019" y="7926505"/>
                  <a:pt x="492017" y="7944504"/>
                  <a:pt x="514220" y="7944504"/>
                </a:cubicBezTo>
                <a:lnTo>
                  <a:pt x="996629" y="7944504"/>
                </a:lnTo>
                <a:cubicBezTo>
                  <a:pt x="1018832" y="7944504"/>
                  <a:pt x="1036831" y="7926505"/>
                  <a:pt x="1036831" y="7904302"/>
                </a:cubicBezTo>
                <a:lnTo>
                  <a:pt x="1036831" y="7247690"/>
                </a:lnTo>
                <a:cubicBezTo>
                  <a:pt x="1036831" y="7225487"/>
                  <a:pt x="1018832" y="7207488"/>
                  <a:pt x="996629" y="7207488"/>
                </a:cubicBezTo>
                <a:close/>
                <a:moveTo>
                  <a:pt x="487295" y="1456997"/>
                </a:moveTo>
                <a:cubicBezTo>
                  <a:pt x="414050" y="1456997"/>
                  <a:pt x="354674" y="1516373"/>
                  <a:pt x="354674" y="1589618"/>
                </a:cubicBezTo>
                <a:lnTo>
                  <a:pt x="354674" y="6813656"/>
                </a:lnTo>
                <a:cubicBezTo>
                  <a:pt x="354674" y="6886901"/>
                  <a:pt x="414050" y="6946277"/>
                  <a:pt x="487295" y="6946277"/>
                </a:cubicBezTo>
                <a:lnTo>
                  <a:pt x="10312463" y="6946277"/>
                </a:lnTo>
                <a:cubicBezTo>
                  <a:pt x="10385708" y="6946277"/>
                  <a:pt x="10445084" y="6886901"/>
                  <a:pt x="10445084" y="6813656"/>
                </a:cubicBezTo>
                <a:lnTo>
                  <a:pt x="10445084" y="1589618"/>
                </a:lnTo>
                <a:cubicBezTo>
                  <a:pt x="10445084" y="1516373"/>
                  <a:pt x="10385708" y="1456997"/>
                  <a:pt x="10312463" y="1456997"/>
                </a:cubicBezTo>
                <a:close/>
                <a:moveTo>
                  <a:pt x="9787215" y="333143"/>
                </a:moveTo>
                <a:cubicBezTo>
                  <a:pt x="9765012" y="333143"/>
                  <a:pt x="9747013" y="351142"/>
                  <a:pt x="9747013" y="373345"/>
                </a:cubicBezTo>
                <a:lnTo>
                  <a:pt x="9747013" y="1029957"/>
                </a:lnTo>
                <a:cubicBezTo>
                  <a:pt x="9747013" y="1052160"/>
                  <a:pt x="9765012" y="1070159"/>
                  <a:pt x="9787215" y="1070159"/>
                </a:cubicBezTo>
                <a:lnTo>
                  <a:pt x="10269623" y="1070159"/>
                </a:lnTo>
                <a:cubicBezTo>
                  <a:pt x="10291826" y="1070159"/>
                  <a:pt x="10309825" y="1052160"/>
                  <a:pt x="10309825" y="1029957"/>
                </a:cubicBezTo>
                <a:lnTo>
                  <a:pt x="10309825" y="373345"/>
                </a:lnTo>
                <a:cubicBezTo>
                  <a:pt x="10309825" y="351142"/>
                  <a:pt x="10291826" y="333143"/>
                  <a:pt x="10269623" y="333143"/>
                </a:cubicBezTo>
                <a:close/>
                <a:moveTo>
                  <a:pt x="8628091" y="333143"/>
                </a:moveTo>
                <a:cubicBezTo>
                  <a:pt x="8605888" y="333143"/>
                  <a:pt x="8587889" y="351142"/>
                  <a:pt x="8587889" y="373345"/>
                </a:cubicBezTo>
                <a:lnTo>
                  <a:pt x="8587889" y="1029957"/>
                </a:lnTo>
                <a:cubicBezTo>
                  <a:pt x="8587889" y="1052160"/>
                  <a:pt x="8605888" y="1070159"/>
                  <a:pt x="8628091" y="1070159"/>
                </a:cubicBezTo>
                <a:lnTo>
                  <a:pt x="9110499" y="1070159"/>
                </a:lnTo>
                <a:cubicBezTo>
                  <a:pt x="9132702" y="1070159"/>
                  <a:pt x="9150701" y="1052160"/>
                  <a:pt x="9150701" y="1029957"/>
                </a:cubicBezTo>
                <a:lnTo>
                  <a:pt x="9150701" y="373345"/>
                </a:lnTo>
                <a:cubicBezTo>
                  <a:pt x="9150701" y="351142"/>
                  <a:pt x="9132702" y="333143"/>
                  <a:pt x="9110499" y="333143"/>
                </a:cubicBezTo>
                <a:close/>
                <a:moveTo>
                  <a:pt x="7468966" y="333143"/>
                </a:moveTo>
                <a:cubicBezTo>
                  <a:pt x="7446763" y="333143"/>
                  <a:pt x="7428764" y="351142"/>
                  <a:pt x="7428764" y="373345"/>
                </a:cubicBezTo>
                <a:lnTo>
                  <a:pt x="7428764" y="1029957"/>
                </a:lnTo>
                <a:cubicBezTo>
                  <a:pt x="7428764" y="1052160"/>
                  <a:pt x="7446763" y="1070159"/>
                  <a:pt x="7468966" y="1070159"/>
                </a:cubicBezTo>
                <a:lnTo>
                  <a:pt x="7951374" y="1070159"/>
                </a:lnTo>
                <a:cubicBezTo>
                  <a:pt x="7973577" y="1070159"/>
                  <a:pt x="7991576" y="1052160"/>
                  <a:pt x="7991576" y="1029957"/>
                </a:cubicBezTo>
                <a:lnTo>
                  <a:pt x="7991576" y="373345"/>
                </a:lnTo>
                <a:cubicBezTo>
                  <a:pt x="7991576" y="351142"/>
                  <a:pt x="7973577" y="333143"/>
                  <a:pt x="7951374" y="333143"/>
                </a:cubicBezTo>
                <a:close/>
                <a:moveTo>
                  <a:pt x="6309842" y="333143"/>
                </a:moveTo>
                <a:cubicBezTo>
                  <a:pt x="6287639" y="333143"/>
                  <a:pt x="6269640" y="351142"/>
                  <a:pt x="6269640" y="373345"/>
                </a:cubicBezTo>
                <a:lnTo>
                  <a:pt x="6269640" y="1029957"/>
                </a:lnTo>
                <a:cubicBezTo>
                  <a:pt x="6269640" y="1052160"/>
                  <a:pt x="6287639" y="1070159"/>
                  <a:pt x="6309842" y="1070159"/>
                </a:cubicBezTo>
                <a:lnTo>
                  <a:pt x="6792250" y="1070159"/>
                </a:lnTo>
                <a:cubicBezTo>
                  <a:pt x="6814453" y="1070159"/>
                  <a:pt x="6832452" y="1052160"/>
                  <a:pt x="6832452" y="1029957"/>
                </a:cubicBezTo>
                <a:lnTo>
                  <a:pt x="6832452" y="373345"/>
                </a:lnTo>
                <a:cubicBezTo>
                  <a:pt x="6832452" y="351142"/>
                  <a:pt x="6814453" y="333143"/>
                  <a:pt x="6792250" y="333143"/>
                </a:cubicBezTo>
                <a:close/>
                <a:moveTo>
                  <a:pt x="5150720" y="333143"/>
                </a:moveTo>
                <a:cubicBezTo>
                  <a:pt x="5128516" y="333143"/>
                  <a:pt x="5110518" y="351142"/>
                  <a:pt x="5110518" y="373345"/>
                </a:cubicBezTo>
                <a:lnTo>
                  <a:pt x="5110518" y="1029957"/>
                </a:lnTo>
                <a:cubicBezTo>
                  <a:pt x="5110518" y="1052160"/>
                  <a:pt x="5128516" y="1070159"/>
                  <a:pt x="5150720" y="1070159"/>
                </a:cubicBezTo>
                <a:lnTo>
                  <a:pt x="5633125" y="1070159"/>
                </a:lnTo>
                <a:cubicBezTo>
                  <a:pt x="5655328" y="1070159"/>
                  <a:pt x="5673327" y="1052160"/>
                  <a:pt x="5673327" y="1029957"/>
                </a:cubicBezTo>
                <a:lnTo>
                  <a:pt x="5673327" y="373345"/>
                </a:lnTo>
                <a:cubicBezTo>
                  <a:pt x="5673327" y="351142"/>
                  <a:pt x="5655328" y="333143"/>
                  <a:pt x="5633125" y="333143"/>
                </a:cubicBezTo>
                <a:close/>
                <a:moveTo>
                  <a:pt x="3991594" y="333143"/>
                </a:moveTo>
                <a:cubicBezTo>
                  <a:pt x="3969392" y="333143"/>
                  <a:pt x="3951392" y="351142"/>
                  <a:pt x="3951392" y="373345"/>
                </a:cubicBezTo>
                <a:lnTo>
                  <a:pt x="3951392" y="1029957"/>
                </a:lnTo>
                <a:cubicBezTo>
                  <a:pt x="3951392" y="1052160"/>
                  <a:pt x="3969392" y="1070159"/>
                  <a:pt x="3991594" y="1070159"/>
                </a:cubicBezTo>
                <a:lnTo>
                  <a:pt x="4474003" y="1070159"/>
                </a:lnTo>
                <a:cubicBezTo>
                  <a:pt x="4496206" y="1070159"/>
                  <a:pt x="4514205" y="1052160"/>
                  <a:pt x="4514205" y="1029957"/>
                </a:cubicBezTo>
                <a:lnTo>
                  <a:pt x="4514205" y="373345"/>
                </a:lnTo>
                <a:cubicBezTo>
                  <a:pt x="4514205" y="351142"/>
                  <a:pt x="4496206" y="333143"/>
                  <a:pt x="4474003" y="333143"/>
                </a:cubicBezTo>
                <a:close/>
                <a:moveTo>
                  <a:pt x="2832470" y="333143"/>
                </a:moveTo>
                <a:cubicBezTo>
                  <a:pt x="2810267" y="333143"/>
                  <a:pt x="2792268" y="351142"/>
                  <a:pt x="2792268" y="373345"/>
                </a:cubicBezTo>
                <a:lnTo>
                  <a:pt x="2792268" y="1029957"/>
                </a:lnTo>
                <a:cubicBezTo>
                  <a:pt x="2792268" y="1052160"/>
                  <a:pt x="2810267" y="1070159"/>
                  <a:pt x="2832470" y="1070159"/>
                </a:cubicBezTo>
                <a:lnTo>
                  <a:pt x="3314878" y="1070159"/>
                </a:lnTo>
                <a:cubicBezTo>
                  <a:pt x="3337081" y="1070159"/>
                  <a:pt x="3355080" y="1052160"/>
                  <a:pt x="3355080" y="1029957"/>
                </a:cubicBezTo>
                <a:lnTo>
                  <a:pt x="3355080" y="373345"/>
                </a:lnTo>
                <a:cubicBezTo>
                  <a:pt x="3355080" y="351142"/>
                  <a:pt x="3337081" y="333143"/>
                  <a:pt x="3314878" y="333143"/>
                </a:cubicBezTo>
                <a:close/>
                <a:moveTo>
                  <a:pt x="1673347" y="333143"/>
                </a:moveTo>
                <a:cubicBezTo>
                  <a:pt x="1651144" y="333143"/>
                  <a:pt x="1633145" y="351142"/>
                  <a:pt x="1633145" y="373345"/>
                </a:cubicBezTo>
                <a:lnTo>
                  <a:pt x="1633145" y="1029957"/>
                </a:lnTo>
                <a:cubicBezTo>
                  <a:pt x="1633145" y="1052160"/>
                  <a:pt x="1651144" y="1070159"/>
                  <a:pt x="1673347" y="1070159"/>
                </a:cubicBezTo>
                <a:lnTo>
                  <a:pt x="2155755" y="1070159"/>
                </a:lnTo>
                <a:cubicBezTo>
                  <a:pt x="2177958" y="1070159"/>
                  <a:pt x="2195957" y="1052160"/>
                  <a:pt x="2195957" y="1029957"/>
                </a:cubicBezTo>
                <a:lnTo>
                  <a:pt x="2195957" y="373345"/>
                </a:lnTo>
                <a:cubicBezTo>
                  <a:pt x="2195957" y="351142"/>
                  <a:pt x="2177958" y="333143"/>
                  <a:pt x="2155755" y="333143"/>
                </a:cubicBezTo>
                <a:close/>
                <a:moveTo>
                  <a:pt x="514222" y="333143"/>
                </a:moveTo>
                <a:cubicBezTo>
                  <a:pt x="492019" y="333143"/>
                  <a:pt x="474020" y="351142"/>
                  <a:pt x="474020" y="373345"/>
                </a:cubicBezTo>
                <a:lnTo>
                  <a:pt x="474020" y="1029957"/>
                </a:lnTo>
                <a:cubicBezTo>
                  <a:pt x="474020" y="1052160"/>
                  <a:pt x="492019" y="1070159"/>
                  <a:pt x="514222" y="1070159"/>
                </a:cubicBezTo>
                <a:lnTo>
                  <a:pt x="996630" y="1070159"/>
                </a:lnTo>
                <a:cubicBezTo>
                  <a:pt x="1018833" y="1070159"/>
                  <a:pt x="1036832" y="1052160"/>
                  <a:pt x="1036832" y="1029957"/>
                </a:cubicBezTo>
                <a:lnTo>
                  <a:pt x="1036832" y="373345"/>
                </a:lnTo>
                <a:cubicBezTo>
                  <a:pt x="1036832" y="351142"/>
                  <a:pt x="1018833" y="333143"/>
                  <a:pt x="996630" y="333143"/>
                </a:cubicBezTo>
                <a:close/>
                <a:moveTo>
                  <a:pt x="280164" y="0"/>
                </a:moveTo>
                <a:lnTo>
                  <a:pt x="10519594" y="0"/>
                </a:lnTo>
                <a:cubicBezTo>
                  <a:pt x="10674325" y="0"/>
                  <a:pt x="10799759" y="125434"/>
                  <a:pt x="10799759" y="280165"/>
                </a:cubicBezTo>
                <a:lnTo>
                  <a:pt x="10799759" y="8123108"/>
                </a:lnTo>
                <a:cubicBezTo>
                  <a:pt x="10799759" y="8277839"/>
                  <a:pt x="10674325" y="8403273"/>
                  <a:pt x="10519594" y="8403273"/>
                </a:cubicBezTo>
                <a:lnTo>
                  <a:pt x="280164" y="8403273"/>
                </a:lnTo>
                <a:cubicBezTo>
                  <a:pt x="125434" y="8403273"/>
                  <a:pt x="0" y="8277839"/>
                  <a:pt x="0" y="8123108"/>
                </a:cubicBezTo>
                <a:lnTo>
                  <a:pt x="0" y="280165"/>
                </a:lnTo>
                <a:cubicBezTo>
                  <a:pt x="0" y="125434"/>
                  <a:pt x="125434" y="0"/>
                  <a:pt x="280164" y="0"/>
                </a:cubicBezTo>
                <a:close/>
              </a:path>
            </a:pathLst>
          </a:custGeom>
          <a:gradFill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85" name="Freihandform 84"/>
          <p:cNvSpPr>
            <a:spLocks noChangeAspect="1"/>
          </p:cNvSpPr>
          <p:nvPr/>
        </p:nvSpPr>
        <p:spPr>
          <a:xfrm>
            <a:off x="146176" y="150025"/>
            <a:ext cx="348442" cy="360000"/>
          </a:xfrm>
          <a:custGeom>
            <a:avLst/>
            <a:gdLst>
              <a:gd name="connsiteX0" fmla="*/ 3708000 w 9488380"/>
              <a:gd name="connsiteY0" fmla="*/ 1077619 h 9803114"/>
              <a:gd name="connsiteX1" fmla="*/ 1077619 w 9488380"/>
              <a:gd name="connsiteY1" fmla="*/ 3708400 h 9803114"/>
              <a:gd name="connsiteX2" fmla="*/ 3708000 w 9488380"/>
              <a:gd name="connsiteY2" fmla="*/ 6339181 h 9803114"/>
              <a:gd name="connsiteX3" fmla="*/ 6338381 w 9488380"/>
              <a:gd name="connsiteY3" fmla="*/ 3708400 h 9803114"/>
              <a:gd name="connsiteX4" fmla="*/ 3708000 w 9488380"/>
              <a:gd name="connsiteY4" fmla="*/ 1077619 h 9803114"/>
              <a:gd name="connsiteX5" fmla="*/ 3708000 w 9488380"/>
              <a:gd name="connsiteY5" fmla="*/ 0 h 9803114"/>
              <a:gd name="connsiteX6" fmla="*/ 7416000 w 9488380"/>
              <a:gd name="connsiteY6" fmla="*/ 3708400 h 9803114"/>
              <a:gd name="connsiteX7" fmla="*/ 6968465 w 9488380"/>
              <a:gd name="connsiteY7" fmla="*/ 5476044 h 9803114"/>
              <a:gd name="connsiteX8" fmla="*/ 6843338 w 9488380"/>
              <a:gd name="connsiteY8" fmla="*/ 5682032 h 9803114"/>
              <a:gd name="connsiteX9" fmla="*/ 6852279 w 9488380"/>
              <a:gd name="connsiteY9" fmla="*/ 5689081 h 9803114"/>
              <a:gd name="connsiteX10" fmla="*/ 6920939 w 9488380"/>
              <a:gd name="connsiteY10" fmla="*/ 5755476 h 9803114"/>
              <a:gd name="connsiteX11" fmla="*/ 9236964 w 9488380"/>
              <a:gd name="connsiteY11" fmla="*/ 8233040 h 9803114"/>
              <a:gd name="connsiteX12" fmla="*/ 9192527 w 9488380"/>
              <a:gd name="connsiteY12" fmla="*/ 9551697 h 9803114"/>
              <a:gd name="connsiteX13" fmla="*/ 7873870 w 9488380"/>
              <a:gd name="connsiteY13" fmla="*/ 9507260 h 9803114"/>
              <a:gd name="connsiteX14" fmla="*/ 5557844 w 9488380"/>
              <a:gd name="connsiteY14" fmla="*/ 7029696 h 9803114"/>
              <a:gd name="connsiteX15" fmla="*/ 5496222 w 9488380"/>
              <a:gd name="connsiteY15" fmla="*/ 6956723 h 9803114"/>
              <a:gd name="connsiteX16" fmla="*/ 5496161 w 9488380"/>
              <a:gd name="connsiteY16" fmla="*/ 6956635 h 9803114"/>
              <a:gd name="connsiteX17" fmla="*/ 5475453 w 9488380"/>
              <a:gd name="connsiteY17" fmla="*/ 6969216 h 9803114"/>
              <a:gd name="connsiteX18" fmla="*/ 3708000 w 9488380"/>
              <a:gd name="connsiteY18" fmla="*/ 7416800 h 9803114"/>
              <a:gd name="connsiteX19" fmla="*/ 0 w 9488380"/>
              <a:gd name="connsiteY19" fmla="*/ 3708400 h 9803114"/>
              <a:gd name="connsiteX20" fmla="*/ 3708000 w 9488380"/>
              <a:gd name="connsiteY20" fmla="*/ 0 h 980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488380" h="9803114">
                <a:moveTo>
                  <a:pt x="3708000" y="1077619"/>
                </a:moveTo>
                <a:cubicBezTo>
                  <a:pt x="2255281" y="1077619"/>
                  <a:pt x="1077619" y="2255460"/>
                  <a:pt x="1077619" y="3708400"/>
                </a:cubicBezTo>
                <a:cubicBezTo>
                  <a:pt x="1077619" y="5161340"/>
                  <a:pt x="2255281" y="6339181"/>
                  <a:pt x="3708000" y="6339181"/>
                </a:cubicBezTo>
                <a:cubicBezTo>
                  <a:pt x="5160719" y="6339181"/>
                  <a:pt x="6338381" y="5161340"/>
                  <a:pt x="6338381" y="3708400"/>
                </a:cubicBezTo>
                <a:cubicBezTo>
                  <a:pt x="6338381" y="2255460"/>
                  <a:pt x="5160719" y="1077619"/>
                  <a:pt x="3708000" y="1077619"/>
                </a:cubicBezTo>
                <a:close/>
                <a:moveTo>
                  <a:pt x="3708000" y="0"/>
                </a:moveTo>
                <a:cubicBezTo>
                  <a:pt x="5755872" y="0"/>
                  <a:pt x="7416000" y="1660307"/>
                  <a:pt x="7416000" y="3708400"/>
                </a:cubicBezTo>
                <a:cubicBezTo>
                  <a:pt x="7416000" y="4348429"/>
                  <a:pt x="7253878" y="4950589"/>
                  <a:pt x="6968465" y="5476044"/>
                </a:cubicBezTo>
                <a:lnTo>
                  <a:pt x="6843338" y="5682032"/>
                </a:lnTo>
                <a:lnTo>
                  <a:pt x="6852279" y="5689081"/>
                </a:lnTo>
                <a:cubicBezTo>
                  <a:pt x="6876024" y="5709818"/>
                  <a:pt x="6898947" y="5731951"/>
                  <a:pt x="6920939" y="5755476"/>
                </a:cubicBezTo>
                <a:lnTo>
                  <a:pt x="9236964" y="8233040"/>
                </a:lnTo>
                <a:cubicBezTo>
                  <a:pt x="9588830" y="8609448"/>
                  <a:pt x="9568935" y="9199831"/>
                  <a:pt x="9192527" y="9551697"/>
                </a:cubicBezTo>
                <a:cubicBezTo>
                  <a:pt x="8816119" y="9903564"/>
                  <a:pt x="8225736" y="9883668"/>
                  <a:pt x="7873870" y="9507260"/>
                </a:cubicBezTo>
                <a:lnTo>
                  <a:pt x="5557844" y="7029696"/>
                </a:lnTo>
                <a:cubicBezTo>
                  <a:pt x="5535852" y="7006171"/>
                  <a:pt x="5515313" y="6981809"/>
                  <a:pt x="5496222" y="6956723"/>
                </a:cubicBezTo>
                <a:lnTo>
                  <a:pt x="5496161" y="6956635"/>
                </a:lnTo>
                <a:lnTo>
                  <a:pt x="5475453" y="6969216"/>
                </a:lnTo>
                <a:cubicBezTo>
                  <a:pt x="4950055" y="7254661"/>
                  <a:pt x="4347960" y="7416800"/>
                  <a:pt x="3708000" y="7416800"/>
                </a:cubicBezTo>
                <a:cubicBezTo>
                  <a:pt x="1660128" y="7416800"/>
                  <a:pt x="0" y="5756493"/>
                  <a:pt x="0" y="3708400"/>
                </a:cubicBezTo>
                <a:cubicBezTo>
                  <a:pt x="0" y="1660307"/>
                  <a:pt x="1660128" y="0"/>
                  <a:pt x="3708000" y="0"/>
                </a:cubicBezTo>
                <a:close/>
              </a:path>
            </a:pathLst>
          </a:custGeom>
          <a:gradFill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86" name="Gruppieren 85"/>
          <p:cNvGrpSpPr>
            <a:grpSpLocks noChangeAspect="1"/>
          </p:cNvGrpSpPr>
          <p:nvPr/>
        </p:nvGrpSpPr>
        <p:grpSpPr>
          <a:xfrm>
            <a:off x="682998" y="467595"/>
            <a:ext cx="288000" cy="140651"/>
            <a:chOff x="2616200" y="4040981"/>
            <a:chExt cx="5461000" cy="2667000"/>
          </a:xfrm>
          <a:solidFill>
            <a:schemeClr val="bg1">
              <a:lumMod val="95000"/>
            </a:schemeClr>
          </a:solidFill>
        </p:grpSpPr>
        <p:cxnSp>
          <p:nvCxnSpPr>
            <p:cNvPr id="87" name="Gekrümmte Verbindung 86"/>
            <p:cNvCxnSpPr/>
            <p:nvPr/>
          </p:nvCxnSpPr>
          <p:spPr>
            <a:xfrm>
              <a:off x="2616200" y="4040981"/>
              <a:ext cx="5461000" cy="2667000"/>
            </a:xfrm>
            <a:prstGeom prst="curvedConnector3">
              <a:avLst>
                <a:gd name="adj1" fmla="val 50000"/>
              </a:avLst>
            </a:prstGeom>
            <a:grpFill/>
            <a:ln w="28575" cap="rnd">
              <a:gradFill>
                <a:gsLst>
                  <a:gs pos="49000">
                    <a:srgbClr val="00B050"/>
                  </a:gs>
                  <a:gs pos="10000">
                    <a:srgbClr val="E59700"/>
                  </a:gs>
                  <a:gs pos="20000">
                    <a:srgbClr val="FFFF00"/>
                  </a:gs>
                  <a:gs pos="0">
                    <a:srgbClr val="C00000"/>
                  </a:gs>
                  <a:gs pos="81000">
                    <a:srgbClr val="0070C0"/>
                  </a:gs>
                  <a:gs pos="100000">
                    <a:srgbClr val="7030A0"/>
                  </a:gs>
                </a:gsLst>
                <a:lin ang="5400000" scaled="1"/>
              </a:gradFill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krümmte Verbindung 87"/>
            <p:cNvCxnSpPr/>
            <p:nvPr/>
          </p:nvCxnSpPr>
          <p:spPr>
            <a:xfrm flipV="1">
              <a:off x="2624931" y="4040981"/>
              <a:ext cx="5443538" cy="2667000"/>
            </a:xfrm>
            <a:prstGeom prst="curvedConnector3">
              <a:avLst>
                <a:gd name="adj1" fmla="val 50000"/>
              </a:avLst>
            </a:prstGeom>
            <a:grpFill/>
            <a:ln w="28575" cap="rnd">
              <a:gradFill>
                <a:gsLst>
                  <a:gs pos="49000">
                    <a:srgbClr val="00B050"/>
                  </a:gs>
                  <a:gs pos="10000">
                    <a:srgbClr val="E59700"/>
                  </a:gs>
                  <a:gs pos="20000">
                    <a:srgbClr val="FFFF00"/>
                  </a:gs>
                  <a:gs pos="0">
                    <a:srgbClr val="C00000"/>
                  </a:gs>
                  <a:gs pos="81000">
                    <a:srgbClr val="0070C0"/>
                  </a:gs>
                  <a:gs pos="100000">
                    <a:srgbClr val="7030A0"/>
                  </a:gs>
                </a:gsLst>
                <a:lin ang="5400000" scaled="1"/>
              </a:gradFill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9475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Niklas Mikeler</dc:creator>
  <cp:lastModifiedBy>Niklas Mikeler</cp:lastModifiedBy>
  <cp:revision>9</cp:revision>
  <dcterms:created xsi:type="dcterms:W3CDTF">2017-09-20T18:11:44Z</dcterms:created>
  <dcterms:modified xsi:type="dcterms:W3CDTF">2017-10-09T21:02:48Z</dcterms:modified>
</cp:coreProperties>
</file>