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62100" cy="2990850"/>
  <p:notesSz cx="6858000" cy="9144000"/>
  <p:defaultTextStyle>
    <a:defPPr>
      <a:defRPr lang="de-DE"/>
    </a:defPPr>
    <a:lvl1pPr marL="0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1pPr>
    <a:lvl2pPr marL="109271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2pPr>
    <a:lvl3pPr marL="21854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3pPr>
    <a:lvl4pPr marL="327812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4pPr>
    <a:lvl5pPr marL="437083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5pPr>
    <a:lvl6pPr marL="546354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6pPr>
    <a:lvl7pPr marL="655625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7pPr>
    <a:lvl8pPr marL="76489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8pPr>
    <a:lvl9pPr marL="874166" algn="l" defTabSz="218542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" userDrawn="1">
          <p15:clr>
            <a:srgbClr val="A4A3A4"/>
          </p15:clr>
        </p15:guide>
        <p15:guide id="2" pos="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1488" y="-180"/>
      </p:cViewPr>
      <p:guideLst>
        <p:guide orient="horz" pos="942"/>
        <p:guide pos="4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8" y="489475"/>
            <a:ext cx="1327785" cy="1041259"/>
          </a:xfrm>
        </p:spPr>
        <p:txBody>
          <a:bodyPr anchor="b"/>
          <a:lstStyle>
            <a:lvl1pPr algn="ctr">
              <a:defRPr sz="102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3" y="1570889"/>
            <a:ext cx="1171575" cy="722096"/>
          </a:xfrm>
        </p:spPr>
        <p:txBody>
          <a:bodyPr/>
          <a:lstStyle>
            <a:lvl1pPr marL="0" indent="0" algn="ctr">
              <a:buNone/>
              <a:defRPr sz="410"/>
            </a:lvl1pPr>
            <a:lvl2pPr marL="78090" indent="0" algn="ctr">
              <a:buNone/>
              <a:defRPr sz="342"/>
            </a:lvl2pPr>
            <a:lvl3pPr marL="156180" indent="0" algn="ctr">
              <a:buNone/>
              <a:defRPr sz="307"/>
            </a:lvl3pPr>
            <a:lvl4pPr marL="234269" indent="0" algn="ctr">
              <a:buNone/>
              <a:defRPr sz="273"/>
            </a:lvl4pPr>
            <a:lvl5pPr marL="312359" indent="0" algn="ctr">
              <a:buNone/>
              <a:defRPr sz="273"/>
            </a:lvl5pPr>
            <a:lvl6pPr marL="390449" indent="0" algn="ctr">
              <a:buNone/>
              <a:defRPr sz="273"/>
            </a:lvl6pPr>
            <a:lvl7pPr marL="468539" indent="0" algn="ctr">
              <a:buNone/>
              <a:defRPr sz="273"/>
            </a:lvl7pPr>
            <a:lvl8pPr marL="546628" indent="0" algn="ctr">
              <a:buNone/>
              <a:defRPr sz="273"/>
            </a:lvl8pPr>
            <a:lvl9pPr marL="624718" indent="0" algn="ctr">
              <a:buNone/>
              <a:defRPr sz="27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7878" y="159235"/>
            <a:ext cx="336828" cy="2534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95" y="159235"/>
            <a:ext cx="990957" cy="25346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1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1" y="745637"/>
            <a:ext cx="1347311" cy="1244110"/>
          </a:xfrm>
        </p:spPr>
        <p:txBody>
          <a:bodyPr anchor="b"/>
          <a:lstStyle>
            <a:lvl1pPr>
              <a:defRPr sz="102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81" y="2001517"/>
            <a:ext cx="1347311" cy="654248"/>
          </a:xfrm>
        </p:spPr>
        <p:txBody>
          <a:bodyPr/>
          <a:lstStyle>
            <a:lvl1pPr marL="0" indent="0">
              <a:buNone/>
              <a:defRPr sz="410">
                <a:solidFill>
                  <a:schemeClr val="tx1"/>
                </a:solidFill>
              </a:defRPr>
            </a:lvl1pPr>
            <a:lvl2pPr marL="78090" indent="0">
              <a:buNone/>
              <a:defRPr sz="342">
                <a:solidFill>
                  <a:schemeClr val="tx1">
                    <a:tint val="75000"/>
                  </a:schemeClr>
                </a:solidFill>
              </a:defRPr>
            </a:lvl2pPr>
            <a:lvl3pPr marL="15618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3pPr>
            <a:lvl4pPr marL="23426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4pPr>
            <a:lvl5pPr marL="31235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5pPr>
            <a:lvl6pPr marL="39044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6pPr>
            <a:lvl7pPr marL="46853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7pPr>
            <a:lvl8pPr marL="54662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8pPr>
            <a:lvl9pPr marL="62471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94" y="796175"/>
            <a:ext cx="663893" cy="18976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813" y="796175"/>
            <a:ext cx="663893" cy="18976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59236"/>
            <a:ext cx="1347311" cy="57809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98" y="733174"/>
            <a:ext cx="660841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98" y="1092491"/>
            <a:ext cx="660841" cy="16068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813" y="733174"/>
            <a:ext cx="664096" cy="359317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813" y="1092491"/>
            <a:ext cx="664096" cy="16068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40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96" y="430628"/>
            <a:ext cx="790813" cy="2125442"/>
          </a:xfrm>
        </p:spPr>
        <p:txBody>
          <a:bodyPr/>
          <a:lstStyle>
            <a:lvl1pPr>
              <a:defRPr sz="547"/>
            </a:lvl1pPr>
            <a:lvl2pPr>
              <a:defRPr sz="478"/>
            </a:lvl2pPr>
            <a:lvl3pPr>
              <a:defRPr sz="410"/>
            </a:lvl3pPr>
            <a:lvl4pPr>
              <a:defRPr sz="342"/>
            </a:lvl4pPr>
            <a:lvl5pPr>
              <a:defRPr sz="342"/>
            </a:lvl5pPr>
            <a:lvl6pPr>
              <a:defRPr sz="342"/>
            </a:lvl6pPr>
            <a:lvl7pPr>
              <a:defRPr sz="342"/>
            </a:lvl7pPr>
            <a:lvl8pPr>
              <a:defRPr sz="342"/>
            </a:lvl8pPr>
            <a:lvl9pPr>
              <a:defRPr sz="342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99390"/>
            <a:ext cx="503818" cy="697865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096" y="430628"/>
            <a:ext cx="790813" cy="2125442"/>
          </a:xfrm>
        </p:spPr>
        <p:txBody>
          <a:bodyPr anchor="t"/>
          <a:lstStyle>
            <a:lvl1pPr marL="0" indent="0">
              <a:buNone/>
              <a:defRPr sz="547"/>
            </a:lvl1pPr>
            <a:lvl2pPr marL="78090" indent="0">
              <a:buNone/>
              <a:defRPr sz="478"/>
            </a:lvl2pPr>
            <a:lvl3pPr marL="156180" indent="0">
              <a:buNone/>
              <a:defRPr sz="410"/>
            </a:lvl3pPr>
            <a:lvl4pPr marL="234269" indent="0">
              <a:buNone/>
              <a:defRPr sz="342"/>
            </a:lvl4pPr>
            <a:lvl5pPr marL="312359" indent="0">
              <a:buNone/>
              <a:defRPr sz="342"/>
            </a:lvl5pPr>
            <a:lvl6pPr marL="390449" indent="0">
              <a:buNone/>
              <a:defRPr sz="342"/>
            </a:lvl6pPr>
            <a:lvl7pPr marL="468539" indent="0">
              <a:buNone/>
              <a:defRPr sz="342"/>
            </a:lvl7pPr>
            <a:lvl8pPr marL="546628" indent="0">
              <a:buNone/>
              <a:defRPr sz="342"/>
            </a:lvl8pPr>
            <a:lvl9pPr marL="624718" indent="0">
              <a:buNone/>
              <a:defRPr sz="34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897255"/>
            <a:ext cx="503818" cy="1662276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95" y="159236"/>
            <a:ext cx="1347311" cy="57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95" y="796175"/>
            <a:ext cx="1347311" cy="189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394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6698-0C91-4185-99A0-59A61138E5C6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446" y="2772076"/>
            <a:ext cx="527209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33" y="2772076"/>
            <a:ext cx="351473" cy="15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6180" rtl="0" eaLnBrk="1" latinLnBrk="0" hangingPunct="1">
        <a:lnSpc>
          <a:spcPct val="90000"/>
        </a:lnSpc>
        <a:spcBef>
          <a:spcPct val="0"/>
        </a:spcBef>
        <a:buNone/>
        <a:defRPr sz="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45" indent="-39045" algn="l" defTabSz="156180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17135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2pPr>
      <a:lvl3pPr marL="19522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3pPr>
      <a:lvl4pPr marL="27331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5140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42949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50758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8567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6376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1pPr>
      <a:lvl2pPr marL="7809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2pPr>
      <a:lvl3pPr marL="15618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3pPr>
      <a:lvl4pPr marL="23426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1235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39044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46853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4662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2471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562100" cy="299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132742" y="847117"/>
            <a:ext cx="1296617" cy="1296617"/>
            <a:chOff x="-106" y="-105"/>
            <a:chExt cx="9525211" cy="9525210"/>
          </a:xfrm>
        </p:grpSpPr>
        <p:sp>
          <p:nvSpPr>
            <p:cNvPr id="12" name="Ellipse 11"/>
            <p:cNvSpPr/>
            <p:nvPr/>
          </p:nvSpPr>
          <p:spPr>
            <a:xfrm>
              <a:off x="-106" y="-105"/>
              <a:ext cx="9525211" cy="9525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" y="1"/>
              <a:ext cx="9525000" cy="952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14" name="Rechteck: abgerundete Ecken 32"/>
            <p:cNvSpPr>
              <a:spLocks noChangeAspect="1"/>
            </p:cNvSpPr>
            <p:nvPr/>
          </p:nvSpPr>
          <p:spPr>
            <a:xfrm>
              <a:off x="879823" y="879823"/>
              <a:ext cx="7765356" cy="7765356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23000">
                  <a:schemeClr val="accent2"/>
                </a:gs>
                <a:gs pos="32952">
                  <a:schemeClr val="accent4"/>
                </a:gs>
                <a:gs pos="52532">
                  <a:srgbClr val="00B050"/>
                </a:gs>
                <a:gs pos="69000">
                  <a:srgbClr val="00B0F0"/>
                </a:gs>
                <a:gs pos="81183">
                  <a:srgbClr val="002060"/>
                </a:gs>
                <a:gs pos="100000">
                  <a:srgbClr val="7030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 dirty="0">
                <a:solidFill>
                  <a:prstClr val="white"/>
                </a:solidFill>
              </a:endParaRPr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1206224" y="3025104"/>
              <a:ext cx="5800990" cy="6022144"/>
            </a:xfrm>
            <a:custGeom>
              <a:avLst/>
              <a:gdLst>
                <a:gd name="connsiteX0" fmla="*/ 4845092 w 6557273"/>
                <a:gd name="connsiteY0" fmla="*/ 1888 h 6807260"/>
                <a:gd name="connsiteX1" fmla="*/ 5958651 w 6557273"/>
                <a:gd name="connsiteY1" fmla="*/ 457678 h 6807260"/>
                <a:gd name="connsiteX2" fmla="*/ 6554457 w 6557273"/>
                <a:gd name="connsiteY2" fmla="*/ 1696757 h 6807260"/>
                <a:gd name="connsiteX3" fmla="*/ 4860518 w 6557273"/>
                <a:gd name="connsiteY3" fmla="*/ 3590019 h 6807260"/>
                <a:gd name="connsiteX4" fmla="*/ 4855240 w 6557273"/>
                <a:gd name="connsiteY4" fmla="*/ 3590313 h 6807260"/>
                <a:gd name="connsiteX5" fmla="*/ 4865679 w 6557273"/>
                <a:gd name="connsiteY5" fmla="*/ 3607732 h 6807260"/>
                <a:gd name="connsiteX6" fmla="*/ 4802426 w 6557273"/>
                <a:gd name="connsiteY6" fmla="*/ 4042301 h 6807260"/>
                <a:gd name="connsiteX7" fmla="*/ 4241485 w 6557273"/>
                <a:gd name="connsiteY7" fmla="*/ 4073470 h 6807260"/>
                <a:gd name="connsiteX8" fmla="*/ 4180664 w 6557273"/>
                <a:gd name="connsiteY8" fmla="*/ 4019052 h 6807260"/>
                <a:gd name="connsiteX9" fmla="*/ 1822347 w 6557273"/>
                <a:gd name="connsiteY9" fmla="*/ 6635841 h 6807260"/>
                <a:gd name="connsiteX10" fmla="*/ 1667815 w 6557273"/>
                <a:gd name="connsiteY10" fmla="*/ 6807260 h 6807260"/>
                <a:gd name="connsiteX11" fmla="*/ 1453812 w 6557273"/>
                <a:gd name="connsiteY11" fmla="*/ 6697654 h 6807260"/>
                <a:gd name="connsiteX12" fmla="*/ 34941 w 6557273"/>
                <a:gd name="connsiteY12" fmla="*/ 5583655 h 6807260"/>
                <a:gd name="connsiteX13" fmla="*/ 0 w 6557273"/>
                <a:gd name="connsiteY13" fmla="*/ 5543318 h 6807260"/>
                <a:gd name="connsiteX14" fmla="*/ 2616186 w 6557273"/>
                <a:gd name="connsiteY14" fmla="*/ 2619285 h 6807260"/>
                <a:gd name="connsiteX15" fmla="*/ 2555363 w 6557273"/>
                <a:gd name="connsiteY15" fmla="*/ 2564865 h 6807260"/>
                <a:gd name="connsiteX16" fmla="*/ 2524193 w 6557273"/>
                <a:gd name="connsiteY16" fmla="*/ 2003925 h 6807260"/>
                <a:gd name="connsiteX17" fmla="*/ 2949082 w 6557273"/>
                <a:gd name="connsiteY17" fmla="*/ 1892917 h 6807260"/>
                <a:gd name="connsiteX18" fmla="*/ 2967547 w 6557273"/>
                <a:gd name="connsiteY18" fmla="*/ 1901359 h 6807260"/>
                <a:gd name="connsiteX19" fmla="*/ 2967254 w 6557273"/>
                <a:gd name="connsiteY19" fmla="*/ 1896081 h 6807260"/>
                <a:gd name="connsiteX20" fmla="*/ 4661193 w 6557273"/>
                <a:gd name="connsiteY20" fmla="*/ 2817 h 6807260"/>
                <a:gd name="connsiteX21" fmla="*/ 4845092 w 6557273"/>
                <a:gd name="connsiteY21" fmla="*/ 1888 h 680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57273" h="6807260">
                  <a:moveTo>
                    <a:pt x="4845092" y="1888"/>
                  </a:moveTo>
                  <a:cubicBezTo>
                    <a:pt x="5269544" y="21298"/>
                    <a:pt x="5658864" y="189453"/>
                    <a:pt x="5958651" y="457678"/>
                  </a:cubicBezTo>
                  <a:cubicBezTo>
                    <a:pt x="6301264" y="764222"/>
                    <a:pt x="6526936" y="1201465"/>
                    <a:pt x="6554457" y="1696757"/>
                  </a:cubicBezTo>
                  <a:cubicBezTo>
                    <a:pt x="6609500" y="2687336"/>
                    <a:pt x="5851098" y="3534978"/>
                    <a:pt x="4860518" y="3590019"/>
                  </a:cubicBezTo>
                  <a:lnTo>
                    <a:pt x="4855240" y="3590313"/>
                  </a:lnTo>
                  <a:lnTo>
                    <a:pt x="4865679" y="3607732"/>
                  </a:lnTo>
                  <a:cubicBezTo>
                    <a:pt x="4931726" y="3747747"/>
                    <a:pt x="4912145" y="3919671"/>
                    <a:pt x="4802426" y="4042301"/>
                  </a:cubicBezTo>
                  <a:cubicBezTo>
                    <a:pt x="4656135" y="4205807"/>
                    <a:pt x="4404992" y="4219762"/>
                    <a:pt x="4241485" y="4073470"/>
                  </a:cubicBezTo>
                  <a:lnTo>
                    <a:pt x="4180664" y="4019052"/>
                  </a:lnTo>
                  <a:cubicBezTo>
                    <a:pt x="3677346" y="4581596"/>
                    <a:pt x="2641722" y="5727141"/>
                    <a:pt x="1822347" y="6635841"/>
                  </a:cubicBezTo>
                  <a:lnTo>
                    <a:pt x="1667815" y="6807260"/>
                  </a:lnTo>
                  <a:lnTo>
                    <a:pt x="1453812" y="6697654"/>
                  </a:lnTo>
                  <a:cubicBezTo>
                    <a:pt x="919847" y="6407587"/>
                    <a:pt x="440444" y="6029808"/>
                    <a:pt x="34941" y="5583655"/>
                  </a:cubicBezTo>
                  <a:lnTo>
                    <a:pt x="0" y="5543318"/>
                  </a:lnTo>
                  <a:lnTo>
                    <a:pt x="2616186" y="2619285"/>
                  </a:lnTo>
                  <a:lnTo>
                    <a:pt x="2555363" y="2564865"/>
                  </a:lnTo>
                  <a:cubicBezTo>
                    <a:pt x="2391857" y="2418573"/>
                    <a:pt x="2377902" y="2167431"/>
                    <a:pt x="2524193" y="2003925"/>
                  </a:cubicBezTo>
                  <a:cubicBezTo>
                    <a:pt x="2633913" y="1881295"/>
                    <a:pt x="2802611" y="1842787"/>
                    <a:pt x="2949082" y="1892917"/>
                  </a:cubicBezTo>
                  <a:lnTo>
                    <a:pt x="2967547" y="1901359"/>
                  </a:lnTo>
                  <a:lnTo>
                    <a:pt x="2967254" y="1896081"/>
                  </a:lnTo>
                  <a:cubicBezTo>
                    <a:pt x="2912210" y="905501"/>
                    <a:pt x="3670614" y="57859"/>
                    <a:pt x="4661193" y="2817"/>
                  </a:cubicBezTo>
                  <a:cubicBezTo>
                    <a:pt x="4723103" y="-623"/>
                    <a:pt x="4784457" y="-886"/>
                    <a:pt x="4845092" y="18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1069345" y="135341"/>
            <a:ext cx="360000" cy="241635"/>
            <a:chOff x="2159312" y="3167062"/>
            <a:chExt cx="4753937" cy="3190875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22" name="Abgerundetes Rechteck 21"/>
            <p:cNvSpPr/>
            <p:nvPr/>
          </p:nvSpPr>
          <p:spPr>
            <a:xfrm>
              <a:off x="4602613" y="3167062"/>
              <a:ext cx="216381" cy="31908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951656" y="3477418"/>
              <a:ext cx="216381" cy="25701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300699" y="3751658"/>
              <a:ext cx="216381" cy="20216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649742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998785" y="4281884"/>
              <a:ext cx="216381" cy="9612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347828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4253570" y="3818333"/>
              <a:ext cx="216381" cy="18883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04527" y="4158058"/>
              <a:ext cx="216381" cy="12088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555484" y="4354908"/>
              <a:ext cx="216381" cy="8151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206441" y="3719314"/>
              <a:ext cx="216381" cy="2086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57398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696868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2508355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159312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>
            <a:grpSpLocks noChangeAspect="1"/>
          </p:cNvGrpSpPr>
          <p:nvPr/>
        </p:nvGrpSpPr>
        <p:grpSpPr>
          <a:xfrm>
            <a:off x="100130" y="2391790"/>
            <a:ext cx="304784" cy="359999"/>
            <a:chOff x="110826" y="2522686"/>
            <a:chExt cx="283392" cy="334731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39" name="Freihandform 38"/>
            <p:cNvSpPr/>
            <p:nvPr/>
          </p:nvSpPr>
          <p:spPr>
            <a:xfrm>
              <a:off x="110826" y="2785079"/>
              <a:ext cx="283392" cy="72338"/>
            </a:xfrm>
            <a:custGeom>
              <a:avLst/>
              <a:gdLst>
                <a:gd name="connsiteX0" fmla="*/ 0 w 528637"/>
                <a:gd name="connsiteY0" fmla="*/ 33865 h 71965"/>
                <a:gd name="connsiteX1" fmla="*/ 276225 w 528637"/>
                <a:gd name="connsiteY1" fmla="*/ 10052 h 71965"/>
                <a:gd name="connsiteX2" fmla="*/ 250031 w 528637"/>
                <a:gd name="connsiteY2" fmla="*/ 69583 h 71965"/>
                <a:gd name="connsiteX3" fmla="*/ 352425 w 528637"/>
                <a:gd name="connsiteY3" fmla="*/ 41008 h 71965"/>
                <a:gd name="connsiteX4" fmla="*/ 421481 w 528637"/>
                <a:gd name="connsiteY4" fmla="*/ 527 h 71965"/>
                <a:gd name="connsiteX5" fmla="*/ 528637 w 528637"/>
                <a:gd name="connsiteY5" fmla="*/ 71965 h 71965"/>
                <a:gd name="connsiteX0" fmla="*/ 27569 w 279981"/>
                <a:gd name="connsiteY0" fmla="*/ 10052 h 71965"/>
                <a:gd name="connsiteX1" fmla="*/ 1375 w 279981"/>
                <a:gd name="connsiteY1" fmla="*/ 69583 h 71965"/>
                <a:gd name="connsiteX2" fmla="*/ 103769 w 279981"/>
                <a:gd name="connsiteY2" fmla="*/ 41008 h 71965"/>
                <a:gd name="connsiteX3" fmla="*/ 172825 w 279981"/>
                <a:gd name="connsiteY3" fmla="*/ 527 h 71965"/>
                <a:gd name="connsiteX4" fmla="*/ 279981 w 279981"/>
                <a:gd name="connsiteY4" fmla="*/ 71965 h 71965"/>
                <a:gd name="connsiteX0" fmla="*/ 46090 w 298502"/>
                <a:gd name="connsiteY0" fmla="*/ 10052 h 71965"/>
                <a:gd name="connsiteX1" fmla="*/ 19896 w 298502"/>
                <a:gd name="connsiteY1" fmla="*/ 69583 h 71965"/>
                <a:gd name="connsiteX2" fmla="*/ 122290 w 298502"/>
                <a:gd name="connsiteY2" fmla="*/ 41008 h 71965"/>
                <a:gd name="connsiteX3" fmla="*/ 191346 w 298502"/>
                <a:gd name="connsiteY3" fmla="*/ 527 h 71965"/>
                <a:gd name="connsiteX4" fmla="*/ 298502 w 298502"/>
                <a:gd name="connsiteY4" fmla="*/ 71965 h 71965"/>
                <a:gd name="connsiteX0" fmla="*/ 30980 w 283392"/>
                <a:gd name="connsiteY0" fmla="*/ 10052 h 71965"/>
                <a:gd name="connsiteX1" fmla="*/ 4786 w 283392"/>
                <a:gd name="connsiteY1" fmla="*/ 69583 h 71965"/>
                <a:gd name="connsiteX2" fmla="*/ 107180 w 283392"/>
                <a:gd name="connsiteY2" fmla="*/ 41008 h 71965"/>
                <a:gd name="connsiteX3" fmla="*/ 176236 w 283392"/>
                <a:gd name="connsiteY3" fmla="*/ 527 h 71965"/>
                <a:gd name="connsiteX4" fmla="*/ 283392 w 283392"/>
                <a:gd name="connsiteY4" fmla="*/ 71965 h 71965"/>
                <a:gd name="connsiteX0" fmla="*/ 30980 w 283392"/>
                <a:gd name="connsiteY0" fmla="*/ 10425 h 72338"/>
                <a:gd name="connsiteX1" fmla="*/ 4786 w 283392"/>
                <a:gd name="connsiteY1" fmla="*/ 69956 h 72338"/>
                <a:gd name="connsiteX2" fmla="*/ 107180 w 283392"/>
                <a:gd name="connsiteY2" fmla="*/ 41381 h 72338"/>
                <a:gd name="connsiteX3" fmla="*/ 176236 w 283392"/>
                <a:gd name="connsiteY3" fmla="*/ 900 h 72338"/>
                <a:gd name="connsiteX4" fmla="*/ 283392 w 283392"/>
                <a:gd name="connsiteY4" fmla="*/ 72338 h 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92" h="72338">
                  <a:moveTo>
                    <a:pt x="30980" y="10425"/>
                  </a:moveTo>
                  <a:cubicBezTo>
                    <a:pt x="5978" y="30665"/>
                    <a:pt x="-7914" y="64797"/>
                    <a:pt x="4786" y="69956"/>
                  </a:cubicBezTo>
                  <a:cubicBezTo>
                    <a:pt x="17486" y="75115"/>
                    <a:pt x="76223" y="69559"/>
                    <a:pt x="107180" y="41381"/>
                  </a:cubicBezTo>
                  <a:cubicBezTo>
                    <a:pt x="138137" y="13203"/>
                    <a:pt x="146867" y="-4259"/>
                    <a:pt x="176236" y="900"/>
                  </a:cubicBezTo>
                  <a:cubicBezTo>
                    <a:pt x="205605" y="6059"/>
                    <a:pt x="244498" y="39198"/>
                    <a:pt x="283392" y="72338"/>
                  </a:cubicBezTo>
                </a:path>
              </a:pathLst>
            </a:custGeom>
            <a:noFill/>
            <a:ln w="19050" cap="rnd">
              <a:gradFill>
                <a:gsLst>
                  <a:gs pos="79000">
                    <a:srgbClr val="FF0000"/>
                  </a:gs>
                  <a:gs pos="100000">
                    <a:srgbClr val="FFFF00"/>
                  </a:gs>
                  <a:gs pos="17000">
                    <a:srgbClr val="00B050"/>
                  </a:gs>
                  <a:gs pos="28000">
                    <a:srgbClr val="0070C0"/>
                  </a:gs>
                  <a:gs pos="61000">
                    <a:srgbClr val="7030A0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: Form 34"/>
            <p:cNvSpPr>
              <a:spLocks noChangeAspect="1"/>
            </p:cNvSpPr>
            <p:nvPr/>
          </p:nvSpPr>
          <p:spPr>
            <a:xfrm rot="2509175" flipH="1">
              <a:off x="182290" y="2522686"/>
              <a:ext cx="110801" cy="334041"/>
            </a:xfrm>
            <a:custGeom>
              <a:avLst/>
              <a:gdLst>
                <a:gd name="connsiteX0" fmla="*/ 1080000 w 2160000"/>
                <a:gd name="connsiteY0" fmla="*/ 0 h 6511956"/>
                <a:gd name="connsiteX1" fmla="*/ 1843675 w 2160000"/>
                <a:gd name="connsiteY1" fmla="*/ 316325 h 6511956"/>
                <a:gd name="connsiteX2" fmla="*/ 1843675 w 2160000"/>
                <a:gd name="connsiteY2" fmla="*/ 1843675 h 6511956"/>
                <a:gd name="connsiteX3" fmla="*/ 1841428 w 2160000"/>
                <a:gd name="connsiteY3" fmla="*/ 1845923 h 6511956"/>
                <a:gd name="connsiteX4" fmla="*/ 1853088 w 2160000"/>
                <a:gd name="connsiteY4" fmla="*/ 1849542 h 6511956"/>
                <a:gd name="connsiteX5" fmla="*/ 1998958 w 2160000"/>
                <a:gd name="connsiteY5" fmla="*/ 2069609 h 6511956"/>
                <a:gd name="connsiteX6" fmla="*/ 1760122 w 2160000"/>
                <a:gd name="connsiteY6" fmla="*/ 2308445 h 6511956"/>
                <a:gd name="connsiteX7" fmla="*/ 1711055 w 2160000"/>
                <a:gd name="connsiteY7" fmla="*/ 2308445 h 6511956"/>
                <a:gd name="connsiteX8" fmla="*/ 1711054 w 2160000"/>
                <a:gd name="connsiteY8" fmla="*/ 5880902 h 6511956"/>
                <a:gd name="connsiteX9" fmla="*/ 1080000 w 2160000"/>
                <a:gd name="connsiteY9" fmla="*/ 6511956 h 6511956"/>
                <a:gd name="connsiteX10" fmla="*/ 1080001 w 2160000"/>
                <a:gd name="connsiteY10" fmla="*/ 6511955 h 6511956"/>
                <a:gd name="connsiteX11" fmla="*/ 448947 w 2160000"/>
                <a:gd name="connsiteY11" fmla="*/ 5880901 h 6511956"/>
                <a:gd name="connsiteX12" fmla="*/ 448947 w 2160000"/>
                <a:gd name="connsiteY12" fmla="*/ 2308445 h 6511956"/>
                <a:gd name="connsiteX13" fmla="*/ 399879 w 2160000"/>
                <a:gd name="connsiteY13" fmla="*/ 2308445 h 6511956"/>
                <a:gd name="connsiteX14" fmla="*/ 161043 w 2160000"/>
                <a:gd name="connsiteY14" fmla="*/ 2069609 h 6511956"/>
                <a:gd name="connsiteX15" fmla="*/ 306914 w 2160000"/>
                <a:gd name="connsiteY15" fmla="*/ 1849542 h 6511956"/>
                <a:gd name="connsiteX16" fmla="*/ 318572 w 2160000"/>
                <a:gd name="connsiteY16" fmla="*/ 1845923 h 6511956"/>
                <a:gd name="connsiteX17" fmla="*/ 316325 w 2160000"/>
                <a:gd name="connsiteY17" fmla="*/ 1843675 h 6511956"/>
                <a:gd name="connsiteX18" fmla="*/ 316325 w 2160000"/>
                <a:gd name="connsiteY18" fmla="*/ 316325 h 6511956"/>
                <a:gd name="connsiteX19" fmla="*/ 1080000 w 2160000"/>
                <a:gd name="connsiteY19" fmla="*/ 0 h 65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0000" h="6511956">
                  <a:moveTo>
                    <a:pt x="1080000" y="0"/>
                  </a:moveTo>
                  <a:cubicBezTo>
                    <a:pt x="1356396" y="0"/>
                    <a:pt x="1632792" y="105441"/>
                    <a:pt x="1843675" y="316325"/>
                  </a:cubicBezTo>
                  <a:cubicBezTo>
                    <a:pt x="2265442" y="738091"/>
                    <a:pt x="2265442" y="1421909"/>
                    <a:pt x="1843675" y="1843675"/>
                  </a:cubicBezTo>
                  <a:lnTo>
                    <a:pt x="1841428" y="1845923"/>
                  </a:lnTo>
                  <a:lnTo>
                    <a:pt x="1853088" y="1849542"/>
                  </a:lnTo>
                  <a:cubicBezTo>
                    <a:pt x="1938809" y="1885799"/>
                    <a:pt x="1998958" y="1970680"/>
                    <a:pt x="1998958" y="2069609"/>
                  </a:cubicBezTo>
                  <a:cubicBezTo>
                    <a:pt x="1998958" y="2201514"/>
                    <a:pt x="1892027" y="2308445"/>
                    <a:pt x="1760122" y="2308445"/>
                  </a:cubicBezTo>
                  <a:lnTo>
                    <a:pt x="1711055" y="2308445"/>
                  </a:lnTo>
                  <a:lnTo>
                    <a:pt x="1711054" y="5880902"/>
                  </a:lnTo>
                  <a:cubicBezTo>
                    <a:pt x="1711054" y="6229424"/>
                    <a:pt x="1428522" y="6511956"/>
                    <a:pt x="1080000" y="6511956"/>
                  </a:cubicBezTo>
                  <a:lnTo>
                    <a:pt x="1080001" y="6511955"/>
                  </a:lnTo>
                  <a:cubicBezTo>
                    <a:pt x="731479" y="6511955"/>
                    <a:pt x="448947" y="6229423"/>
                    <a:pt x="448947" y="5880901"/>
                  </a:cubicBezTo>
                  <a:lnTo>
                    <a:pt x="448947" y="2308445"/>
                  </a:lnTo>
                  <a:lnTo>
                    <a:pt x="399879" y="2308445"/>
                  </a:lnTo>
                  <a:cubicBezTo>
                    <a:pt x="267974" y="2308445"/>
                    <a:pt x="161043" y="2201514"/>
                    <a:pt x="161043" y="2069609"/>
                  </a:cubicBezTo>
                  <a:cubicBezTo>
                    <a:pt x="161043" y="1970680"/>
                    <a:pt x="221192" y="1885799"/>
                    <a:pt x="306914" y="1849542"/>
                  </a:cubicBezTo>
                  <a:lnTo>
                    <a:pt x="318572" y="1845923"/>
                  </a:lnTo>
                  <a:lnTo>
                    <a:pt x="316325" y="1843675"/>
                  </a:lnTo>
                  <a:cubicBezTo>
                    <a:pt x="-105442" y="1421909"/>
                    <a:pt x="-105442" y="738091"/>
                    <a:pt x="316325" y="316325"/>
                  </a:cubicBezTo>
                  <a:cubicBezTo>
                    <a:pt x="527208" y="105441"/>
                    <a:pt x="803604" y="0"/>
                    <a:pt x="1080000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22368">
                  <a:srgbClr val="FFFF00"/>
                </a:gs>
                <a:gs pos="48000">
                  <a:srgbClr val="00B050"/>
                </a:gs>
                <a:gs pos="76000">
                  <a:srgbClr val="0070C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090737" y="2343748"/>
            <a:ext cx="314470" cy="360000"/>
            <a:chOff x="1155685" y="2390316"/>
            <a:chExt cx="4701403" cy="5382083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52" name="Ellipse 51"/>
            <p:cNvSpPr/>
            <p:nvPr/>
          </p:nvSpPr>
          <p:spPr>
            <a:xfrm>
              <a:off x="1155685" y="6203463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056647" y="5425771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 rot="5400000" flipV="1">
              <a:off x="3203820" y="1738907"/>
              <a:ext cx="1996126" cy="3298944"/>
            </a:xfrm>
            <a:custGeom>
              <a:avLst/>
              <a:gdLst>
                <a:gd name="connsiteX0" fmla="*/ 0 w 179992"/>
                <a:gd name="connsiteY0" fmla="*/ 297468 h 297468"/>
                <a:gd name="connsiteX1" fmla="*/ 105625 w 179992"/>
                <a:gd name="connsiteY1" fmla="*/ 297468 h 297468"/>
                <a:gd name="connsiteX2" fmla="*/ 179992 w 179992"/>
                <a:gd name="connsiteY2" fmla="*/ 0 h 297468"/>
                <a:gd name="connsiteX3" fmla="*/ 74367 w 179992"/>
                <a:gd name="connsiteY3" fmla="*/ 0 h 2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92" h="297468">
                  <a:moveTo>
                    <a:pt x="0" y="297468"/>
                  </a:moveTo>
                  <a:lnTo>
                    <a:pt x="105625" y="297468"/>
                  </a:lnTo>
                  <a:lnTo>
                    <a:pt x="179992" y="0"/>
                  </a:lnTo>
                  <a:lnTo>
                    <a:pt x="743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5457845" y="3066767"/>
              <a:ext cx="399243" cy="3136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2552410" y="3439560"/>
              <a:ext cx="399243" cy="3555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Freihandform 81"/>
          <p:cNvSpPr>
            <a:spLocks noChangeAspect="1"/>
          </p:cNvSpPr>
          <p:nvPr/>
        </p:nvSpPr>
        <p:spPr>
          <a:xfrm>
            <a:off x="590790" y="2613611"/>
            <a:ext cx="360000" cy="280115"/>
          </a:xfrm>
          <a:custGeom>
            <a:avLst/>
            <a:gdLst>
              <a:gd name="connsiteX0" fmla="*/ 9787215 w 10799759"/>
              <a:gd name="connsiteY0" fmla="*/ 7207488 h 8403273"/>
              <a:gd name="connsiteX1" fmla="*/ 9747013 w 10799759"/>
              <a:gd name="connsiteY1" fmla="*/ 7247690 h 8403273"/>
              <a:gd name="connsiteX2" fmla="*/ 9747013 w 10799759"/>
              <a:gd name="connsiteY2" fmla="*/ 7904302 h 8403273"/>
              <a:gd name="connsiteX3" fmla="*/ 9787215 w 10799759"/>
              <a:gd name="connsiteY3" fmla="*/ 7944504 h 8403273"/>
              <a:gd name="connsiteX4" fmla="*/ 10269623 w 10799759"/>
              <a:gd name="connsiteY4" fmla="*/ 7944504 h 8403273"/>
              <a:gd name="connsiteX5" fmla="*/ 10309825 w 10799759"/>
              <a:gd name="connsiteY5" fmla="*/ 7904302 h 8403273"/>
              <a:gd name="connsiteX6" fmla="*/ 10309825 w 10799759"/>
              <a:gd name="connsiteY6" fmla="*/ 7247690 h 8403273"/>
              <a:gd name="connsiteX7" fmla="*/ 10269623 w 10799759"/>
              <a:gd name="connsiteY7" fmla="*/ 7207488 h 8403273"/>
              <a:gd name="connsiteX8" fmla="*/ 8628091 w 10799759"/>
              <a:gd name="connsiteY8" fmla="*/ 7207488 h 8403273"/>
              <a:gd name="connsiteX9" fmla="*/ 8587889 w 10799759"/>
              <a:gd name="connsiteY9" fmla="*/ 7247690 h 8403273"/>
              <a:gd name="connsiteX10" fmla="*/ 8587889 w 10799759"/>
              <a:gd name="connsiteY10" fmla="*/ 7904302 h 8403273"/>
              <a:gd name="connsiteX11" fmla="*/ 8628091 w 10799759"/>
              <a:gd name="connsiteY11" fmla="*/ 7944504 h 8403273"/>
              <a:gd name="connsiteX12" fmla="*/ 9110499 w 10799759"/>
              <a:gd name="connsiteY12" fmla="*/ 7944504 h 8403273"/>
              <a:gd name="connsiteX13" fmla="*/ 9150701 w 10799759"/>
              <a:gd name="connsiteY13" fmla="*/ 7904302 h 8403273"/>
              <a:gd name="connsiteX14" fmla="*/ 9150701 w 10799759"/>
              <a:gd name="connsiteY14" fmla="*/ 7247690 h 8403273"/>
              <a:gd name="connsiteX15" fmla="*/ 9110499 w 10799759"/>
              <a:gd name="connsiteY15" fmla="*/ 7207488 h 8403273"/>
              <a:gd name="connsiteX16" fmla="*/ 7468966 w 10799759"/>
              <a:gd name="connsiteY16" fmla="*/ 7207488 h 8403273"/>
              <a:gd name="connsiteX17" fmla="*/ 7428764 w 10799759"/>
              <a:gd name="connsiteY17" fmla="*/ 7247690 h 8403273"/>
              <a:gd name="connsiteX18" fmla="*/ 7428764 w 10799759"/>
              <a:gd name="connsiteY18" fmla="*/ 7904302 h 8403273"/>
              <a:gd name="connsiteX19" fmla="*/ 7468966 w 10799759"/>
              <a:gd name="connsiteY19" fmla="*/ 7944504 h 8403273"/>
              <a:gd name="connsiteX20" fmla="*/ 7951374 w 10799759"/>
              <a:gd name="connsiteY20" fmla="*/ 7944504 h 8403273"/>
              <a:gd name="connsiteX21" fmla="*/ 7991576 w 10799759"/>
              <a:gd name="connsiteY21" fmla="*/ 7904302 h 8403273"/>
              <a:gd name="connsiteX22" fmla="*/ 7991576 w 10799759"/>
              <a:gd name="connsiteY22" fmla="*/ 7247690 h 8403273"/>
              <a:gd name="connsiteX23" fmla="*/ 7951374 w 10799759"/>
              <a:gd name="connsiteY23" fmla="*/ 7207488 h 8403273"/>
              <a:gd name="connsiteX24" fmla="*/ 6309842 w 10799759"/>
              <a:gd name="connsiteY24" fmla="*/ 7207488 h 8403273"/>
              <a:gd name="connsiteX25" fmla="*/ 6269640 w 10799759"/>
              <a:gd name="connsiteY25" fmla="*/ 7247690 h 8403273"/>
              <a:gd name="connsiteX26" fmla="*/ 6269640 w 10799759"/>
              <a:gd name="connsiteY26" fmla="*/ 7904302 h 8403273"/>
              <a:gd name="connsiteX27" fmla="*/ 6309842 w 10799759"/>
              <a:gd name="connsiteY27" fmla="*/ 7944504 h 8403273"/>
              <a:gd name="connsiteX28" fmla="*/ 6792250 w 10799759"/>
              <a:gd name="connsiteY28" fmla="*/ 7944504 h 8403273"/>
              <a:gd name="connsiteX29" fmla="*/ 6832452 w 10799759"/>
              <a:gd name="connsiteY29" fmla="*/ 7904302 h 8403273"/>
              <a:gd name="connsiteX30" fmla="*/ 6832452 w 10799759"/>
              <a:gd name="connsiteY30" fmla="*/ 7247690 h 8403273"/>
              <a:gd name="connsiteX31" fmla="*/ 6792250 w 10799759"/>
              <a:gd name="connsiteY31" fmla="*/ 7207488 h 8403273"/>
              <a:gd name="connsiteX32" fmla="*/ 5150717 w 10799759"/>
              <a:gd name="connsiteY32" fmla="*/ 7207488 h 8403273"/>
              <a:gd name="connsiteX33" fmla="*/ 5110515 w 10799759"/>
              <a:gd name="connsiteY33" fmla="*/ 7247690 h 8403273"/>
              <a:gd name="connsiteX34" fmla="*/ 5110515 w 10799759"/>
              <a:gd name="connsiteY34" fmla="*/ 7904302 h 8403273"/>
              <a:gd name="connsiteX35" fmla="*/ 5150717 w 10799759"/>
              <a:gd name="connsiteY35" fmla="*/ 7944504 h 8403273"/>
              <a:gd name="connsiteX36" fmla="*/ 5633125 w 10799759"/>
              <a:gd name="connsiteY36" fmla="*/ 7944504 h 8403273"/>
              <a:gd name="connsiteX37" fmla="*/ 5673327 w 10799759"/>
              <a:gd name="connsiteY37" fmla="*/ 7904302 h 8403273"/>
              <a:gd name="connsiteX38" fmla="*/ 5673327 w 10799759"/>
              <a:gd name="connsiteY38" fmla="*/ 7247690 h 8403273"/>
              <a:gd name="connsiteX39" fmla="*/ 5633125 w 10799759"/>
              <a:gd name="connsiteY39" fmla="*/ 7207488 h 8403273"/>
              <a:gd name="connsiteX40" fmla="*/ 3991593 w 10799759"/>
              <a:gd name="connsiteY40" fmla="*/ 7207488 h 8403273"/>
              <a:gd name="connsiteX41" fmla="*/ 3951391 w 10799759"/>
              <a:gd name="connsiteY41" fmla="*/ 7247690 h 8403273"/>
              <a:gd name="connsiteX42" fmla="*/ 3951391 w 10799759"/>
              <a:gd name="connsiteY42" fmla="*/ 7904302 h 8403273"/>
              <a:gd name="connsiteX43" fmla="*/ 3991593 w 10799759"/>
              <a:gd name="connsiteY43" fmla="*/ 7944504 h 8403273"/>
              <a:gd name="connsiteX44" fmla="*/ 4474001 w 10799759"/>
              <a:gd name="connsiteY44" fmla="*/ 7944504 h 8403273"/>
              <a:gd name="connsiteX45" fmla="*/ 4514203 w 10799759"/>
              <a:gd name="connsiteY45" fmla="*/ 7904302 h 8403273"/>
              <a:gd name="connsiteX46" fmla="*/ 4514203 w 10799759"/>
              <a:gd name="connsiteY46" fmla="*/ 7247690 h 8403273"/>
              <a:gd name="connsiteX47" fmla="*/ 4474001 w 10799759"/>
              <a:gd name="connsiteY47" fmla="*/ 7207488 h 8403273"/>
              <a:gd name="connsiteX48" fmla="*/ 2832469 w 10799759"/>
              <a:gd name="connsiteY48" fmla="*/ 7207488 h 8403273"/>
              <a:gd name="connsiteX49" fmla="*/ 2792267 w 10799759"/>
              <a:gd name="connsiteY49" fmla="*/ 7247690 h 8403273"/>
              <a:gd name="connsiteX50" fmla="*/ 2792267 w 10799759"/>
              <a:gd name="connsiteY50" fmla="*/ 7904302 h 8403273"/>
              <a:gd name="connsiteX51" fmla="*/ 2832469 w 10799759"/>
              <a:gd name="connsiteY51" fmla="*/ 7944504 h 8403273"/>
              <a:gd name="connsiteX52" fmla="*/ 3314877 w 10799759"/>
              <a:gd name="connsiteY52" fmla="*/ 7944504 h 8403273"/>
              <a:gd name="connsiteX53" fmla="*/ 3355079 w 10799759"/>
              <a:gd name="connsiteY53" fmla="*/ 7904302 h 8403273"/>
              <a:gd name="connsiteX54" fmla="*/ 3355079 w 10799759"/>
              <a:gd name="connsiteY54" fmla="*/ 7247690 h 8403273"/>
              <a:gd name="connsiteX55" fmla="*/ 3314877 w 10799759"/>
              <a:gd name="connsiteY55" fmla="*/ 7207488 h 8403273"/>
              <a:gd name="connsiteX56" fmla="*/ 1673345 w 10799759"/>
              <a:gd name="connsiteY56" fmla="*/ 7207488 h 8403273"/>
              <a:gd name="connsiteX57" fmla="*/ 1633143 w 10799759"/>
              <a:gd name="connsiteY57" fmla="*/ 7247690 h 8403273"/>
              <a:gd name="connsiteX58" fmla="*/ 1633143 w 10799759"/>
              <a:gd name="connsiteY58" fmla="*/ 7904302 h 8403273"/>
              <a:gd name="connsiteX59" fmla="*/ 1673345 w 10799759"/>
              <a:gd name="connsiteY59" fmla="*/ 7944504 h 8403273"/>
              <a:gd name="connsiteX60" fmla="*/ 2155753 w 10799759"/>
              <a:gd name="connsiteY60" fmla="*/ 7944504 h 8403273"/>
              <a:gd name="connsiteX61" fmla="*/ 2195955 w 10799759"/>
              <a:gd name="connsiteY61" fmla="*/ 7904302 h 8403273"/>
              <a:gd name="connsiteX62" fmla="*/ 2195955 w 10799759"/>
              <a:gd name="connsiteY62" fmla="*/ 7247690 h 8403273"/>
              <a:gd name="connsiteX63" fmla="*/ 2155753 w 10799759"/>
              <a:gd name="connsiteY63" fmla="*/ 7207488 h 8403273"/>
              <a:gd name="connsiteX64" fmla="*/ 514220 w 10799759"/>
              <a:gd name="connsiteY64" fmla="*/ 7207488 h 8403273"/>
              <a:gd name="connsiteX65" fmla="*/ 474019 w 10799759"/>
              <a:gd name="connsiteY65" fmla="*/ 7247690 h 8403273"/>
              <a:gd name="connsiteX66" fmla="*/ 474019 w 10799759"/>
              <a:gd name="connsiteY66" fmla="*/ 7904302 h 8403273"/>
              <a:gd name="connsiteX67" fmla="*/ 514220 w 10799759"/>
              <a:gd name="connsiteY67" fmla="*/ 7944504 h 8403273"/>
              <a:gd name="connsiteX68" fmla="*/ 996629 w 10799759"/>
              <a:gd name="connsiteY68" fmla="*/ 7944504 h 8403273"/>
              <a:gd name="connsiteX69" fmla="*/ 1036831 w 10799759"/>
              <a:gd name="connsiteY69" fmla="*/ 7904302 h 8403273"/>
              <a:gd name="connsiteX70" fmla="*/ 1036831 w 10799759"/>
              <a:gd name="connsiteY70" fmla="*/ 7247690 h 8403273"/>
              <a:gd name="connsiteX71" fmla="*/ 996629 w 10799759"/>
              <a:gd name="connsiteY71" fmla="*/ 7207488 h 8403273"/>
              <a:gd name="connsiteX72" fmla="*/ 487295 w 10799759"/>
              <a:gd name="connsiteY72" fmla="*/ 1456997 h 8403273"/>
              <a:gd name="connsiteX73" fmla="*/ 354674 w 10799759"/>
              <a:gd name="connsiteY73" fmla="*/ 1589618 h 8403273"/>
              <a:gd name="connsiteX74" fmla="*/ 354674 w 10799759"/>
              <a:gd name="connsiteY74" fmla="*/ 6813656 h 8403273"/>
              <a:gd name="connsiteX75" fmla="*/ 487295 w 10799759"/>
              <a:gd name="connsiteY75" fmla="*/ 6946277 h 8403273"/>
              <a:gd name="connsiteX76" fmla="*/ 10312463 w 10799759"/>
              <a:gd name="connsiteY76" fmla="*/ 6946277 h 8403273"/>
              <a:gd name="connsiteX77" fmla="*/ 10445084 w 10799759"/>
              <a:gd name="connsiteY77" fmla="*/ 6813656 h 8403273"/>
              <a:gd name="connsiteX78" fmla="*/ 10445084 w 10799759"/>
              <a:gd name="connsiteY78" fmla="*/ 1589618 h 8403273"/>
              <a:gd name="connsiteX79" fmla="*/ 10312463 w 10799759"/>
              <a:gd name="connsiteY79" fmla="*/ 1456997 h 8403273"/>
              <a:gd name="connsiteX80" fmla="*/ 9787215 w 10799759"/>
              <a:gd name="connsiteY80" fmla="*/ 333143 h 8403273"/>
              <a:gd name="connsiteX81" fmla="*/ 9747013 w 10799759"/>
              <a:gd name="connsiteY81" fmla="*/ 373345 h 8403273"/>
              <a:gd name="connsiteX82" fmla="*/ 9747013 w 10799759"/>
              <a:gd name="connsiteY82" fmla="*/ 1029957 h 8403273"/>
              <a:gd name="connsiteX83" fmla="*/ 9787215 w 10799759"/>
              <a:gd name="connsiteY83" fmla="*/ 1070159 h 8403273"/>
              <a:gd name="connsiteX84" fmla="*/ 10269623 w 10799759"/>
              <a:gd name="connsiteY84" fmla="*/ 1070159 h 8403273"/>
              <a:gd name="connsiteX85" fmla="*/ 10309825 w 10799759"/>
              <a:gd name="connsiteY85" fmla="*/ 1029957 h 8403273"/>
              <a:gd name="connsiteX86" fmla="*/ 10309825 w 10799759"/>
              <a:gd name="connsiteY86" fmla="*/ 373345 h 8403273"/>
              <a:gd name="connsiteX87" fmla="*/ 10269623 w 10799759"/>
              <a:gd name="connsiteY87" fmla="*/ 333143 h 8403273"/>
              <a:gd name="connsiteX88" fmla="*/ 8628091 w 10799759"/>
              <a:gd name="connsiteY88" fmla="*/ 333143 h 8403273"/>
              <a:gd name="connsiteX89" fmla="*/ 8587889 w 10799759"/>
              <a:gd name="connsiteY89" fmla="*/ 373345 h 8403273"/>
              <a:gd name="connsiteX90" fmla="*/ 8587889 w 10799759"/>
              <a:gd name="connsiteY90" fmla="*/ 1029957 h 8403273"/>
              <a:gd name="connsiteX91" fmla="*/ 8628091 w 10799759"/>
              <a:gd name="connsiteY91" fmla="*/ 1070159 h 8403273"/>
              <a:gd name="connsiteX92" fmla="*/ 9110499 w 10799759"/>
              <a:gd name="connsiteY92" fmla="*/ 1070159 h 8403273"/>
              <a:gd name="connsiteX93" fmla="*/ 9150701 w 10799759"/>
              <a:gd name="connsiteY93" fmla="*/ 1029957 h 8403273"/>
              <a:gd name="connsiteX94" fmla="*/ 9150701 w 10799759"/>
              <a:gd name="connsiteY94" fmla="*/ 373345 h 8403273"/>
              <a:gd name="connsiteX95" fmla="*/ 9110499 w 10799759"/>
              <a:gd name="connsiteY95" fmla="*/ 333143 h 8403273"/>
              <a:gd name="connsiteX96" fmla="*/ 7468966 w 10799759"/>
              <a:gd name="connsiteY96" fmla="*/ 333143 h 8403273"/>
              <a:gd name="connsiteX97" fmla="*/ 7428764 w 10799759"/>
              <a:gd name="connsiteY97" fmla="*/ 373345 h 8403273"/>
              <a:gd name="connsiteX98" fmla="*/ 7428764 w 10799759"/>
              <a:gd name="connsiteY98" fmla="*/ 1029957 h 8403273"/>
              <a:gd name="connsiteX99" fmla="*/ 7468966 w 10799759"/>
              <a:gd name="connsiteY99" fmla="*/ 1070159 h 8403273"/>
              <a:gd name="connsiteX100" fmla="*/ 7951374 w 10799759"/>
              <a:gd name="connsiteY100" fmla="*/ 1070159 h 8403273"/>
              <a:gd name="connsiteX101" fmla="*/ 7991576 w 10799759"/>
              <a:gd name="connsiteY101" fmla="*/ 1029957 h 8403273"/>
              <a:gd name="connsiteX102" fmla="*/ 7991576 w 10799759"/>
              <a:gd name="connsiteY102" fmla="*/ 373345 h 8403273"/>
              <a:gd name="connsiteX103" fmla="*/ 7951374 w 10799759"/>
              <a:gd name="connsiteY103" fmla="*/ 333143 h 8403273"/>
              <a:gd name="connsiteX104" fmla="*/ 6309842 w 10799759"/>
              <a:gd name="connsiteY104" fmla="*/ 333143 h 8403273"/>
              <a:gd name="connsiteX105" fmla="*/ 6269640 w 10799759"/>
              <a:gd name="connsiteY105" fmla="*/ 373345 h 8403273"/>
              <a:gd name="connsiteX106" fmla="*/ 6269640 w 10799759"/>
              <a:gd name="connsiteY106" fmla="*/ 1029957 h 8403273"/>
              <a:gd name="connsiteX107" fmla="*/ 6309842 w 10799759"/>
              <a:gd name="connsiteY107" fmla="*/ 1070159 h 8403273"/>
              <a:gd name="connsiteX108" fmla="*/ 6792250 w 10799759"/>
              <a:gd name="connsiteY108" fmla="*/ 1070159 h 8403273"/>
              <a:gd name="connsiteX109" fmla="*/ 6832452 w 10799759"/>
              <a:gd name="connsiteY109" fmla="*/ 1029957 h 8403273"/>
              <a:gd name="connsiteX110" fmla="*/ 6832452 w 10799759"/>
              <a:gd name="connsiteY110" fmla="*/ 373345 h 8403273"/>
              <a:gd name="connsiteX111" fmla="*/ 6792250 w 10799759"/>
              <a:gd name="connsiteY111" fmla="*/ 333143 h 8403273"/>
              <a:gd name="connsiteX112" fmla="*/ 5150720 w 10799759"/>
              <a:gd name="connsiteY112" fmla="*/ 333143 h 8403273"/>
              <a:gd name="connsiteX113" fmla="*/ 5110518 w 10799759"/>
              <a:gd name="connsiteY113" fmla="*/ 373345 h 8403273"/>
              <a:gd name="connsiteX114" fmla="*/ 5110518 w 10799759"/>
              <a:gd name="connsiteY114" fmla="*/ 1029957 h 8403273"/>
              <a:gd name="connsiteX115" fmla="*/ 5150720 w 10799759"/>
              <a:gd name="connsiteY115" fmla="*/ 1070159 h 8403273"/>
              <a:gd name="connsiteX116" fmla="*/ 5633125 w 10799759"/>
              <a:gd name="connsiteY116" fmla="*/ 1070159 h 8403273"/>
              <a:gd name="connsiteX117" fmla="*/ 5673327 w 10799759"/>
              <a:gd name="connsiteY117" fmla="*/ 1029957 h 8403273"/>
              <a:gd name="connsiteX118" fmla="*/ 5673327 w 10799759"/>
              <a:gd name="connsiteY118" fmla="*/ 373345 h 8403273"/>
              <a:gd name="connsiteX119" fmla="*/ 5633125 w 10799759"/>
              <a:gd name="connsiteY119" fmla="*/ 333143 h 8403273"/>
              <a:gd name="connsiteX120" fmla="*/ 3991594 w 10799759"/>
              <a:gd name="connsiteY120" fmla="*/ 333143 h 8403273"/>
              <a:gd name="connsiteX121" fmla="*/ 3951392 w 10799759"/>
              <a:gd name="connsiteY121" fmla="*/ 373345 h 8403273"/>
              <a:gd name="connsiteX122" fmla="*/ 3951392 w 10799759"/>
              <a:gd name="connsiteY122" fmla="*/ 1029957 h 8403273"/>
              <a:gd name="connsiteX123" fmla="*/ 3991594 w 10799759"/>
              <a:gd name="connsiteY123" fmla="*/ 1070159 h 8403273"/>
              <a:gd name="connsiteX124" fmla="*/ 4474003 w 10799759"/>
              <a:gd name="connsiteY124" fmla="*/ 1070159 h 8403273"/>
              <a:gd name="connsiteX125" fmla="*/ 4514205 w 10799759"/>
              <a:gd name="connsiteY125" fmla="*/ 1029957 h 8403273"/>
              <a:gd name="connsiteX126" fmla="*/ 4514205 w 10799759"/>
              <a:gd name="connsiteY126" fmla="*/ 373345 h 8403273"/>
              <a:gd name="connsiteX127" fmla="*/ 4474003 w 10799759"/>
              <a:gd name="connsiteY127" fmla="*/ 333143 h 8403273"/>
              <a:gd name="connsiteX128" fmla="*/ 2832470 w 10799759"/>
              <a:gd name="connsiteY128" fmla="*/ 333143 h 8403273"/>
              <a:gd name="connsiteX129" fmla="*/ 2792268 w 10799759"/>
              <a:gd name="connsiteY129" fmla="*/ 373345 h 8403273"/>
              <a:gd name="connsiteX130" fmla="*/ 2792268 w 10799759"/>
              <a:gd name="connsiteY130" fmla="*/ 1029957 h 8403273"/>
              <a:gd name="connsiteX131" fmla="*/ 2832470 w 10799759"/>
              <a:gd name="connsiteY131" fmla="*/ 1070159 h 8403273"/>
              <a:gd name="connsiteX132" fmla="*/ 3314878 w 10799759"/>
              <a:gd name="connsiteY132" fmla="*/ 1070159 h 8403273"/>
              <a:gd name="connsiteX133" fmla="*/ 3355080 w 10799759"/>
              <a:gd name="connsiteY133" fmla="*/ 1029957 h 8403273"/>
              <a:gd name="connsiteX134" fmla="*/ 3355080 w 10799759"/>
              <a:gd name="connsiteY134" fmla="*/ 373345 h 8403273"/>
              <a:gd name="connsiteX135" fmla="*/ 3314878 w 10799759"/>
              <a:gd name="connsiteY135" fmla="*/ 333143 h 8403273"/>
              <a:gd name="connsiteX136" fmla="*/ 1673347 w 10799759"/>
              <a:gd name="connsiteY136" fmla="*/ 333143 h 8403273"/>
              <a:gd name="connsiteX137" fmla="*/ 1633145 w 10799759"/>
              <a:gd name="connsiteY137" fmla="*/ 373345 h 8403273"/>
              <a:gd name="connsiteX138" fmla="*/ 1633145 w 10799759"/>
              <a:gd name="connsiteY138" fmla="*/ 1029957 h 8403273"/>
              <a:gd name="connsiteX139" fmla="*/ 1673347 w 10799759"/>
              <a:gd name="connsiteY139" fmla="*/ 1070159 h 8403273"/>
              <a:gd name="connsiteX140" fmla="*/ 2155755 w 10799759"/>
              <a:gd name="connsiteY140" fmla="*/ 1070159 h 8403273"/>
              <a:gd name="connsiteX141" fmla="*/ 2195957 w 10799759"/>
              <a:gd name="connsiteY141" fmla="*/ 1029957 h 8403273"/>
              <a:gd name="connsiteX142" fmla="*/ 2195957 w 10799759"/>
              <a:gd name="connsiteY142" fmla="*/ 373345 h 8403273"/>
              <a:gd name="connsiteX143" fmla="*/ 2155755 w 10799759"/>
              <a:gd name="connsiteY143" fmla="*/ 333143 h 8403273"/>
              <a:gd name="connsiteX144" fmla="*/ 514222 w 10799759"/>
              <a:gd name="connsiteY144" fmla="*/ 333143 h 8403273"/>
              <a:gd name="connsiteX145" fmla="*/ 474020 w 10799759"/>
              <a:gd name="connsiteY145" fmla="*/ 373345 h 8403273"/>
              <a:gd name="connsiteX146" fmla="*/ 474020 w 10799759"/>
              <a:gd name="connsiteY146" fmla="*/ 1029957 h 8403273"/>
              <a:gd name="connsiteX147" fmla="*/ 514222 w 10799759"/>
              <a:gd name="connsiteY147" fmla="*/ 1070159 h 8403273"/>
              <a:gd name="connsiteX148" fmla="*/ 996630 w 10799759"/>
              <a:gd name="connsiteY148" fmla="*/ 1070159 h 8403273"/>
              <a:gd name="connsiteX149" fmla="*/ 1036832 w 10799759"/>
              <a:gd name="connsiteY149" fmla="*/ 1029957 h 8403273"/>
              <a:gd name="connsiteX150" fmla="*/ 1036832 w 10799759"/>
              <a:gd name="connsiteY150" fmla="*/ 373345 h 8403273"/>
              <a:gd name="connsiteX151" fmla="*/ 996630 w 10799759"/>
              <a:gd name="connsiteY151" fmla="*/ 333143 h 8403273"/>
              <a:gd name="connsiteX152" fmla="*/ 280164 w 10799759"/>
              <a:gd name="connsiteY152" fmla="*/ 0 h 8403273"/>
              <a:gd name="connsiteX153" fmla="*/ 10519594 w 10799759"/>
              <a:gd name="connsiteY153" fmla="*/ 0 h 8403273"/>
              <a:gd name="connsiteX154" fmla="*/ 10799759 w 10799759"/>
              <a:gd name="connsiteY154" fmla="*/ 280165 h 8403273"/>
              <a:gd name="connsiteX155" fmla="*/ 10799759 w 10799759"/>
              <a:gd name="connsiteY155" fmla="*/ 8123108 h 8403273"/>
              <a:gd name="connsiteX156" fmla="*/ 10519594 w 10799759"/>
              <a:gd name="connsiteY156" fmla="*/ 8403273 h 8403273"/>
              <a:gd name="connsiteX157" fmla="*/ 280164 w 10799759"/>
              <a:gd name="connsiteY157" fmla="*/ 8403273 h 8403273"/>
              <a:gd name="connsiteX158" fmla="*/ 0 w 10799759"/>
              <a:gd name="connsiteY158" fmla="*/ 8123108 h 8403273"/>
              <a:gd name="connsiteX159" fmla="*/ 0 w 10799759"/>
              <a:gd name="connsiteY159" fmla="*/ 280165 h 8403273"/>
              <a:gd name="connsiteX160" fmla="*/ 280164 w 10799759"/>
              <a:gd name="connsiteY160" fmla="*/ 0 h 84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0799759" h="8403273">
                <a:moveTo>
                  <a:pt x="9787215" y="7207488"/>
                </a:moveTo>
                <a:cubicBezTo>
                  <a:pt x="9765012" y="7207488"/>
                  <a:pt x="9747013" y="7225487"/>
                  <a:pt x="9747013" y="7247690"/>
                </a:cubicBezTo>
                <a:lnTo>
                  <a:pt x="9747013" y="7904302"/>
                </a:lnTo>
                <a:cubicBezTo>
                  <a:pt x="9747013" y="7926505"/>
                  <a:pt x="9765012" y="7944504"/>
                  <a:pt x="9787215" y="7944504"/>
                </a:cubicBezTo>
                <a:lnTo>
                  <a:pt x="10269623" y="7944504"/>
                </a:lnTo>
                <a:cubicBezTo>
                  <a:pt x="10291826" y="7944504"/>
                  <a:pt x="10309825" y="7926505"/>
                  <a:pt x="10309825" y="7904302"/>
                </a:cubicBezTo>
                <a:lnTo>
                  <a:pt x="10309825" y="7247690"/>
                </a:lnTo>
                <a:cubicBezTo>
                  <a:pt x="10309825" y="7225487"/>
                  <a:pt x="10291826" y="7207488"/>
                  <a:pt x="10269623" y="7207488"/>
                </a:cubicBezTo>
                <a:close/>
                <a:moveTo>
                  <a:pt x="8628091" y="7207488"/>
                </a:moveTo>
                <a:cubicBezTo>
                  <a:pt x="8605888" y="7207488"/>
                  <a:pt x="8587889" y="7225487"/>
                  <a:pt x="8587889" y="7247690"/>
                </a:cubicBezTo>
                <a:lnTo>
                  <a:pt x="8587889" y="7904302"/>
                </a:lnTo>
                <a:cubicBezTo>
                  <a:pt x="8587889" y="7926505"/>
                  <a:pt x="8605888" y="7944504"/>
                  <a:pt x="8628091" y="7944504"/>
                </a:cubicBezTo>
                <a:lnTo>
                  <a:pt x="9110499" y="7944504"/>
                </a:lnTo>
                <a:cubicBezTo>
                  <a:pt x="9132702" y="7944504"/>
                  <a:pt x="9150701" y="7926505"/>
                  <a:pt x="9150701" y="7904302"/>
                </a:cubicBezTo>
                <a:lnTo>
                  <a:pt x="9150701" y="7247690"/>
                </a:lnTo>
                <a:cubicBezTo>
                  <a:pt x="9150701" y="7225487"/>
                  <a:pt x="9132702" y="7207488"/>
                  <a:pt x="9110499" y="7207488"/>
                </a:cubicBezTo>
                <a:close/>
                <a:moveTo>
                  <a:pt x="7468966" y="7207488"/>
                </a:moveTo>
                <a:cubicBezTo>
                  <a:pt x="7446763" y="7207488"/>
                  <a:pt x="7428764" y="7225487"/>
                  <a:pt x="7428764" y="7247690"/>
                </a:cubicBezTo>
                <a:lnTo>
                  <a:pt x="7428764" y="7904302"/>
                </a:lnTo>
                <a:cubicBezTo>
                  <a:pt x="7428764" y="7926505"/>
                  <a:pt x="7446763" y="7944504"/>
                  <a:pt x="7468966" y="7944504"/>
                </a:cubicBezTo>
                <a:lnTo>
                  <a:pt x="7951374" y="7944504"/>
                </a:lnTo>
                <a:cubicBezTo>
                  <a:pt x="7973577" y="7944504"/>
                  <a:pt x="7991576" y="7926505"/>
                  <a:pt x="7991576" y="7904302"/>
                </a:cubicBezTo>
                <a:lnTo>
                  <a:pt x="7991576" y="7247690"/>
                </a:lnTo>
                <a:cubicBezTo>
                  <a:pt x="7991576" y="7225487"/>
                  <a:pt x="7973577" y="7207488"/>
                  <a:pt x="7951374" y="7207488"/>
                </a:cubicBezTo>
                <a:close/>
                <a:moveTo>
                  <a:pt x="6309842" y="7207488"/>
                </a:moveTo>
                <a:cubicBezTo>
                  <a:pt x="6287639" y="7207488"/>
                  <a:pt x="6269640" y="7225487"/>
                  <a:pt x="6269640" y="7247690"/>
                </a:cubicBezTo>
                <a:lnTo>
                  <a:pt x="6269640" y="7904302"/>
                </a:lnTo>
                <a:cubicBezTo>
                  <a:pt x="6269640" y="7926505"/>
                  <a:pt x="6287639" y="7944504"/>
                  <a:pt x="6309842" y="7944504"/>
                </a:cubicBezTo>
                <a:lnTo>
                  <a:pt x="6792250" y="7944504"/>
                </a:lnTo>
                <a:cubicBezTo>
                  <a:pt x="6814453" y="7944504"/>
                  <a:pt x="6832452" y="7926505"/>
                  <a:pt x="6832452" y="7904302"/>
                </a:cubicBezTo>
                <a:lnTo>
                  <a:pt x="6832452" y="7247690"/>
                </a:lnTo>
                <a:cubicBezTo>
                  <a:pt x="6832452" y="7225487"/>
                  <a:pt x="6814453" y="7207488"/>
                  <a:pt x="6792250" y="7207488"/>
                </a:cubicBezTo>
                <a:close/>
                <a:moveTo>
                  <a:pt x="5150717" y="7207488"/>
                </a:moveTo>
                <a:cubicBezTo>
                  <a:pt x="5128515" y="7207488"/>
                  <a:pt x="5110515" y="7225487"/>
                  <a:pt x="5110515" y="7247690"/>
                </a:cubicBezTo>
                <a:lnTo>
                  <a:pt x="5110515" y="7904302"/>
                </a:lnTo>
                <a:cubicBezTo>
                  <a:pt x="5110515" y="7926505"/>
                  <a:pt x="5128515" y="7944504"/>
                  <a:pt x="5150717" y="7944504"/>
                </a:cubicBezTo>
                <a:lnTo>
                  <a:pt x="5633125" y="7944504"/>
                </a:lnTo>
                <a:cubicBezTo>
                  <a:pt x="5655328" y="7944504"/>
                  <a:pt x="5673327" y="7926505"/>
                  <a:pt x="5673327" y="7904302"/>
                </a:cubicBezTo>
                <a:lnTo>
                  <a:pt x="5673327" y="7247690"/>
                </a:lnTo>
                <a:cubicBezTo>
                  <a:pt x="5673327" y="7225487"/>
                  <a:pt x="5655328" y="7207488"/>
                  <a:pt x="5633125" y="7207488"/>
                </a:cubicBezTo>
                <a:close/>
                <a:moveTo>
                  <a:pt x="3991593" y="7207488"/>
                </a:moveTo>
                <a:cubicBezTo>
                  <a:pt x="3969390" y="7207488"/>
                  <a:pt x="3951391" y="7225487"/>
                  <a:pt x="3951391" y="7247690"/>
                </a:cubicBezTo>
                <a:lnTo>
                  <a:pt x="3951391" y="7904302"/>
                </a:lnTo>
                <a:cubicBezTo>
                  <a:pt x="3951391" y="7926505"/>
                  <a:pt x="3969390" y="7944504"/>
                  <a:pt x="3991593" y="7944504"/>
                </a:cubicBezTo>
                <a:lnTo>
                  <a:pt x="4474001" y="7944504"/>
                </a:lnTo>
                <a:cubicBezTo>
                  <a:pt x="4496204" y="7944504"/>
                  <a:pt x="4514203" y="7926505"/>
                  <a:pt x="4514203" y="7904302"/>
                </a:cubicBezTo>
                <a:lnTo>
                  <a:pt x="4514203" y="7247690"/>
                </a:lnTo>
                <a:cubicBezTo>
                  <a:pt x="4514203" y="7225487"/>
                  <a:pt x="4496204" y="7207488"/>
                  <a:pt x="4474001" y="7207488"/>
                </a:cubicBezTo>
                <a:close/>
                <a:moveTo>
                  <a:pt x="2832469" y="7207488"/>
                </a:moveTo>
                <a:cubicBezTo>
                  <a:pt x="2810266" y="7207488"/>
                  <a:pt x="2792267" y="7225487"/>
                  <a:pt x="2792267" y="7247690"/>
                </a:cubicBezTo>
                <a:lnTo>
                  <a:pt x="2792267" y="7904302"/>
                </a:lnTo>
                <a:cubicBezTo>
                  <a:pt x="2792267" y="7926505"/>
                  <a:pt x="2810266" y="7944504"/>
                  <a:pt x="2832469" y="7944504"/>
                </a:cubicBezTo>
                <a:lnTo>
                  <a:pt x="3314877" y="7944504"/>
                </a:lnTo>
                <a:cubicBezTo>
                  <a:pt x="3337080" y="7944504"/>
                  <a:pt x="3355079" y="7926505"/>
                  <a:pt x="3355079" y="7904302"/>
                </a:cubicBezTo>
                <a:lnTo>
                  <a:pt x="3355079" y="7247690"/>
                </a:lnTo>
                <a:cubicBezTo>
                  <a:pt x="3355079" y="7225487"/>
                  <a:pt x="3337080" y="7207488"/>
                  <a:pt x="3314877" y="7207488"/>
                </a:cubicBezTo>
                <a:close/>
                <a:moveTo>
                  <a:pt x="1673345" y="7207488"/>
                </a:moveTo>
                <a:cubicBezTo>
                  <a:pt x="1651142" y="7207488"/>
                  <a:pt x="1633143" y="7225487"/>
                  <a:pt x="1633143" y="7247690"/>
                </a:cubicBezTo>
                <a:lnTo>
                  <a:pt x="1633143" y="7904302"/>
                </a:lnTo>
                <a:cubicBezTo>
                  <a:pt x="1633143" y="7926505"/>
                  <a:pt x="1651142" y="7944504"/>
                  <a:pt x="1673345" y="7944504"/>
                </a:cubicBezTo>
                <a:lnTo>
                  <a:pt x="2155753" y="7944504"/>
                </a:lnTo>
                <a:cubicBezTo>
                  <a:pt x="2177956" y="7944504"/>
                  <a:pt x="2195955" y="7926505"/>
                  <a:pt x="2195955" y="7904302"/>
                </a:cubicBezTo>
                <a:lnTo>
                  <a:pt x="2195955" y="7247690"/>
                </a:lnTo>
                <a:cubicBezTo>
                  <a:pt x="2195955" y="7225487"/>
                  <a:pt x="2177956" y="7207488"/>
                  <a:pt x="2155753" y="7207488"/>
                </a:cubicBezTo>
                <a:close/>
                <a:moveTo>
                  <a:pt x="514220" y="7207488"/>
                </a:moveTo>
                <a:cubicBezTo>
                  <a:pt x="492017" y="7207488"/>
                  <a:pt x="474019" y="7225487"/>
                  <a:pt x="474019" y="7247690"/>
                </a:cubicBezTo>
                <a:lnTo>
                  <a:pt x="474019" y="7904302"/>
                </a:lnTo>
                <a:cubicBezTo>
                  <a:pt x="474019" y="7926505"/>
                  <a:pt x="492017" y="7944504"/>
                  <a:pt x="514220" y="7944504"/>
                </a:cubicBezTo>
                <a:lnTo>
                  <a:pt x="996629" y="7944504"/>
                </a:lnTo>
                <a:cubicBezTo>
                  <a:pt x="1018832" y="7944504"/>
                  <a:pt x="1036831" y="7926505"/>
                  <a:pt x="1036831" y="7904302"/>
                </a:cubicBezTo>
                <a:lnTo>
                  <a:pt x="1036831" y="7247690"/>
                </a:lnTo>
                <a:cubicBezTo>
                  <a:pt x="1036831" y="7225487"/>
                  <a:pt x="1018832" y="7207488"/>
                  <a:pt x="996629" y="7207488"/>
                </a:cubicBezTo>
                <a:close/>
                <a:moveTo>
                  <a:pt x="487295" y="1456997"/>
                </a:moveTo>
                <a:cubicBezTo>
                  <a:pt x="414050" y="1456997"/>
                  <a:pt x="354674" y="1516373"/>
                  <a:pt x="354674" y="1589618"/>
                </a:cubicBezTo>
                <a:lnTo>
                  <a:pt x="354674" y="6813656"/>
                </a:lnTo>
                <a:cubicBezTo>
                  <a:pt x="354674" y="6886901"/>
                  <a:pt x="414050" y="6946277"/>
                  <a:pt x="487295" y="6946277"/>
                </a:cubicBezTo>
                <a:lnTo>
                  <a:pt x="10312463" y="6946277"/>
                </a:lnTo>
                <a:cubicBezTo>
                  <a:pt x="10385708" y="6946277"/>
                  <a:pt x="10445084" y="6886901"/>
                  <a:pt x="10445084" y="6813656"/>
                </a:cubicBezTo>
                <a:lnTo>
                  <a:pt x="10445084" y="1589618"/>
                </a:lnTo>
                <a:cubicBezTo>
                  <a:pt x="10445084" y="1516373"/>
                  <a:pt x="10385708" y="1456997"/>
                  <a:pt x="10312463" y="1456997"/>
                </a:cubicBezTo>
                <a:close/>
                <a:moveTo>
                  <a:pt x="9787215" y="333143"/>
                </a:moveTo>
                <a:cubicBezTo>
                  <a:pt x="9765012" y="333143"/>
                  <a:pt x="9747013" y="351142"/>
                  <a:pt x="9747013" y="373345"/>
                </a:cubicBezTo>
                <a:lnTo>
                  <a:pt x="9747013" y="1029957"/>
                </a:lnTo>
                <a:cubicBezTo>
                  <a:pt x="9747013" y="1052160"/>
                  <a:pt x="9765012" y="1070159"/>
                  <a:pt x="9787215" y="1070159"/>
                </a:cubicBezTo>
                <a:lnTo>
                  <a:pt x="10269623" y="1070159"/>
                </a:lnTo>
                <a:cubicBezTo>
                  <a:pt x="10291826" y="1070159"/>
                  <a:pt x="10309825" y="1052160"/>
                  <a:pt x="10309825" y="1029957"/>
                </a:cubicBezTo>
                <a:lnTo>
                  <a:pt x="10309825" y="373345"/>
                </a:lnTo>
                <a:cubicBezTo>
                  <a:pt x="10309825" y="351142"/>
                  <a:pt x="10291826" y="333143"/>
                  <a:pt x="10269623" y="333143"/>
                </a:cubicBezTo>
                <a:close/>
                <a:moveTo>
                  <a:pt x="8628091" y="333143"/>
                </a:moveTo>
                <a:cubicBezTo>
                  <a:pt x="8605888" y="333143"/>
                  <a:pt x="8587889" y="351142"/>
                  <a:pt x="8587889" y="373345"/>
                </a:cubicBezTo>
                <a:lnTo>
                  <a:pt x="8587889" y="1029957"/>
                </a:lnTo>
                <a:cubicBezTo>
                  <a:pt x="8587889" y="1052160"/>
                  <a:pt x="8605888" y="1070159"/>
                  <a:pt x="8628091" y="1070159"/>
                </a:cubicBezTo>
                <a:lnTo>
                  <a:pt x="9110499" y="1070159"/>
                </a:lnTo>
                <a:cubicBezTo>
                  <a:pt x="9132702" y="1070159"/>
                  <a:pt x="9150701" y="1052160"/>
                  <a:pt x="9150701" y="1029957"/>
                </a:cubicBezTo>
                <a:lnTo>
                  <a:pt x="9150701" y="373345"/>
                </a:lnTo>
                <a:cubicBezTo>
                  <a:pt x="9150701" y="351142"/>
                  <a:pt x="9132702" y="333143"/>
                  <a:pt x="9110499" y="333143"/>
                </a:cubicBezTo>
                <a:close/>
                <a:moveTo>
                  <a:pt x="7468966" y="333143"/>
                </a:moveTo>
                <a:cubicBezTo>
                  <a:pt x="7446763" y="333143"/>
                  <a:pt x="7428764" y="351142"/>
                  <a:pt x="7428764" y="373345"/>
                </a:cubicBezTo>
                <a:lnTo>
                  <a:pt x="7428764" y="1029957"/>
                </a:lnTo>
                <a:cubicBezTo>
                  <a:pt x="7428764" y="1052160"/>
                  <a:pt x="7446763" y="1070159"/>
                  <a:pt x="7468966" y="1070159"/>
                </a:cubicBezTo>
                <a:lnTo>
                  <a:pt x="7951374" y="1070159"/>
                </a:lnTo>
                <a:cubicBezTo>
                  <a:pt x="7973577" y="1070159"/>
                  <a:pt x="7991576" y="1052160"/>
                  <a:pt x="7991576" y="1029957"/>
                </a:cubicBezTo>
                <a:lnTo>
                  <a:pt x="7991576" y="373345"/>
                </a:lnTo>
                <a:cubicBezTo>
                  <a:pt x="7991576" y="351142"/>
                  <a:pt x="7973577" y="333143"/>
                  <a:pt x="7951374" y="333143"/>
                </a:cubicBezTo>
                <a:close/>
                <a:moveTo>
                  <a:pt x="6309842" y="333143"/>
                </a:moveTo>
                <a:cubicBezTo>
                  <a:pt x="6287639" y="333143"/>
                  <a:pt x="6269640" y="351142"/>
                  <a:pt x="6269640" y="373345"/>
                </a:cubicBezTo>
                <a:lnTo>
                  <a:pt x="6269640" y="1029957"/>
                </a:lnTo>
                <a:cubicBezTo>
                  <a:pt x="6269640" y="1052160"/>
                  <a:pt x="6287639" y="1070159"/>
                  <a:pt x="6309842" y="1070159"/>
                </a:cubicBezTo>
                <a:lnTo>
                  <a:pt x="6792250" y="1070159"/>
                </a:lnTo>
                <a:cubicBezTo>
                  <a:pt x="6814453" y="1070159"/>
                  <a:pt x="6832452" y="1052160"/>
                  <a:pt x="6832452" y="1029957"/>
                </a:cubicBezTo>
                <a:lnTo>
                  <a:pt x="6832452" y="373345"/>
                </a:lnTo>
                <a:cubicBezTo>
                  <a:pt x="6832452" y="351142"/>
                  <a:pt x="6814453" y="333143"/>
                  <a:pt x="6792250" y="333143"/>
                </a:cubicBezTo>
                <a:close/>
                <a:moveTo>
                  <a:pt x="5150720" y="333143"/>
                </a:moveTo>
                <a:cubicBezTo>
                  <a:pt x="5128516" y="333143"/>
                  <a:pt x="5110518" y="351142"/>
                  <a:pt x="5110518" y="373345"/>
                </a:cubicBezTo>
                <a:lnTo>
                  <a:pt x="5110518" y="1029957"/>
                </a:lnTo>
                <a:cubicBezTo>
                  <a:pt x="5110518" y="1052160"/>
                  <a:pt x="5128516" y="1070159"/>
                  <a:pt x="5150720" y="1070159"/>
                </a:cubicBezTo>
                <a:lnTo>
                  <a:pt x="5633125" y="1070159"/>
                </a:lnTo>
                <a:cubicBezTo>
                  <a:pt x="5655328" y="1070159"/>
                  <a:pt x="5673327" y="1052160"/>
                  <a:pt x="5673327" y="1029957"/>
                </a:cubicBezTo>
                <a:lnTo>
                  <a:pt x="5673327" y="373345"/>
                </a:lnTo>
                <a:cubicBezTo>
                  <a:pt x="5673327" y="351142"/>
                  <a:pt x="5655328" y="333143"/>
                  <a:pt x="5633125" y="333143"/>
                </a:cubicBezTo>
                <a:close/>
                <a:moveTo>
                  <a:pt x="3991594" y="333143"/>
                </a:moveTo>
                <a:cubicBezTo>
                  <a:pt x="3969392" y="333143"/>
                  <a:pt x="3951392" y="351142"/>
                  <a:pt x="3951392" y="373345"/>
                </a:cubicBezTo>
                <a:lnTo>
                  <a:pt x="3951392" y="1029957"/>
                </a:lnTo>
                <a:cubicBezTo>
                  <a:pt x="3951392" y="1052160"/>
                  <a:pt x="3969392" y="1070159"/>
                  <a:pt x="3991594" y="1070159"/>
                </a:cubicBezTo>
                <a:lnTo>
                  <a:pt x="4474003" y="1070159"/>
                </a:lnTo>
                <a:cubicBezTo>
                  <a:pt x="4496206" y="1070159"/>
                  <a:pt x="4514205" y="1052160"/>
                  <a:pt x="4514205" y="1029957"/>
                </a:cubicBezTo>
                <a:lnTo>
                  <a:pt x="4514205" y="373345"/>
                </a:lnTo>
                <a:cubicBezTo>
                  <a:pt x="4514205" y="351142"/>
                  <a:pt x="4496206" y="333143"/>
                  <a:pt x="4474003" y="333143"/>
                </a:cubicBezTo>
                <a:close/>
                <a:moveTo>
                  <a:pt x="2832470" y="333143"/>
                </a:moveTo>
                <a:cubicBezTo>
                  <a:pt x="2810267" y="333143"/>
                  <a:pt x="2792268" y="351142"/>
                  <a:pt x="2792268" y="373345"/>
                </a:cubicBezTo>
                <a:lnTo>
                  <a:pt x="2792268" y="1029957"/>
                </a:lnTo>
                <a:cubicBezTo>
                  <a:pt x="2792268" y="1052160"/>
                  <a:pt x="2810267" y="1070159"/>
                  <a:pt x="2832470" y="1070159"/>
                </a:cubicBezTo>
                <a:lnTo>
                  <a:pt x="3314878" y="1070159"/>
                </a:lnTo>
                <a:cubicBezTo>
                  <a:pt x="3337081" y="1070159"/>
                  <a:pt x="3355080" y="1052160"/>
                  <a:pt x="3355080" y="1029957"/>
                </a:cubicBezTo>
                <a:lnTo>
                  <a:pt x="3355080" y="373345"/>
                </a:lnTo>
                <a:cubicBezTo>
                  <a:pt x="3355080" y="351142"/>
                  <a:pt x="3337081" y="333143"/>
                  <a:pt x="3314878" y="333143"/>
                </a:cubicBezTo>
                <a:close/>
                <a:moveTo>
                  <a:pt x="1673347" y="333143"/>
                </a:moveTo>
                <a:cubicBezTo>
                  <a:pt x="1651144" y="333143"/>
                  <a:pt x="1633145" y="351142"/>
                  <a:pt x="1633145" y="373345"/>
                </a:cubicBezTo>
                <a:lnTo>
                  <a:pt x="1633145" y="1029957"/>
                </a:lnTo>
                <a:cubicBezTo>
                  <a:pt x="1633145" y="1052160"/>
                  <a:pt x="1651144" y="1070159"/>
                  <a:pt x="1673347" y="1070159"/>
                </a:cubicBezTo>
                <a:lnTo>
                  <a:pt x="2155755" y="1070159"/>
                </a:lnTo>
                <a:cubicBezTo>
                  <a:pt x="2177958" y="1070159"/>
                  <a:pt x="2195957" y="1052160"/>
                  <a:pt x="2195957" y="1029957"/>
                </a:cubicBezTo>
                <a:lnTo>
                  <a:pt x="2195957" y="373345"/>
                </a:lnTo>
                <a:cubicBezTo>
                  <a:pt x="2195957" y="351142"/>
                  <a:pt x="2177958" y="333143"/>
                  <a:pt x="2155755" y="333143"/>
                </a:cubicBezTo>
                <a:close/>
                <a:moveTo>
                  <a:pt x="514222" y="333143"/>
                </a:moveTo>
                <a:cubicBezTo>
                  <a:pt x="492019" y="333143"/>
                  <a:pt x="474020" y="351142"/>
                  <a:pt x="474020" y="373345"/>
                </a:cubicBezTo>
                <a:lnTo>
                  <a:pt x="474020" y="1029957"/>
                </a:lnTo>
                <a:cubicBezTo>
                  <a:pt x="474020" y="1052160"/>
                  <a:pt x="492019" y="1070159"/>
                  <a:pt x="514222" y="1070159"/>
                </a:cubicBezTo>
                <a:lnTo>
                  <a:pt x="996630" y="1070159"/>
                </a:lnTo>
                <a:cubicBezTo>
                  <a:pt x="1018833" y="1070159"/>
                  <a:pt x="1036832" y="1052160"/>
                  <a:pt x="1036832" y="1029957"/>
                </a:cubicBezTo>
                <a:lnTo>
                  <a:pt x="1036832" y="373345"/>
                </a:lnTo>
                <a:cubicBezTo>
                  <a:pt x="1036832" y="351142"/>
                  <a:pt x="1018833" y="333143"/>
                  <a:pt x="996630" y="333143"/>
                </a:cubicBezTo>
                <a:close/>
                <a:moveTo>
                  <a:pt x="280164" y="0"/>
                </a:moveTo>
                <a:lnTo>
                  <a:pt x="10519594" y="0"/>
                </a:lnTo>
                <a:cubicBezTo>
                  <a:pt x="10674325" y="0"/>
                  <a:pt x="10799759" y="125434"/>
                  <a:pt x="10799759" y="280165"/>
                </a:cubicBezTo>
                <a:lnTo>
                  <a:pt x="10799759" y="8123108"/>
                </a:lnTo>
                <a:cubicBezTo>
                  <a:pt x="10799759" y="8277839"/>
                  <a:pt x="10674325" y="8403273"/>
                  <a:pt x="10519594" y="8403273"/>
                </a:cubicBezTo>
                <a:lnTo>
                  <a:pt x="280164" y="8403273"/>
                </a:lnTo>
                <a:cubicBezTo>
                  <a:pt x="125434" y="8403273"/>
                  <a:pt x="0" y="8277839"/>
                  <a:pt x="0" y="8123108"/>
                </a:cubicBezTo>
                <a:lnTo>
                  <a:pt x="0" y="280165"/>
                </a:lnTo>
                <a:cubicBezTo>
                  <a:pt x="0" y="125434"/>
                  <a:pt x="125434" y="0"/>
                  <a:pt x="280164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85" name="Freihandform 84"/>
          <p:cNvSpPr>
            <a:spLocks noChangeAspect="1"/>
          </p:cNvSpPr>
          <p:nvPr/>
        </p:nvSpPr>
        <p:spPr>
          <a:xfrm>
            <a:off x="146176" y="150025"/>
            <a:ext cx="348442" cy="360000"/>
          </a:xfrm>
          <a:custGeom>
            <a:avLst/>
            <a:gdLst>
              <a:gd name="connsiteX0" fmla="*/ 3708000 w 9488380"/>
              <a:gd name="connsiteY0" fmla="*/ 1077619 h 9803114"/>
              <a:gd name="connsiteX1" fmla="*/ 1077619 w 9488380"/>
              <a:gd name="connsiteY1" fmla="*/ 3708400 h 9803114"/>
              <a:gd name="connsiteX2" fmla="*/ 3708000 w 9488380"/>
              <a:gd name="connsiteY2" fmla="*/ 6339181 h 9803114"/>
              <a:gd name="connsiteX3" fmla="*/ 6338381 w 9488380"/>
              <a:gd name="connsiteY3" fmla="*/ 3708400 h 9803114"/>
              <a:gd name="connsiteX4" fmla="*/ 3708000 w 9488380"/>
              <a:gd name="connsiteY4" fmla="*/ 1077619 h 9803114"/>
              <a:gd name="connsiteX5" fmla="*/ 3708000 w 9488380"/>
              <a:gd name="connsiteY5" fmla="*/ 0 h 9803114"/>
              <a:gd name="connsiteX6" fmla="*/ 7416000 w 9488380"/>
              <a:gd name="connsiteY6" fmla="*/ 3708400 h 9803114"/>
              <a:gd name="connsiteX7" fmla="*/ 6968465 w 9488380"/>
              <a:gd name="connsiteY7" fmla="*/ 5476044 h 9803114"/>
              <a:gd name="connsiteX8" fmla="*/ 6843338 w 9488380"/>
              <a:gd name="connsiteY8" fmla="*/ 5682032 h 9803114"/>
              <a:gd name="connsiteX9" fmla="*/ 6852279 w 9488380"/>
              <a:gd name="connsiteY9" fmla="*/ 5689081 h 9803114"/>
              <a:gd name="connsiteX10" fmla="*/ 6920939 w 9488380"/>
              <a:gd name="connsiteY10" fmla="*/ 5755476 h 9803114"/>
              <a:gd name="connsiteX11" fmla="*/ 9236964 w 9488380"/>
              <a:gd name="connsiteY11" fmla="*/ 8233040 h 9803114"/>
              <a:gd name="connsiteX12" fmla="*/ 9192527 w 9488380"/>
              <a:gd name="connsiteY12" fmla="*/ 9551697 h 9803114"/>
              <a:gd name="connsiteX13" fmla="*/ 7873870 w 9488380"/>
              <a:gd name="connsiteY13" fmla="*/ 9507260 h 9803114"/>
              <a:gd name="connsiteX14" fmla="*/ 5557844 w 9488380"/>
              <a:gd name="connsiteY14" fmla="*/ 7029696 h 9803114"/>
              <a:gd name="connsiteX15" fmla="*/ 5496222 w 9488380"/>
              <a:gd name="connsiteY15" fmla="*/ 6956723 h 9803114"/>
              <a:gd name="connsiteX16" fmla="*/ 5496161 w 9488380"/>
              <a:gd name="connsiteY16" fmla="*/ 6956635 h 9803114"/>
              <a:gd name="connsiteX17" fmla="*/ 5475453 w 9488380"/>
              <a:gd name="connsiteY17" fmla="*/ 6969216 h 9803114"/>
              <a:gd name="connsiteX18" fmla="*/ 3708000 w 9488380"/>
              <a:gd name="connsiteY18" fmla="*/ 7416800 h 9803114"/>
              <a:gd name="connsiteX19" fmla="*/ 0 w 9488380"/>
              <a:gd name="connsiteY19" fmla="*/ 3708400 h 9803114"/>
              <a:gd name="connsiteX20" fmla="*/ 3708000 w 9488380"/>
              <a:gd name="connsiteY20" fmla="*/ 0 h 98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88380" h="9803114">
                <a:moveTo>
                  <a:pt x="3708000" y="1077619"/>
                </a:moveTo>
                <a:cubicBezTo>
                  <a:pt x="2255281" y="1077619"/>
                  <a:pt x="1077619" y="2255460"/>
                  <a:pt x="1077619" y="3708400"/>
                </a:cubicBezTo>
                <a:cubicBezTo>
                  <a:pt x="1077619" y="5161340"/>
                  <a:pt x="2255281" y="6339181"/>
                  <a:pt x="3708000" y="6339181"/>
                </a:cubicBezTo>
                <a:cubicBezTo>
                  <a:pt x="5160719" y="6339181"/>
                  <a:pt x="6338381" y="5161340"/>
                  <a:pt x="6338381" y="3708400"/>
                </a:cubicBezTo>
                <a:cubicBezTo>
                  <a:pt x="6338381" y="2255460"/>
                  <a:pt x="5160719" y="1077619"/>
                  <a:pt x="3708000" y="1077619"/>
                </a:cubicBezTo>
                <a:close/>
                <a:moveTo>
                  <a:pt x="3708000" y="0"/>
                </a:moveTo>
                <a:cubicBezTo>
                  <a:pt x="5755872" y="0"/>
                  <a:pt x="7416000" y="1660307"/>
                  <a:pt x="7416000" y="3708400"/>
                </a:cubicBezTo>
                <a:cubicBezTo>
                  <a:pt x="7416000" y="4348429"/>
                  <a:pt x="7253878" y="4950589"/>
                  <a:pt x="6968465" y="5476044"/>
                </a:cubicBezTo>
                <a:lnTo>
                  <a:pt x="6843338" y="5682032"/>
                </a:lnTo>
                <a:lnTo>
                  <a:pt x="6852279" y="5689081"/>
                </a:lnTo>
                <a:cubicBezTo>
                  <a:pt x="6876024" y="5709818"/>
                  <a:pt x="6898947" y="5731951"/>
                  <a:pt x="6920939" y="5755476"/>
                </a:cubicBezTo>
                <a:lnTo>
                  <a:pt x="9236964" y="8233040"/>
                </a:lnTo>
                <a:cubicBezTo>
                  <a:pt x="9588830" y="8609448"/>
                  <a:pt x="9568935" y="9199831"/>
                  <a:pt x="9192527" y="9551697"/>
                </a:cubicBezTo>
                <a:cubicBezTo>
                  <a:pt x="8816119" y="9903564"/>
                  <a:pt x="8225736" y="9883668"/>
                  <a:pt x="7873870" y="9507260"/>
                </a:cubicBezTo>
                <a:lnTo>
                  <a:pt x="5557844" y="7029696"/>
                </a:lnTo>
                <a:cubicBezTo>
                  <a:pt x="5535852" y="7006171"/>
                  <a:pt x="5515313" y="6981809"/>
                  <a:pt x="5496222" y="6956723"/>
                </a:cubicBezTo>
                <a:lnTo>
                  <a:pt x="5496161" y="6956635"/>
                </a:lnTo>
                <a:lnTo>
                  <a:pt x="5475453" y="6969216"/>
                </a:lnTo>
                <a:cubicBezTo>
                  <a:pt x="4950055" y="7254661"/>
                  <a:pt x="4347960" y="7416800"/>
                  <a:pt x="3708000" y="7416800"/>
                </a:cubicBezTo>
                <a:cubicBezTo>
                  <a:pt x="1660128" y="7416800"/>
                  <a:pt x="0" y="5756493"/>
                  <a:pt x="0" y="3708400"/>
                </a:cubicBezTo>
                <a:cubicBezTo>
                  <a:pt x="0" y="1660307"/>
                  <a:pt x="1660128" y="0"/>
                  <a:pt x="3708000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86" name="Gruppieren 85"/>
          <p:cNvGrpSpPr>
            <a:grpSpLocks noChangeAspect="1"/>
          </p:cNvGrpSpPr>
          <p:nvPr/>
        </p:nvGrpSpPr>
        <p:grpSpPr>
          <a:xfrm>
            <a:off x="682998" y="467595"/>
            <a:ext cx="288000" cy="140651"/>
            <a:chOff x="2616200" y="4040981"/>
            <a:chExt cx="5461000" cy="2667000"/>
          </a:xfrm>
          <a:solidFill>
            <a:schemeClr val="bg1">
              <a:lumMod val="95000"/>
            </a:schemeClr>
          </a:solidFill>
        </p:grpSpPr>
        <p:cxnSp>
          <p:nvCxnSpPr>
            <p:cNvPr id="87" name="Gekrümmte Verbindung 86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krümmte Verbindung 8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grpFill/>
            <a:ln w="28575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ihandform 40"/>
          <p:cNvSpPr/>
          <p:nvPr/>
        </p:nvSpPr>
        <p:spPr>
          <a:xfrm>
            <a:off x="155822" y="1774628"/>
            <a:ext cx="475567" cy="464223"/>
          </a:xfrm>
          <a:custGeom>
            <a:avLst/>
            <a:gdLst>
              <a:gd name="connsiteX0" fmla="*/ 279163 w 475567"/>
              <a:gd name="connsiteY0" fmla="*/ 0 h 464223"/>
              <a:gd name="connsiteX1" fmla="*/ 475567 w 475567"/>
              <a:gd name="connsiteY1" fmla="*/ 159506 h 464223"/>
              <a:gd name="connsiteX2" fmla="*/ 447386 w 475567"/>
              <a:gd name="connsiteY2" fmla="*/ 190883 h 464223"/>
              <a:gd name="connsiteX3" fmla="*/ 219456 w 475567"/>
              <a:gd name="connsiteY3" fmla="*/ 443580 h 464223"/>
              <a:gd name="connsiteX4" fmla="*/ 200846 w 475567"/>
              <a:gd name="connsiteY4" fmla="*/ 464223 h 464223"/>
              <a:gd name="connsiteX5" fmla="*/ 175075 w 475567"/>
              <a:gd name="connsiteY5" fmla="*/ 451024 h 464223"/>
              <a:gd name="connsiteX6" fmla="*/ 4208 w 475567"/>
              <a:gd name="connsiteY6" fmla="*/ 316871 h 464223"/>
              <a:gd name="connsiteX7" fmla="*/ 0 w 475567"/>
              <a:gd name="connsiteY7" fmla="*/ 312013 h 46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567" h="464223">
                <a:moveTo>
                  <a:pt x="279163" y="0"/>
                </a:moveTo>
                <a:lnTo>
                  <a:pt x="475567" y="159506"/>
                </a:lnTo>
                <a:lnTo>
                  <a:pt x="447386" y="190883"/>
                </a:lnTo>
                <a:cubicBezTo>
                  <a:pt x="382114" y="263391"/>
                  <a:pt x="293460" y="361508"/>
                  <a:pt x="219456" y="443580"/>
                </a:cubicBezTo>
                <a:lnTo>
                  <a:pt x="200846" y="464223"/>
                </a:lnTo>
                <a:lnTo>
                  <a:pt x="175075" y="451024"/>
                </a:lnTo>
                <a:cubicBezTo>
                  <a:pt x="110772" y="416093"/>
                  <a:pt x="53040" y="370599"/>
                  <a:pt x="4208" y="316871"/>
                </a:cubicBezTo>
                <a:lnTo>
                  <a:pt x="0" y="312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Mikeler</dc:creator>
  <cp:lastModifiedBy>Niklas Mikeler</cp:lastModifiedBy>
  <cp:revision>7</cp:revision>
  <dcterms:created xsi:type="dcterms:W3CDTF">2017-09-20T18:11:44Z</dcterms:created>
  <dcterms:modified xsi:type="dcterms:W3CDTF">2017-09-22T19:05:53Z</dcterms:modified>
</cp:coreProperties>
</file>