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9525000" cy="9525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7" userDrawn="1">
          <p15:clr>
            <a:srgbClr val="A4A3A4"/>
          </p15:clr>
        </p15:guide>
        <p15:guide id="2" pos="3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486" y="1662"/>
      </p:cViewPr>
      <p:guideLst>
        <p:guide orient="horz" pos="2977"/>
        <p:guide pos="30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1558838"/>
            <a:ext cx="8096250" cy="3316111"/>
          </a:xfrm>
        </p:spPr>
        <p:txBody>
          <a:bodyPr anchor="b"/>
          <a:lstStyle>
            <a:lvl1pPr algn="ctr">
              <a:defRPr sz="62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5002831"/>
            <a:ext cx="7143750" cy="2299669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265" indent="0" algn="ctr">
              <a:buNone/>
              <a:defRPr sz="2083"/>
            </a:lvl2pPr>
            <a:lvl3pPr marL="952530" indent="0" algn="ctr">
              <a:buNone/>
              <a:defRPr sz="1875"/>
            </a:lvl3pPr>
            <a:lvl4pPr marL="1428796" indent="0" algn="ctr">
              <a:buNone/>
              <a:defRPr sz="1667"/>
            </a:lvl4pPr>
            <a:lvl5pPr marL="1905061" indent="0" algn="ctr">
              <a:buNone/>
              <a:defRPr sz="1667"/>
            </a:lvl5pPr>
            <a:lvl6pPr marL="2381326" indent="0" algn="ctr">
              <a:buNone/>
              <a:defRPr sz="1667"/>
            </a:lvl6pPr>
            <a:lvl7pPr marL="2857591" indent="0" algn="ctr">
              <a:buNone/>
              <a:defRPr sz="1667"/>
            </a:lvl7pPr>
            <a:lvl8pPr marL="3333857" indent="0" algn="ctr">
              <a:buNone/>
              <a:defRPr sz="1667"/>
            </a:lvl8pPr>
            <a:lvl9pPr marL="3810122" indent="0" algn="ctr">
              <a:buNone/>
              <a:defRPr sz="1667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507118"/>
            <a:ext cx="2053828" cy="807199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507118"/>
            <a:ext cx="6042422" cy="807199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8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2374638"/>
            <a:ext cx="8215313" cy="3962135"/>
          </a:xfrm>
        </p:spPr>
        <p:txBody>
          <a:bodyPr anchor="b"/>
          <a:lstStyle>
            <a:lvl1pPr>
              <a:defRPr sz="62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6374256"/>
            <a:ext cx="8215313" cy="2083593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626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95253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79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506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132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59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38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1012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2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2535590"/>
            <a:ext cx="4048125" cy="6043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2535590"/>
            <a:ext cx="4048125" cy="6043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2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507120"/>
            <a:ext cx="8215313" cy="184106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2334949"/>
            <a:ext cx="4029521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3479271"/>
            <a:ext cx="4029521" cy="51174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2" y="2334949"/>
            <a:ext cx="4049366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3479271"/>
            <a:ext cx="4049366" cy="51174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8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2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1371426"/>
            <a:ext cx="4822031" cy="6768924"/>
          </a:xfrm>
        </p:spPr>
        <p:txBody>
          <a:bodyPr/>
          <a:lstStyle>
            <a:lvl1pPr>
              <a:defRPr sz="3333"/>
            </a:lvl1pPr>
            <a:lvl2pPr>
              <a:defRPr sz="2917"/>
            </a:lvl2pPr>
            <a:lvl3pPr>
              <a:defRPr sz="2500"/>
            </a:lvl3pPr>
            <a:lvl4pPr>
              <a:defRPr sz="2083"/>
            </a:lvl4pPr>
            <a:lvl5pPr>
              <a:defRPr sz="2083"/>
            </a:lvl5pPr>
            <a:lvl6pPr>
              <a:defRPr sz="2083"/>
            </a:lvl6pPr>
            <a:lvl7pPr>
              <a:defRPr sz="2083"/>
            </a:lvl7pPr>
            <a:lvl8pPr>
              <a:defRPr sz="2083"/>
            </a:lvl8pPr>
            <a:lvl9pPr>
              <a:defRPr sz="2083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1371426"/>
            <a:ext cx="4822031" cy="6768924"/>
          </a:xfrm>
        </p:spPr>
        <p:txBody>
          <a:bodyPr anchor="t"/>
          <a:lstStyle>
            <a:lvl1pPr marL="0" indent="0">
              <a:buNone/>
              <a:defRPr sz="3333"/>
            </a:lvl1pPr>
            <a:lvl2pPr marL="476265" indent="0">
              <a:buNone/>
              <a:defRPr sz="2917"/>
            </a:lvl2pPr>
            <a:lvl3pPr marL="952530" indent="0">
              <a:buNone/>
              <a:defRPr sz="2500"/>
            </a:lvl3pPr>
            <a:lvl4pPr marL="1428796" indent="0">
              <a:buNone/>
              <a:defRPr sz="2083"/>
            </a:lvl4pPr>
            <a:lvl5pPr marL="1905061" indent="0">
              <a:buNone/>
              <a:defRPr sz="2083"/>
            </a:lvl5pPr>
            <a:lvl6pPr marL="2381326" indent="0">
              <a:buNone/>
              <a:defRPr sz="2083"/>
            </a:lvl6pPr>
            <a:lvl7pPr marL="2857591" indent="0">
              <a:buNone/>
              <a:defRPr sz="2083"/>
            </a:lvl7pPr>
            <a:lvl8pPr marL="3333857" indent="0">
              <a:buNone/>
              <a:defRPr sz="2083"/>
            </a:lvl8pPr>
            <a:lvl9pPr marL="3810122" indent="0">
              <a:buNone/>
              <a:defRPr sz="2083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22.09.2017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5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507120"/>
            <a:ext cx="8215313" cy="1841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2535590"/>
            <a:ext cx="8215313" cy="604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03228"/>
              <a:t>22.09.2017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8828266"/>
            <a:ext cx="3214688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03228"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5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2530" rtl="0" eaLnBrk="1" latinLnBrk="0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-106" y="-105"/>
            <a:ext cx="9525211" cy="95252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03228"/>
            <a:endParaRPr lang="de-DE" sz="1588">
              <a:solidFill>
                <a:prstClr val="white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" y="1"/>
            <a:ext cx="9525000" cy="952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3228"/>
            <a:endParaRPr lang="de-DE" sz="1588">
              <a:solidFill>
                <a:prstClr val="white"/>
              </a:solidFill>
            </a:endParaRPr>
          </a:p>
        </p:txBody>
      </p:sp>
      <p:sp>
        <p:nvSpPr>
          <p:cNvPr id="33" name="Rechteck: abgerundete Ecken 32"/>
          <p:cNvSpPr>
            <a:spLocks noChangeAspect="1"/>
          </p:cNvSpPr>
          <p:nvPr/>
        </p:nvSpPr>
        <p:spPr>
          <a:xfrm>
            <a:off x="879823" y="879823"/>
            <a:ext cx="7765356" cy="7765356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3228"/>
            <a:endParaRPr lang="de-DE" sz="1588" dirty="0">
              <a:solidFill>
                <a:prstClr val="white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1206224" y="3025104"/>
            <a:ext cx="5800990" cy="6022144"/>
          </a:xfrm>
          <a:custGeom>
            <a:avLst/>
            <a:gdLst>
              <a:gd name="connsiteX0" fmla="*/ 4845092 w 6557273"/>
              <a:gd name="connsiteY0" fmla="*/ 1888 h 6807260"/>
              <a:gd name="connsiteX1" fmla="*/ 5958651 w 6557273"/>
              <a:gd name="connsiteY1" fmla="*/ 457678 h 6807260"/>
              <a:gd name="connsiteX2" fmla="*/ 6554457 w 6557273"/>
              <a:gd name="connsiteY2" fmla="*/ 1696757 h 6807260"/>
              <a:gd name="connsiteX3" fmla="*/ 4860518 w 6557273"/>
              <a:gd name="connsiteY3" fmla="*/ 3590019 h 6807260"/>
              <a:gd name="connsiteX4" fmla="*/ 4855240 w 6557273"/>
              <a:gd name="connsiteY4" fmla="*/ 3590313 h 6807260"/>
              <a:gd name="connsiteX5" fmla="*/ 4865679 w 6557273"/>
              <a:gd name="connsiteY5" fmla="*/ 3607732 h 6807260"/>
              <a:gd name="connsiteX6" fmla="*/ 4802426 w 6557273"/>
              <a:gd name="connsiteY6" fmla="*/ 4042301 h 6807260"/>
              <a:gd name="connsiteX7" fmla="*/ 4241485 w 6557273"/>
              <a:gd name="connsiteY7" fmla="*/ 4073470 h 6807260"/>
              <a:gd name="connsiteX8" fmla="*/ 4180664 w 6557273"/>
              <a:gd name="connsiteY8" fmla="*/ 4019052 h 6807260"/>
              <a:gd name="connsiteX9" fmla="*/ 1822347 w 6557273"/>
              <a:gd name="connsiteY9" fmla="*/ 6635841 h 6807260"/>
              <a:gd name="connsiteX10" fmla="*/ 1667815 w 6557273"/>
              <a:gd name="connsiteY10" fmla="*/ 6807260 h 6807260"/>
              <a:gd name="connsiteX11" fmla="*/ 1453812 w 6557273"/>
              <a:gd name="connsiteY11" fmla="*/ 6697654 h 6807260"/>
              <a:gd name="connsiteX12" fmla="*/ 34941 w 6557273"/>
              <a:gd name="connsiteY12" fmla="*/ 5583655 h 6807260"/>
              <a:gd name="connsiteX13" fmla="*/ 0 w 6557273"/>
              <a:gd name="connsiteY13" fmla="*/ 5543318 h 6807260"/>
              <a:gd name="connsiteX14" fmla="*/ 2616186 w 6557273"/>
              <a:gd name="connsiteY14" fmla="*/ 2619285 h 6807260"/>
              <a:gd name="connsiteX15" fmla="*/ 2555363 w 6557273"/>
              <a:gd name="connsiteY15" fmla="*/ 2564865 h 6807260"/>
              <a:gd name="connsiteX16" fmla="*/ 2524193 w 6557273"/>
              <a:gd name="connsiteY16" fmla="*/ 2003925 h 6807260"/>
              <a:gd name="connsiteX17" fmla="*/ 2949082 w 6557273"/>
              <a:gd name="connsiteY17" fmla="*/ 1892917 h 6807260"/>
              <a:gd name="connsiteX18" fmla="*/ 2967547 w 6557273"/>
              <a:gd name="connsiteY18" fmla="*/ 1901359 h 6807260"/>
              <a:gd name="connsiteX19" fmla="*/ 2967254 w 6557273"/>
              <a:gd name="connsiteY19" fmla="*/ 1896081 h 6807260"/>
              <a:gd name="connsiteX20" fmla="*/ 4661193 w 6557273"/>
              <a:gd name="connsiteY20" fmla="*/ 2817 h 6807260"/>
              <a:gd name="connsiteX21" fmla="*/ 4845092 w 6557273"/>
              <a:gd name="connsiteY21" fmla="*/ 1888 h 680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557273" h="6807260">
                <a:moveTo>
                  <a:pt x="4845092" y="1888"/>
                </a:moveTo>
                <a:cubicBezTo>
                  <a:pt x="5269544" y="21298"/>
                  <a:pt x="5658864" y="189453"/>
                  <a:pt x="5958651" y="457678"/>
                </a:cubicBezTo>
                <a:cubicBezTo>
                  <a:pt x="6301264" y="764222"/>
                  <a:pt x="6526936" y="1201465"/>
                  <a:pt x="6554457" y="1696757"/>
                </a:cubicBezTo>
                <a:cubicBezTo>
                  <a:pt x="6609500" y="2687336"/>
                  <a:pt x="5851098" y="3534978"/>
                  <a:pt x="4860518" y="3590019"/>
                </a:cubicBezTo>
                <a:lnTo>
                  <a:pt x="4855240" y="3590313"/>
                </a:lnTo>
                <a:lnTo>
                  <a:pt x="4865679" y="3607732"/>
                </a:lnTo>
                <a:cubicBezTo>
                  <a:pt x="4931726" y="3747747"/>
                  <a:pt x="4912145" y="3919671"/>
                  <a:pt x="4802426" y="4042301"/>
                </a:cubicBezTo>
                <a:cubicBezTo>
                  <a:pt x="4656135" y="4205807"/>
                  <a:pt x="4404992" y="4219762"/>
                  <a:pt x="4241485" y="4073470"/>
                </a:cubicBezTo>
                <a:lnTo>
                  <a:pt x="4180664" y="4019052"/>
                </a:lnTo>
                <a:cubicBezTo>
                  <a:pt x="3677346" y="4581596"/>
                  <a:pt x="2641722" y="5727141"/>
                  <a:pt x="1822347" y="6635841"/>
                </a:cubicBezTo>
                <a:lnTo>
                  <a:pt x="1667815" y="6807260"/>
                </a:lnTo>
                <a:lnTo>
                  <a:pt x="1453812" y="6697654"/>
                </a:lnTo>
                <a:cubicBezTo>
                  <a:pt x="919847" y="6407587"/>
                  <a:pt x="440444" y="6029808"/>
                  <a:pt x="34941" y="5583655"/>
                </a:cubicBezTo>
                <a:lnTo>
                  <a:pt x="0" y="5543318"/>
                </a:lnTo>
                <a:lnTo>
                  <a:pt x="2616186" y="2619285"/>
                </a:lnTo>
                <a:lnTo>
                  <a:pt x="2555363" y="2564865"/>
                </a:lnTo>
                <a:cubicBezTo>
                  <a:pt x="2391857" y="2418573"/>
                  <a:pt x="2377902" y="2167431"/>
                  <a:pt x="2524193" y="2003925"/>
                </a:cubicBezTo>
                <a:cubicBezTo>
                  <a:pt x="2633913" y="1881295"/>
                  <a:pt x="2802611" y="1842787"/>
                  <a:pt x="2949082" y="1892917"/>
                </a:cubicBezTo>
                <a:lnTo>
                  <a:pt x="2967547" y="1901359"/>
                </a:lnTo>
                <a:lnTo>
                  <a:pt x="2967254" y="1896081"/>
                </a:lnTo>
                <a:cubicBezTo>
                  <a:pt x="2912210" y="905501"/>
                  <a:pt x="3670614" y="57859"/>
                  <a:pt x="4661193" y="2817"/>
                </a:cubicBezTo>
                <a:cubicBezTo>
                  <a:pt x="4723103" y="-623"/>
                  <a:pt x="4784457" y="-886"/>
                  <a:pt x="4845092" y="1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03228"/>
            <a:endParaRPr lang="de-DE" sz="1588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Niklas Mikeler</dc:creator>
  <cp:lastModifiedBy>Niklas Mikeler</cp:lastModifiedBy>
  <cp:revision>6</cp:revision>
  <dcterms:created xsi:type="dcterms:W3CDTF">2017-09-22T18:28:34Z</dcterms:created>
  <dcterms:modified xsi:type="dcterms:W3CDTF">2017-09-22T19:02:21Z</dcterms:modified>
</cp:coreProperties>
</file>