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9525000" cy="9525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7" userDrawn="1">
          <p15:clr>
            <a:srgbClr val="A4A3A4"/>
          </p15:clr>
        </p15:guide>
        <p15:guide id="2" pos="3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290" y="84"/>
      </p:cViewPr>
      <p:guideLst>
        <p:guide orient="horz" pos="2977"/>
        <p:guide pos="30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1558838"/>
            <a:ext cx="8096250" cy="3316111"/>
          </a:xfrm>
        </p:spPr>
        <p:txBody>
          <a:bodyPr anchor="b"/>
          <a:lstStyle>
            <a:lvl1pPr algn="ctr">
              <a:defRPr sz="62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625" y="5002831"/>
            <a:ext cx="7143750" cy="2299669"/>
          </a:xfrm>
        </p:spPr>
        <p:txBody>
          <a:bodyPr/>
          <a:lstStyle>
            <a:lvl1pPr marL="0" indent="0" algn="ctr">
              <a:buNone/>
              <a:defRPr sz="2500"/>
            </a:lvl1pPr>
            <a:lvl2pPr marL="476265" indent="0" algn="ctr">
              <a:buNone/>
              <a:defRPr sz="2083"/>
            </a:lvl2pPr>
            <a:lvl3pPr marL="952530" indent="0" algn="ctr">
              <a:buNone/>
              <a:defRPr sz="1875"/>
            </a:lvl3pPr>
            <a:lvl4pPr marL="1428796" indent="0" algn="ctr">
              <a:buNone/>
              <a:defRPr sz="1667"/>
            </a:lvl4pPr>
            <a:lvl5pPr marL="1905061" indent="0" algn="ctr">
              <a:buNone/>
              <a:defRPr sz="1667"/>
            </a:lvl5pPr>
            <a:lvl6pPr marL="2381326" indent="0" algn="ctr">
              <a:buNone/>
              <a:defRPr sz="1667"/>
            </a:lvl6pPr>
            <a:lvl7pPr marL="2857591" indent="0" algn="ctr">
              <a:buNone/>
              <a:defRPr sz="1667"/>
            </a:lvl7pPr>
            <a:lvl8pPr marL="3333857" indent="0" algn="ctr">
              <a:buNone/>
              <a:defRPr sz="1667"/>
            </a:lvl8pPr>
            <a:lvl9pPr marL="3810122" indent="0" algn="ctr">
              <a:buNone/>
              <a:defRPr sz="1667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4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1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329" y="507118"/>
            <a:ext cx="2053828" cy="807199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844" y="507118"/>
            <a:ext cx="6042422" cy="807199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58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3" y="2374638"/>
            <a:ext cx="8215313" cy="3962135"/>
          </a:xfrm>
        </p:spPr>
        <p:txBody>
          <a:bodyPr anchor="b"/>
          <a:lstStyle>
            <a:lvl1pPr>
              <a:defRPr sz="62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83" y="6374256"/>
            <a:ext cx="8215313" cy="2083593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6265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2pPr>
            <a:lvl3pPr marL="952530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3pPr>
            <a:lvl4pPr marL="142879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190506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38132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285759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3338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3810122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2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844" y="2535590"/>
            <a:ext cx="4048125" cy="6043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031" y="2535590"/>
            <a:ext cx="4048125" cy="6043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32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4" y="507120"/>
            <a:ext cx="8215313" cy="184106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085" y="2334949"/>
            <a:ext cx="4029521" cy="11443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085" y="3479271"/>
            <a:ext cx="4029521" cy="51174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2032" y="2334949"/>
            <a:ext cx="4049366" cy="11443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3479271"/>
            <a:ext cx="4049366" cy="51174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98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2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635000"/>
            <a:ext cx="3072060" cy="22225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66" y="1371426"/>
            <a:ext cx="4822031" cy="6768924"/>
          </a:xfrm>
        </p:spPr>
        <p:txBody>
          <a:bodyPr/>
          <a:lstStyle>
            <a:lvl1pPr>
              <a:defRPr sz="3333"/>
            </a:lvl1pPr>
            <a:lvl2pPr>
              <a:defRPr sz="2917"/>
            </a:lvl2pPr>
            <a:lvl3pPr>
              <a:defRPr sz="2500"/>
            </a:lvl3pPr>
            <a:lvl4pPr>
              <a:defRPr sz="2083"/>
            </a:lvl4pPr>
            <a:lvl5pPr>
              <a:defRPr sz="2083"/>
            </a:lvl5pPr>
            <a:lvl6pPr>
              <a:defRPr sz="2083"/>
            </a:lvl6pPr>
            <a:lvl7pPr>
              <a:defRPr sz="2083"/>
            </a:lvl7pPr>
            <a:lvl8pPr>
              <a:defRPr sz="2083"/>
            </a:lvl8pPr>
            <a:lvl9pPr>
              <a:defRPr sz="2083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2857500"/>
            <a:ext cx="3072060" cy="5293872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635000"/>
            <a:ext cx="3072060" cy="2222500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9366" y="1371426"/>
            <a:ext cx="4822031" cy="6768924"/>
          </a:xfrm>
        </p:spPr>
        <p:txBody>
          <a:bodyPr anchor="t"/>
          <a:lstStyle>
            <a:lvl1pPr marL="0" indent="0">
              <a:buNone/>
              <a:defRPr sz="3333"/>
            </a:lvl1pPr>
            <a:lvl2pPr marL="476265" indent="0">
              <a:buNone/>
              <a:defRPr sz="2917"/>
            </a:lvl2pPr>
            <a:lvl3pPr marL="952530" indent="0">
              <a:buNone/>
              <a:defRPr sz="2500"/>
            </a:lvl3pPr>
            <a:lvl4pPr marL="1428796" indent="0">
              <a:buNone/>
              <a:defRPr sz="2083"/>
            </a:lvl4pPr>
            <a:lvl5pPr marL="1905061" indent="0">
              <a:buNone/>
              <a:defRPr sz="2083"/>
            </a:lvl5pPr>
            <a:lvl6pPr marL="2381326" indent="0">
              <a:buNone/>
              <a:defRPr sz="2083"/>
            </a:lvl6pPr>
            <a:lvl7pPr marL="2857591" indent="0">
              <a:buNone/>
              <a:defRPr sz="2083"/>
            </a:lvl7pPr>
            <a:lvl8pPr marL="3333857" indent="0">
              <a:buNone/>
              <a:defRPr sz="2083"/>
            </a:lvl8pPr>
            <a:lvl9pPr marL="3810122" indent="0">
              <a:buNone/>
              <a:defRPr sz="2083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2857500"/>
            <a:ext cx="3072060" cy="5293872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5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844" y="507120"/>
            <a:ext cx="8215313" cy="1841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844" y="2535590"/>
            <a:ext cx="8215313" cy="6043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4844" y="8828266"/>
            <a:ext cx="2143125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3228"/>
            <a:fld id="{CF7CD84D-430A-4AA5-9B0E-9CAD50B60C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03228"/>
              <a:t>04.10.2017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156" y="8828266"/>
            <a:ext cx="3214688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3228"/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7031" y="8828266"/>
            <a:ext cx="2143125" cy="507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03228"/>
            <a:fld id="{17DC2871-251F-4CE9-A481-A94019A500CF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403228"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15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52530" rtl="0" eaLnBrk="1" latinLnBrk="0" hangingPunct="1">
        <a:lnSpc>
          <a:spcPct val="90000"/>
        </a:lnSpc>
        <a:spcBef>
          <a:spcPct val="0"/>
        </a:spcBef>
        <a:buNone/>
        <a:defRPr sz="4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133" indent="-238133" algn="l" defTabSz="952530" rtl="0" eaLnBrk="1" latinLnBrk="0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1pPr>
      <a:lvl2pPr marL="71439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0663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66692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214319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61945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309572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57198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4048255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1pPr>
      <a:lvl2pPr marL="476265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95253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42879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190506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38132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85759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333857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810122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 14"/>
          <p:cNvSpPr/>
          <p:nvPr/>
        </p:nvSpPr>
        <p:spPr>
          <a:xfrm>
            <a:off x="-107" y="-105"/>
            <a:ext cx="9525212" cy="9525210"/>
          </a:xfrm>
          <a:custGeom>
            <a:avLst/>
            <a:gdLst>
              <a:gd name="connsiteX0" fmla="*/ 4762606 w 9525212"/>
              <a:gd name="connsiteY0" fmla="*/ 0 h 9525210"/>
              <a:gd name="connsiteX1" fmla="*/ 9525212 w 9525212"/>
              <a:gd name="connsiteY1" fmla="*/ 4762605 h 9525210"/>
              <a:gd name="connsiteX2" fmla="*/ 4762606 w 9525212"/>
              <a:gd name="connsiteY2" fmla="*/ 9525210 h 9525210"/>
              <a:gd name="connsiteX3" fmla="*/ 2697819 w 9525212"/>
              <a:gd name="connsiteY3" fmla="*/ 9055565 h 9525210"/>
              <a:gd name="connsiteX4" fmla="*/ 2643938 w 9525212"/>
              <a:gd name="connsiteY4" fmla="*/ 9027969 h 9525210"/>
              <a:gd name="connsiteX5" fmla="*/ 2828643 w 9525212"/>
              <a:gd name="connsiteY5" fmla="*/ 8823197 h 9525210"/>
              <a:gd name="connsiteX6" fmla="*/ 4635462 w 9525212"/>
              <a:gd name="connsiteY6" fmla="*/ 6818082 h 9525210"/>
              <a:gd name="connsiteX7" fmla="*/ 4689269 w 9525212"/>
              <a:gd name="connsiteY7" fmla="*/ 6866224 h 9525210"/>
              <a:gd name="connsiteX8" fmla="*/ 5185514 w 9525212"/>
              <a:gd name="connsiteY8" fmla="*/ 6838650 h 9525210"/>
              <a:gd name="connsiteX9" fmla="*/ 5241471 w 9525212"/>
              <a:gd name="connsiteY9" fmla="*/ 6454202 h 9525210"/>
              <a:gd name="connsiteX10" fmla="*/ 5232236 w 9525212"/>
              <a:gd name="connsiteY10" fmla="*/ 6438792 h 9525210"/>
              <a:gd name="connsiteX11" fmla="*/ 5236905 w 9525212"/>
              <a:gd name="connsiteY11" fmla="*/ 6438532 h 9525210"/>
              <a:gd name="connsiteX12" fmla="*/ 6735474 w 9525212"/>
              <a:gd name="connsiteY12" fmla="*/ 4763630 h 9525210"/>
              <a:gd name="connsiteX13" fmla="*/ 6208385 w 9525212"/>
              <a:gd name="connsiteY13" fmla="*/ 3667460 h 9525210"/>
              <a:gd name="connsiteX14" fmla="*/ 5223259 w 9525212"/>
              <a:gd name="connsiteY14" fmla="*/ 3264239 h 9525210"/>
              <a:gd name="connsiteX15" fmla="*/ 5060569 w 9525212"/>
              <a:gd name="connsiteY15" fmla="*/ 3265060 h 9525210"/>
              <a:gd name="connsiteX16" fmla="*/ 3562001 w 9525212"/>
              <a:gd name="connsiteY16" fmla="*/ 4939964 h 9525210"/>
              <a:gd name="connsiteX17" fmla="*/ 3562260 w 9525212"/>
              <a:gd name="connsiteY17" fmla="*/ 4944634 h 9525210"/>
              <a:gd name="connsiteX18" fmla="*/ 3545925 w 9525212"/>
              <a:gd name="connsiteY18" fmla="*/ 4937165 h 9525210"/>
              <a:gd name="connsiteX19" fmla="*/ 3170040 w 9525212"/>
              <a:gd name="connsiteY19" fmla="*/ 5035370 h 9525210"/>
              <a:gd name="connsiteX20" fmla="*/ 3197616 w 9525212"/>
              <a:gd name="connsiteY20" fmla="*/ 5531614 h 9525210"/>
              <a:gd name="connsiteX21" fmla="*/ 3251423 w 9525212"/>
              <a:gd name="connsiteY21" fmla="*/ 5579758 h 9525210"/>
              <a:gd name="connsiteX22" fmla="*/ 1178297 w 9525212"/>
              <a:gd name="connsiteY22" fmla="*/ 7896829 h 9525210"/>
              <a:gd name="connsiteX23" fmla="*/ 1087548 w 9525212"/>
              <a:gd name="connsiteY23" fmla="*/ 7792064 h 9525210"/>
              <a:gd name="connsiteX24" fmla="*/ 0 w 9525212"/>
              <a:gd name="connsiteY24" fmla="*/ 4762605 h 9525210"/>
              <a:gd name="connsiteX25" fmla="*/ 4762606 w 9525212"/>
              <a:gd name="connsiteY25" fmla="*/ 0 h 9525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525212" h="9525210">
                <a:moveTo>
                  <a:pt x="4762606" y="0"/>
                </a:moveTo>
                <a:cubicBezTo>
                  <a:pt x="7392921" y="0"/>
                  <a:pt x="9525212" y="2132291"/>
                  <a:pt x="9525212" y="4762605"/>
                </a:cubicBezTo>
                <a:cubicBezTo>
                  <a:pt x="9525212" y="7392919"/>
                  <a:pt x="7392921" y="9525210"/>
                  <a:pt x="4762606" y="9525210"/>
                </a:cubicBezTo>
                <a:cubicBezTo>
                  <a:pt x="4022830" y="9525210"/>
                  <a:pt x="3322448" y="9356542"/>
                  <a:pt x="2697819" y="9055565"/>
                </a:cubicBezTo>
                <a:lnTo>
                  <a:pt x="2643938" y="9027969"/>
                </a:lnTo>
                <a:lnTo>
                  <a:pt x="2828643" y="8823197"/>
                </a:lnTo>
                <a:cubicBezTo>
                  <a:pt x="3495701" y="8083872"/>
                  <a:pt x="4245853" y="7253537"/>
                  <a:pt x="4635462" y="6818082"/>
                </a:cubicBezTo>
                <a:lnTo>
                  <a:pt x="4689269" y="6866224"/>
                </a:lnTo>
                <a:cubicBezTo>
                  <a:pt x="4833917" y="6995643"/>
                  <a:pt x="5056095" y="6983298"/>
                  <a:pt x="5185514" y="6838650"/>
                </a:cubicBezTo>
                <a:cubicBezTo>
                  <a:pt x="5282578" y="6730163"/>
                  <a:pt x="5299901" y="6578068"/>
                  <a:pt x="5241471" y="6454202"/>
                </a:cubicBezTo>
                <a:lnTo>
                  <a:pt x="5232236" y="6438792"/>
                </a:lnTo>
                <a:lnTo>
                  <a:pt x="5236905" y="6438532"/>
                </a:lnTo>
                <a:cubicBezTo>
                  <a:pt x="6113237" y="6389839"/>
                  <a:pt x="6784169" y="5639960"/>
                  <a:pt x="6735474" y="4763630"/>
                </a:cubicBezTo>
                <a:cubicBezTo>
                  <a:pt x="6711127" y="4325462"/>
                  <a:pt x="6511483" y="3938649"/>
                  <a:pt x="6208385" y="3667460"/>
                </a:cubicBezTo>
                <a:cubicBezTo>
                  <a:pt x="5943174" y="3430171"/>
                  <a:pt x="5598756" y="3281410"/>
                  <a:pt x="5223259" y="3264239"/>
                </a:cubicBezTo>
                <a:cubicBezTo>
                  <a:pt x="5169617" y="3261785"/>
                  <a:pt x="5115339" y="3262017"/>
                  <a:pt x="5060569" y="3265060"/>
                </a:cubicBezTo>
                <a:cubicBezTo>
                  <a:pt x="4184239" y="3313754"/>
                  <a:pt x="3513305" y="4063633"/>
                  <a:pt x="3562001" y="4939964"/>
                </a:cubicBezTo>
                <a:lnTo>
                  <a:pt x="3562260" y="4944634"/>
                </a:lnTo>
                <a:lnTo>
                  <a:pt x="3545925" y="4937165"/>
                </a:lnTo>
                <a:cubicBezTo>
                  <a:pt x="3416347" y="4892817"/>
                  <a:pt x="3267106" y="4926884"/>
                  <a:pt x="3170040" y="5035370"/>
                </a:cubicBezTo>
                <a:cubicBezTo>
                  <a:pt x="3040622" y="5180018"/>
                  <a:pt x="3052968" y="5402195"/>
                  <a:pt x="3197616" y="5531614"/>
                </a:cubicBezTo>
                <a:lnTo>
                  <a:pt x="3251423" y="5579758"/>
                </a:lnTo>
                <a:lnTo>
                  <a:pt x="1178297" y="7896829"/>
                </a:lnTo>
                <a:lnTo>
                  <a:pt x="1087548" y="7792064"/>
                </a:lnTo>
                <a:cubicBezTo>
                  <a:pt x="408134" y="6968805"/>
                  <a:pt x="0" y="5913368"/>
                  <a:pt x="0" y="4762605"/>
                </a:cubicBezTo>
                <a:cubicBezTo>
                  <a:pt x="0" y="2132291"/>
                  <a:pt x="2132291" y="0"/>
                  <a:pt x="47626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03228"/>
            <a:endParaRPr lang="de-DE" sz="1588">
              <a:solidFill>
                <a:prstClr val="white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" y="1"/>
            <a:ext cx="9525000" cy="952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3228"/>
            <a:endParaRPr lang="de-DE" sz="1588">
              <a:solidFill>
                <a:prstClr val="white"/>
              </a:solidFill>
            </a:endParaRPr>
          </a:p>
        </p:txBody>
      </p:sp>
      <p:sp>
        <p:nvSpPr>
          <p:cNvPr id="33" name="Rechteck: abgerundete Ecken 32"/>
          <p:cNvSpPr>
            <a:spLocks noChangeAspect="1"/>
          </p:cNvSpPr>
          <p:nvPr/>
        </p:nvSpPr>
        <p:spPr>
          <a:xfrm>
            <a:off x="879823" y="879823"/>
            <a:ext cx="7765356" cy="7765356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3228"/>
            <a:endParaRPr lang="de-DE" sz="1588" dirty="0">
              <a:solidFill>
                <a:prstClr val="white"/>
              </a:solidFill>
            </a:endParaRPr>
          </a:p>
        </p:txBody>
      </p:sp>
      <p:sp>
        <p:nvSpPr>
          <p:cNvPr id="7" name="Freihandform 6"/>
          <p:cNvSpPr/>
          <p:nvPr/>
        </p:nvSpPr>
        <p:spPr>
          <a:xfrm>
            <a:off x="936869" y="3262463"/>
            <a:ext cx="5800990" cy="6022144"/>
          </a:xfrm>
          <a:custGeom>
            <a:avLst/>
            <a:gdLst>
              <a:gd name="connsiteX0" fmla="*/ 4845092 w 6557273"/>
              <a:gd name="connsiteY0" fmla="*/ 1888 h 6807260"/>
              <a:gd name="connsiteX1" fmla="*/ 5958651 w 6557273"/>
              <a:gd name="connsiteY1" fmla="*/ 457678 h 6807260"/>
              <a:gd name="connsiteX2" fmla="*/ 6554457 w 6557273"/>
              <a:gd name="connsiteY2" fmla="*/ 1696757 h 6807260"/>
              <a:gd name="connsiteX3" fmla="*/ 4860518 w 6557273"/>
              <a:gd name="connsiteY3" fmla="*/ 3590019 h 6807260"/>
              <a:gd name="connsiteX4" fmla="*/ 4855240 w 6557273"/>
              <a:gd name="connsiteY4" fmla="*/ 3590313 h 6807260"/>
              <a:gd name="connsiteX5" fmla="*/ 4865679 w 6557273"/>
              <a:gd name="connsiteY5" fmla="*/ 3607732 h 6807260"/>
              <a:gd name="connsiteX6" fmla="*/ 4802426 w 6557273"/>
              <a:gd name="connsiteY6" fmla="*/ 4042301 h 6807260"/>
              <a:gd name="connsiteX7" fmla="*/ 4241485 w 6557273"/>
              <a:gd name="connsiteY7" fmla="*/ 4073470 h 6807260"/>
              <a:gd name="connsiteX8" fmla="*/ 4180664 w 6557273"/>
              <a:gd name="connsiteY8" fmla="*/ 4019052 h 6807260"/>
              <a:gd name="connsiteX9" fmla="*/ 1822347 w 6557273"/>
              <a:gd name="connsiteY9" fmla="*/ 6635841 h 6807260"/>
              <a:gd name="connsiteX10" fmla="*/ 1667815 w 6557273"/>
              <a:gd name="connsiteY10" fmla="*/ 6807260 h 6807260"/>
              <a:gd name="connsiteX11" fmla="*/ 1453812 w 6557273"/>
              <a:gd name="connsiteY11" fmla="*/ 6697654 h 6807260"/>
              <a:gd name="connsiteX12" fmla="*/ 34941 w 6557273"/>
              <a:gd name="connsiteY12" fmla="*/ 5583655 h 6807260"/>
              <a:gd name="connsiteX13" fmla="*/ 0 w 6557273"/>
              <a:gd name="connsiteY13" fmla="*/ 5543318 h 6807260"/>
              <a:gd name="connsiteX14" fmla="*/ 2616186 w 6557273"/>
              <a:gd name="connsiteY14" fmla="*/ 2619285 h 6807260"/>
              <a:gd name="connsiteX15" fmla="*/ 2555363 w 6557273"/>
              <a:gd name="connsiteY15" fmla="*/ 2564865 h 6807260"/>
              <a:gd name="connsiteX16" fmla="*/ 2524193 w 6557273"/>
              <a:gd name="connsiteY16" fmla="*/ 2003925 h 6807260"/>
              <a:gd name="connsiteX17" fmla="*/ 2949082 w 6557273"/>
              <a:gd name="connsiteY17" fmla="*/ 1892917 h 6807260"/>
              <a:gd name="connsiteX18" fmla="*/ 2967547 w 6557273"/>
              <a:gd name="connsiteY18" fmla="*/ 1901359 h 6807260"/>
              <a:gd name="connsiteX19" fmla="*/ 2967254 w 6557273"/>
              <a:gd name="connsiteY19" fmla="*/ 1896081 h 6807260"/>
              <a:gd name="connsiteX20" fmla="*/ 4661193 w 6557273"/>
              <a:gd name="connsiteY20" fmla="*/ 2817 h 6807260"/>
              <a:gd name="connsiteX21" fmla="*/ 4845092 w 6557273"/>
              <a:gd name="connsiteY21" fmla="*/ 1888 h 680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557273" h="6807260">
                <a:moveTo>
                  <a:pt x="4845092" y="1888"/>
                </a:moveTo>
                <a:cubicBezTo>
                  <a:pt x="5269544" y="21298"/>
                  <a:pt x="5658864" y="189453"/>
                  <a:pt x="5958651" y="457678"/>
                </a:cubicBezTo>
                <a:cubicBezTo>
                  <a:pt x="6301264" y="764222"/>
                  <a:pt x="6526936" y="1201465"/>
                  <a:pt x="6554457" y="1696757"/>
                </a:cubicBezTo>
                <a:cubicBezTo>
                  <a:pt x="6609500" y="2687336"/>
                  <a:pt x="5851098" y="3534978"/>
                  <a:pt x="4860518" y="3590019"/>
                </a:cubicBezTo>
                <a:lnTo>
                  <a:pt x="4855240" y="3590313"/>
                </a:lnTo>
                <a:lnTo>
                  <a:pt x="4865679" y="3607732"/>
                </a:lnTo>
                <a:cubicBezTo>
                  <a:pt x="4931726" y="3747747"/>
                  <a:pt x="4912145" y="3919671"/>
                  <a:pt x="4802426" y="4042301"/>
                </a:cubicBezTo>
                <a:cubicBezTo>
                  <a:pt x="4656135" y="4205807"/>
                  <a:pt x="4404992" y="4219762"/>
                  <a:pt x="4241485" y="4073470"/>
                </a:cubicBezTo>
                <a:lnTo>
                  <a:pt x="4180664" y="4019052"/>
                </a:lnTo>
                <a:cubicBezTo>
                  <a:pt x="3677346" y="4581596"/>
                  <a:pt x="2641722" y="5727141"/>
                  <a:pt x="1822347" y="6635841"/>
                </a:cubicBezTo>
                <a:lnTo>
                  <a:pt x="1667815" y="6807260"/>
                </a:lnTo>
                <a:lnTo>
                  <a:pt x="1453812" y="6697654"/>
                </a:lnTo>
                <a:cubicBezTo>
                  <a:pt x="919847" y="6407587"/>
                  <a:pt x="440444" y="6029808"/>
                  <a:pt x="34941" y="5583655"/>
                </a:cubicBezTo>
                <a:lnTo>
                  <a:pt x="0" y="5543318"/>
                </a:lnTo>
                <a:lnTo>
                  <a:pt x="2616186" y="2619285"/>
                </a:lnTo>
                <a:lnTo>
                  <a:pt x="2555363" y="2564865"/>
                </a:lnTo>
                <a:cubicBezTo>
                  <a:pt x="2391857" y="2418573"/>
                  <a:pt x="2377902" y="2167431"/>
                  <a:pt x="2524193" y="2003925"/>
                </a:cubicBezTo>
                <a:cubicBezTo>
                  <a:pt x="2633913" y="1881295"/>
                  <a:pt x="2802611" y="1842787"/>
                  <a:pt x="2949082" y="1892917"/>
                </a:cubicBezTo>
                <a:lnTo>
                  <a:pt x="2967547" y="1901359"/>
                </a:lnTo>
                <a:lnTo>
                  <a:pt x="2967254" y="1896081"/>
                </a:lnTo>
                <a:cubicBezTo>
                  <a:pt x="2912210" y="905501"/>
                  <a:pt x="3670614" y="57859"/>
                  <a:pt x="4661193" y="2817"/>
                </a:cubicBezTo>
                <a:cubicBezTo>
                  <a:pt x="4723103" y="-623"/>
                  <a:pt x="4784457" y="-886"/>
                  <a:pt x="4845092" y="18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03228"/>
            <a:endParaRPr lang="de-DE" sz="1588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5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</dc:title>
  <dc:creator>Niklas Mikeler</dc:creator>
  <cp:lastModifiedBy>Niklas Mikeler</cp:lastModifiedBy>
  <cp:revision>8</cp:revision>
  <dcterms:created xsi:type="dcterms:W3CDTF">2017-09-22T18:28:34Z</dcterms:created>
  <dcterms:modified xsi:type="dcterms:W3CDTF">2017-10-04T12:36:20Z</dcterms:modified>
</cp:coreProperties>
</file>