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266" r:id="rId4"/>
    <p:sldId id="267" r:id="rId5"/>
    <p:sldId id="264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81" r:id="rId15"/>
    <p:sldId id="282" r:id="rId16"/>
    <p:sldId id="276" r:id="rId17"/>
    <p:sldId id="283" r:id="rId18"/>
    <p:sldId id="277" r:id="rId19"/>
    <p:sldId id="278" r:id="rId20"/>
    <p:sldId id="279" r:id="rId21"/>
    <p:sldId id="280" r:id="rId22"/>
    <p:sldId id="284" r:id="rId23"/>
  </p:sldIdLst>
  <p:sldSz cx="9525000" cy="952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pos="30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88" y="678"/>
      </p:cViewPr>
      <p:guideLst>
        <p:guide orient="horz" pos="3000"/>
        <p:guide pos="30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58838"/>
            <a:ext cx="8096250" cy="331611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5002831"/>
            <a:ext cx="7143750" cy="22996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8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374638"/>
            <a:ext cx="8215313" cy="3962135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6374256"/>
            <a:ext cx="8215313" cy="2083593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507120"/>
            <a:ext cx="8215313" cy="18410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334949"/>
            <a:ext cx="4029521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3479271"/>
            <a:ext cx="4029521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334949"/>
            <a:ext cx="4049366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3479271"/>
            <a:ext cx="4049366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8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371426"/>
            <a:ext cx="4822031" cy="676892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371426"/>
            <a:ext cx="4822031" cy="676892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5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03.10.2017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 rot="5400000">
            <a:off x="916117" y="940179"/>
            <a:ext cx="7692766" cy="7644642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20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106695" y="1506897"/>
            <a:ext cx="1311611" cy="6511208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212080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 rot="10800000">
            <a:off x="4106695" y="1506897"/>
            <a:ext cx="1311611" cy="6511208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428796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sp>
        <p:nvSpPr>
          <p:cNvPr id="4" name="Gebogener Pfeil 3"/>
          <p:cNvSpPr/>
          <p:nvPr/>
        </p:nvSpPr>
        <p:spPr>
          <a:xfrm>
            <a:off x="793663" y="793663"/>
            <a:ext cx="7937675" cy="7937675"/>
          </a:xfrm>
          <a:prstGeom prst="circularArrow">
            <a:avLst>
              <a:gd name="adj1" fmla="val 12032"/>
              <a:gd name="adj2" fmla="val 2111964"/>
              <a:gd name="adj3" fmla="val 19077580"/>
              <a:gd name="adj4" fmla="val 1106756"/>
              <a:gd name="adj5" fmla="val 1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7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42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398546" y="3077562"/>
            <a:ext cx="4124630" cy="5080093"/>
            <a:chOff x="660856" y="89608"/>
            <a:chExt cx="7347081" cy="9049020"/>
          </a:xfrm>
          <a:solidFill>
            <a:srgbClr val="0070C0"/>
          </a:solidFill>
        </p:grpSpPr>
        <p:sp>
          <p:nvSpPr>
            <p:cNvPr id="16" name="Rad 15"/>
            <p:cNvSpPr/>
            <p:nvPr/>
          </p:nvSpPr>
          <p:spPr>
            <a:xfrm>
              <a:off x="660856" y="89608"/>
              <a:ext cx="6540644" cy="6541349"/>
            </a:xfrm>
            <a:prstGeom prst="donut">
              <a:avLst>
                <a:gd name="adj" fmla="val 14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>
                <a:solidFill>
                  <a:schemeClr val="tx1"/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 rot="2815804">
              <a:off x="4866669" y="5997360"/>
              <a:ext cx="4636860" cy="1645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402595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2185361" y="2864145"/>
            <a:ext cx="5138876" cy="4950221"/>
            <a:chOff x="940179" y="916117"/>
            <a:chExt cx="7545898" cy="7268878"/>
          </a:xfrm>
        </p:grpSpPr>
        <p:sp>
          <p:nvSpPr>
            <p:cNvPr id="15" name="Gleichschenkliges Dreieck 14"/>
            <p:cNvSpPr>
              <a:spLocks noChangeAspect="1"/>
            </p:cNvSpPr>
            <p:nvPr/>
          </p:nvSpPr>
          <p:spPr>
            <a:xfrm rot="5400000">
              <a:off x="926502" y="929794"/>
              <a:ext cx="4372854" cy="4345499"/>
            </a:xfrm>
            <a:prstGeom prst="triangl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304692" y="7103327"/>
              <a:ext cx="7181385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09024" y="5371171"/>
              <a:ext cx="5977052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4762500" y="3707569"/>
              <a:ext cx="3723575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1003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82992" y="1318561"/>
            <a:ext cx="7359017" cy="6887878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  <p:sp>
        <p:nvSpPr>
          <p:cNvPr id="23" name="Rechteck 22"/>
          <p:cNvSpPr/>
          <p:nvPr/>
        </p:nvSpPr>
        <p:spPr>
          <a:xfrm>
            <a:off x="1" y="1"/>
            <a:ext cx="9525000" cy="95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97411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792164" y="792161"/>
            <a:ext cx="7940674" cy="7940676"/>
          </a:xfrm>
          <a:custGeom>
            <a:avLst/>
            <a:gdLst>
              <a:gd name="connsiteX0" fmla="*/ 3970336 w 7940674"/>
              <a:gd name="connsiteY0" fmla="*/ 2093913 h 7940676"/>
              <a:gd name="connsiteX1" fmla="*/ 2874961 w 7940674"/>
              <a:gd name="connsiteY1" fmla="*/ 3970338 h 7940676"/>
              <a:gd name="connsiteX2" fmla="*/ 3970336 w 7940674"/>
              <a:gd name="connsiteY2" fmla="*/ 5846763 h 7940676"/>
              <a:gd name="connsiteX3" fmla="*/ 5065711 w 7940674"/>
              <a:gd name="connsiteY3" fmla="*/ 3970338 h 7940676"/>
              <a:gd name="connsiteX4" fmla="*/ 3970336 w 7940674"/>
              <a:gd name="connsiteY4" fmla="*/ 2093913 h 7940676"/>
              <a:gd name="connsiteX5" fmla="*/ 3970337 w 7940674"/>
              <a:gd name="connsiteY5" fmla="*/ 0 h 7940676"/>
              <a:gd name="connsiteX6" fmla="*/ 7940674 w 7940674"/>
              <a:gd name="connsiteY6" fmla="*/ 3970338 h 7940676"/>
              <a:gd name="connsiteX7" fmla="*/ 3970337 w 7940674"/>
              <a:gd name="connsiteY7" fmla="*/ 7940676 h 7940676"/>
              <a:gd name="connsiteX8" fmla="*/ 0 w 7940674"/>
              <a:gd name="connsiteY8" fmla="*/ 3970338 h 7940676"/>
              <a:gd name="connsiteX9" fmla="*/ 3970337 w 7940674"/>
              <a:gd name="connsiteY9" fmla="*/ 0 h 7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40674" h="7940676">
                <a:moveTo>
                  <a:pt x="3970336" y="2093913"/>
                </a:moveTo>
                <a:cubicBezTo>
                  <a:pt x="3365377" y="2093913"/>
                  <a:pt x="2874961" y="2934017"/>
                  <a:pt x="2874961" y="3970338"/>
                </a:cubicBezTo>
                <a:cubicBezTo>
                  <a:pt x="2874961" y="5006659"/>
                  <a:pt x="3365377" y="5846763"/>
                  <a:pt x="3970336" y="5846763"/>
                </a:cubicBezTo>
                <a:cubicBezTo>
                  <a:pt x="4575295" y="5846763"/>
                  <a:pt x="5065711" y="5006659"/>
                  <a:pt x="5065711" y="3970338"/>
                </a:cubicBezTo>
                <a:cubicBezTo>
                  <a:pt x="5065711" y="2934017"/>
                  <a:pt x="4575295" y="2093913"/>
                  <a:pt x="3970336" y="2093913"/>
                </a:cubicBezTo>
                <a:close/>
                <a:moveTo>
                  <a:pt x="3970337" y="0"/>
                </a:moveTo>
                <a:cubicBezTo>
                  <a:pt x="6163094" y="0"/>
                  <a:pt x="7940674" y="1777581"/>
                  <a:pt x="7940674" y="3970338"/>
                </a:cubicBezTo>
                <a:cubicBezTo>
                  <a:pt x="7940674" y="6163095"/>
                  <a:pt x="6163094" y="7940676"/>
                  <a:pt x="3970337" y="7940676"/>
                </a:cubicBezTo>
                <a:cubicBezTo>
                  <a:pt x="1777580" y="7940676"/>
                  <a:pt x="0" y="6163095"/>
                  <a:pt x="0" y="3970338"/>
                </a:cubicBezTo>
                <a:cubicBezTo>
                  <a:pt x="0" y="1777581"/>
                  <a:pt x="1777580" y="0"/>
                  <a:pt x="3970337" y="0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1" y="1"/>
            <a:ext cx="9525000" cy="95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402018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680841" y="1"/>
            <a:ext cx="12886682" cy="9525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Rad 1"/>
          <p:cNvSpPr/>
          <p:nvPr/>
        </p:nvSpPr>
        <p:spPr>
          <a:xfrm>
            <a:off x="650810" y="475980"/>
            <a:ext cx="6540644" cy="6541349"/>
          </a:xfrm>
          <a:prstGeom prst="donut">
            <a:avLst>
              <a:gd name="adj" fmla="val 1453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>
              <a:solidFill>
                <a:schemeClr val="tx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 rot="2815804">
            <a:off x="4856623" y="6383732"/>
            <a:ext cx="4636860" cy="164567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58632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1" y="1"/>
            <a:ext cx="9525000" cy="9525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715502" y="2786059"/>
            <a:ext cx="8093997" cy="3952883"/>
            <a:chOff x="2616200" y="4040981"/>
            <a:chExt cx="5461000" cy="2667000"/>
          </a:xfrm>
        </p:grpSpPr>
        <p:cxnSp>
          <p:nvCxnSpPr>
            <p:cNvPr id="11" name="Gekrümmte Verbindung 10"/>
            <p:cNvCxnSpPr/>
            <p:nvPr/>
          </p:nvCxnSpPr>
          <p:spPr>
            <a:xfrm>
              <a:off x="2616200" y="4040981"/>
              <a:ext cx="5461000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krümmte Verbindung 27"/>
            <p:cNvCxnSpPr/>
            <p:nvPr/>
          </p:nvCxnSpPr>
          <p:spPr>
            <a:xfrm flipV="1">
              <a:off x="2624931" y="4040981"/>
              <a:ext cx="5443538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77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ChangeAspect="1"/>
          </p:cNvSpPr>
          <p:nvPr/>
        </p:nvSpPr>
        <p:spPr>
          <a:xfrm rot="5400000">
            <a:off x="926502" y="929794"/>
            <a:ext cx="4372854" cy="4345499"/>
          </a:xfrm>
          <a:prstGeom prst="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304692" y="7103327"/>
            <a:ext cx="7181385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09024" y="5371171"/>
            <a:ext cx="5977052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762500" y="3707569"/>
            <a:ext cx="3723575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475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93663" y="2381198"/>
            <a:ext cx="7937675" cy="15875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5" name="Rechteck 4"/>
          <p:cNvSpPr/>
          <p:nvPr/>
        </p:nvSpPr>
        <p:spPr>
          <a:xfrm>
            <a:off x="793663" y="3968733"/>
            <a:ext cx="7937675" cy="1587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6" name="Rechteck 5"/>
          <p:cNvSpPr/>
          <p:nvPr/>
        </p:nvSpPr>
        <p:spPr>
          <a:xfrm>
            <a:off x="793663" y="5556269"/>
            <a:ext cx="7937675" cy="15875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283069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93663" y="2381197"/>
            <a:ext cx="7937675" cy="4762606"/>
          </a:xfrm>
          <a:prstGeom prst="rect">
            <a:avLst/>
          </a:prstGeom>
          <a:solidFill>
            <a:srgbClr val="002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8" name="Diagonaler Streifen 7"/>
          <p:cNvSpPr/>
          <p:nvPr/>
        </p:nvSpPr>
        <p:spPr>
          <a:xfrm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9" name="Diagonaler Streifen 8"/>
          <p:cNvSpPr/>
          <p:nvPr/>
        </p:nvSpPr>
        <p:spPr>
          <a:xfrm rot="10800000"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0" name="Diagonaler Streifen 9"/>
          <p:cNvSpPr/>
          <p:nvPr/>
        </p:nvSpPr>
        <p:spPr>
          <a:xfrm flipH="1">
            <a:off x="793662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1" name="Diagonaler Streifen 10"/>
          <p:cNvSpPr/>
          <p:nvPr/>
        </p:nvSpPr>
        <p:spPr>
          <a:xfrm rot="10800000" flipH="1"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8" name="Diagonaler Streifen 17"/>
          <p:cNvSpPr/>
          <p:nvPr/>
        </p:nvSpPr>
        <p:spPr>
          <a:xfrm rot="10800000" flipH="1">
            <a:off x="793662" y="2381196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9" name="Diagonaler Streifen 18"/>
          <p:cNvSpPr/>
          <p:nvPr/>
        </p:nvSpPr>
        <p:spPr>
          <a:xfrm>
            <a:off x="793662" y="2381197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0" name="Diagonaler Streifen 19"/>
          <p:cNvSpPr/>
          <p:nvPr/>
        </p:nvSpPr>
        <p:spPr>
          <a:xfrm flipH="1">
            <a:off x="793659" y="2381192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1" name="Diagonaler Streifen 20"/>
          <p:cNvSpPr/>
          <p:nvPr/>
        </p:nvSpPr>
        <p:spPr>
          <a:xfrm rot="10800000">
            <a:off x="793659" y="2381193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3" name="Rechteck 12"/>
          <p:cNvSpPr/>
          <p:nvPr/>
        </p:nvSpPr>
        <p:spPr>
          <a:xfrm>
            <a:off x="793662" y="5228179"/>
            <a:ext cx="7937675" cy="24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4" name="Rechteck 13"/>
          <p:cNvSpPr/>
          <p:nvPr/>
        </p:nvSpPr>
        <p:spPr>
          <a:xfrm>
            <a:off x="793659" y="4052307"/>
            <a:ext cx="7937675" cy="24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7" name="Rechteck 6"/>
          <p:cNvSpPr/>
          <p:nvPr/>
        </p:nvSpPr>
        <p:spPr>
          <a:xfrm rot="5400000">
            <a:off x="2381198" y="4296612"/>
            <a:ext cx="4762605" cy="931778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2" name="Rechteck 21"/>
          <p:cNvSpPr/>
          <p:nvPr/>
        </p:nvSpPr>
        <p:spPr>
          <a:xfrm rot="5400000">
            <a:off x="2969327" y="4640255"/>
            <a:ext cx="4762605" cy="24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3" name="Rechteck 22"/>
          <p:cNvSpPr/>
          <p:nvPr/>
        </p:nvSpPr>
        <p:spPr>
          <a:xfrm rot="5400000">
            <a:off x="1877314" y="4640249"/>
            <a:ext cx="4762605" cy="24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5" name="Rechteck 4"/>
          <p:cNvSpPr/>
          <p:nvPr/>
        </p:nvSpPr>
        <p:spPr>
          <a:xfrm>
            <a:off x="793663" y="4296612"/>
            <a:ext cx="7937675" cy="931778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12596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ad 3"/>
          <p:cNvSpPr/>
          <p:nvPr/>
        </p:nvSpPr>
        <p:spPr>
          <a:xfrm>
            <a:off x="802500" y="802500"/>
            <a:ext cx="7920000" cy="7920000"/>
          </a:xfrm>
          <a:prstGeom prst="donut">
            <a:avLst>
              <a:gd name="adj" fmla="val 85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ad 6"/>
          <p:cNvSpPr/>
          <p:nvPr/>
        </p:nvSpPr>
        <p:spPr>
          <a:xfrm>
            <a:off x="2679448" y="802500"/>
            <a:ext cx="4166104" cy="7920000"/>
          </a:xfrm>
          <a:prstGeom prst="donut">
            <a:avLst>
              <a:gd name="adj" fmla="val 1619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700097" y="6241296"/>
            <a:ext cx="6124807" cy="6836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700095" y="2600094"/>
            <a:ext cx="6124807" cy="6836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37993" y="4420695"/>
            <a:ext cx="7449014" cy="6836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64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940179" y="1638587"/>
            <a:ext cx="7644643" cy="6247826"/>
            <a:chOff x="940178" y="2227384"/>
            <a:chExt cx="7644643" cy="6247826"/>
          </a:xfrm>
        </p:grpSpPr>
        <p:sp>
          <p:nvSpPr>
            <p:cNvPr id="3" name="Abgerundetes Rechteck 2"/>
            <p:cNvSpPr/>
            <p:nvPr/>
          </p:nvSpPr>
          <p:spPr>
            <a:xfrm>
              <a:off x="940179" y="2696308"/>
              <a:ext cx="7644642" cy="577890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071445" y="2227384"/>
              <a:ext cx="5513375" cy="624782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940178" y="4519558"/>
              <a:ext cx="5513375" cy="393038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5052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 rot="5400000">
            <a:off x="916117" y="940179"/>
            <a:ext cx="7692766" cy="76446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63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itionszeichen 3"/>
          <p:cNvSpPr/>
          <p:nvPr/>
        </p:nvSpPr>
        <p:spPr>
          <a:xfrm>
            <a:off x="-105" y="-209"/>
            <a:ext cx="9525209" cy="9525209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69501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05" y="-209"/>
            <a:ext cx="9525209" cy="9525209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203228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940179" y="1049792"/>
            <a:ext cx="7644642" cy="7425418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144514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129577" y="918478"/>
            <a:ext cx="5759002" cy="7599838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Pfeil: nach oben 1"/>
          <p:cNvSpPr/>
          <p:nvPr/>
        </p:nvSpPr>
        <p:spPr>
          <a:xfrm>
            <a:off x="4762500" y="5510164"/>
            <a:ext cx="3612303" cy="3511495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5323247" y="918477"/>
            <a:ext cx="1565331" cy="149532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22715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129577" y="918478"/>
            <a:ext cx="5759002" cy="7599838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5323247" y="918477"/>
            <a:ext cx="1565331" cy="149532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6" name="Pfeil: nach oben 15"/>
          <p:cNvSpPr/>
          <p:nvPr/>
        </p:nvSpPr>
        <p:spPr>
          <a:xfrm rot="5400000">
            <a:off x="4762500" y="5510164"/>
            <a:ext cx="3612303" cy="3511495"/>
          </a:xfrm>
          <a:prstGeom prst="upArrow">
            <a:avLst/>
          </a:prstGeom>
          <a:solidFill>
            <a:srgbClr val="FF000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88174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Niklas Mikeler</dc:creator>
  <cp:lastModifiedBy>Niklas Mikeler</cp:lastModifiedBy>
  <cp:revision>13</cp:revision>
  <dcterms:created xsi:type="dcterms:W3CDTF">2017-09-22T18:28:34Z</dcterms:created>
  <dcterms:modified xsi:type="dcterms:W3CDTF">2017-10-03T15:36:07Z</dcterms:modified>
</cp:coreProperties>
</file>