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3" r:id="rId4"/>
    <p:sldId id="262" r:id="rId5"/>
    <p:sldId id="264" r:id="rId6"/>
    <p:sldId id="265" r:id="rId7"/>
    <p:sldId id="260" r:id="rId8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10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Problem Description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Our</a:t>
          </a:r>
          <a:r>
            <a:rPr lang="de-DE" noProof="0" dirty="0"/>
            <a:t> Approach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Results</a:t>
          </a:r>
          <a:endParaRPr lang="de-DE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 mit einfarbiger Füllung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rte mit Ortsmarkierung mit einfarbiger Füllung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Problem Description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 err="1"/>
            <a:t>Our</a:t>
          </a:r>
          <a:r>
            <a:rPr lang="de-DE" sz="3000" kern="1200" noProof="0" dirty="0"/>
            <a:t> Approach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 err="1"/>
            <a:t>Results</a:t>
          </a:r>
          <a:endParaRPr lang="de-DE" sz="3000" kern="1200" noProof="0" dirty="0"/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10.11.2023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10.11.2023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10.11.2023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10.11.2023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10.11.2023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Privacy </a:t>
            </a:r>
            <a:r>
              <a:rPr lang="de-DE" sz="6000" dirty="0" err="1">
                <a:solidFill>
                  <a:schemeClr val="bg1"/>
                </a:solidFill>
              </a:rPr>
              <a:t>drifters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Privacy </a:t>
            </a:r>
            <a:r>
              <a:rPr lang="de-DE" dirty="0" err="1">
                <a:solidFill>
                  <a:srgbClr val="7CEBFF"/>
                </a:solidFill>
              </a:rPr>
              <a:t>Visualization</a:t>
            </a:r>
            <a:r>
              <a:rPr lang="de-DE" dirty="0">
                <a:solidFill>
                  <a:srgbClr val="7CEBFF"/>
                </a:solidFill>
              </a:rPr>
              <a:t> of </a:t>
            </a:r>
            <a:r>
              <a:rPr lang="de-DE" dirty="0" err="1">
                <a:solidFill>
                  <a:srgbClr val="7CEBFF"/>
                </a:solidFill>
              </a:rPr>
              <a:t>decentralized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riding</a:t>
            </a:r>
            <a:r>
              <a:rPr lang="de-DE" dirty="0">
                <a:solidFill>
                  <a:srgbClr val="7CEBFF"/>
                </a:solidFill>
              </a:rPr>
              <a:t>-pool </a:t>
            </a:r>
            <a:r>
              <a:rPr lang="de-DE" dirty="0" err="1">
                <a:solidFill>
                  <a:srgbClr val="7CEBFF"/>
                </a:solidFill>
              </a:rPr>
              <a:t>platform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Content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029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CB16EB-6D90-ADEE-6169-622F94AE3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BBE932F-A1BD-F660-17C4-5EC850D82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 descr="Network">
            <a:extLst>
              <a:ext uri="{FF2B5EF4-FFF2-40B4-BE49-F238E27FC236}">
                <a16:creationId xmlns:a16="http://schemas.microsoft.com/office/drawing/2014/main" id="{0D95BEB0-5C54-5983-1380-5D3C686B3FE6}"/>
              </a:ext>
            </a:extLst>
          </p:cNvPr>
          <p:cNvSpPr/>
          <p:nvPr/>
        </p:nvSpPr>
        <p:spPr>
          <a:xfrm>
            <a:off x="9386978" y="577976"/>
            <a:ext cx="2285995" cy="22859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60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D5D9D-30F3-148A-7184-0DC563C0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B30F1-B5AD-1567-DEFD-085DEB416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Riding</a:t>
            </a:r>
            <a:r>
              <a:rPr lang="de-DE" dirty="0"/>
              <a:t>-Pool </a:t>
            </a:r>
            <a:r>
              <a:rPr lang="de-DE" dirty="0" err="1"/>
              <a:t>Platform</a:t>
            </a:r>
            <a:r>
              <a:rPr lang="de-DE" dirty="0"/>
              <a:t> </a:t>
            </a:r>
          </a:p>
          <a:p>
            <a:r>
              <a:rPr lang="de-DE" dirty="0"/>
              <a:t>Some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rides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to B</a:t>
            </a:r>
          </a:p>
          <a:p>
            <a:r>
              <a:rPr lang="de-DE" dirty="0"/>
              <a:t>Riders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rides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to B </a:t>
            </a:r>
          </a:p>
          <a:p>
            <a:r>
              <a:rPr lang="de-DE" dirty="0" err="1"/>
              <a:t>Riding</a:t>
            </a:r>
            <a:r>
              <a:rPr lang="de-DE" dirty="0"/>
              <a:t>-Pool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 and </a:t>
            </a:r>
            <a:r>
              <a:rPr lang="de-DE" dirty="0" err="1"/>
              <a:t>offering</a:t>
            </a:r>
            <a:r>
              <a:rPr lang="de-DE" dirty="0"/>
              <a:t> </a:t>
            </a:r>
            <a:r>
              <a:rPr lang="de-DE" dirty="0" err="1"/>
              <a:t>rides</a:t>
            </a:r>
            <a:r>
              <a:rPr lang="de-DE" dirty="0"/>
              <a:t> </a:t>
            </a:r>
          </a:p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rides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two </a:t>
            </a:r>
            <a:r>
              <a:rPr lang="de-DE" dirty="0" err="1"/>
              <a:t>persons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with smart </a:t>
            </a:r>
            <a:r>
              <a:rPr lang="de-DE" dirty="0" err="1"/>
              <a:t>contracts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302850-42A3-F3DE-A5BF-80C62CC038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Personal Information like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adress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of </a:t>
            </a:r>
            <a:r>
              <a:rPr lang="de-DE" dirty="0" err="1"/>
              <a:t>rides</a:t>
            </a:r>
            <a:r>
              <a:rPr lang="de-DE" dirty="0"/>
              <a:t>,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visible to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</a:p>
          <a:p>
            <a:r>
              <a:rPr lang="de-DE" dirty="0"/>
              <a:t>Different </a:t>
            </a:r>
            <a:r>
              <a:rPr lang="de-DE" dirty="0" err="1"/>
              <a:t>kind</a:t>
            </a:r>
            <a:r>
              <a:rPr lang="de-DE" dirty="0"/>
              <a:t> of 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with </a:t>
            </a:r>
            <a:r>
              <a:rPr lang="de-DE" dirty="0" err="1"/>
              <a:t>regard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stakeholders</a:t>
            </a:r>
            <a:r>
              <a:rPr lang="de-DE" dirty="0"/>
              <a:t> (User </a:t>
            </a:r>
            <a:r>
              <a:rPr lang="de-DE" dirty="0" err="1"/>
              <a:t>searching</a:t>
            </a:r>
            <a:r>
              <a:rPr lang="de-DE" dirty="0"/>
              <a:t> for </a:t>
            </a:r>
            <a:r>
              <a:rPr lang="de-DE" dirty="0" err="1"/>
              <a:t>ride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a </a:t>
            </a:r>
            <a:r>
              <a:rPr lang="de-DE" dirty="0" err="1"/>
              <a:t>ride</a:t>
            </a:r>
            <a:r>
              <a:rPr lang="de-DE"/>
              <a:t>…)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2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CB16EB-6D90-ADEE-6169-622F94AE3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Approach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BBE932F-A1BD-F660-17C4-5EC850D82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 descr="Programmierer mit einfarbiger Füllung">
            <a:extLst>
              <a:ext uri="{FF2B5EF4-FFF2-40B4-BE49-F238E27FC236}">
                <a16:creationId xmlns:a16="http://schemas.microsoft.com/office/drawing/2014/main" id="{D91BA684-0F3E-D219-D16C-E083EC6F216F}"/>
              </a:ext>
            </a:extLst>
          </p:cNvPr>
          <p:cNvSpPr/>
          <p:nvPr/>
        </p:nvSpPr>
        <p:spPr>
          <a:xfrm>
            <a:off x="9386971" y="491707"/>
            <a:ext cx="2285995" cy="228599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CCB16EB-6D90-ADEE-6169-622F94AE3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BBE932F-A1BD-F660-17C4-5EC850D82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 descr="Karte mit Ortsmarkierung mit einfarbiger Füllung">
            <a:extLst>
              <a:ext uri="{FF2B5EF4-FFF2-40B4-BE49-F238E27FC236}">
                <a16:creationId xmlns:a16="http://schemas.microsoft.com/office/drawing/2014/main" id="{3EDBBB94-F1E8-30E9-B7A2-CABC45FC00F0}"/>
              </a:ext>
            </a:extLst>
          </p:cNvPr>
          <p:cNvSpPr/>
          <p:nvPr/>
        </p:nvSpPr>
        <p:spPr>
          <a:xfrm>
            <a:off x="9386976" y="767751"/>
            <a:ext cx="2285995" cy="228599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4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Thank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you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Privacy </a:t>
            </a:r>
            <a:r>
              <a:rPr lang="de-DE" dirty="0" err="1">
                <a:solidFill>
                  <a:schemeClr val="bg2"/>
                </a:solidFill>
              </a:rPr>
              <a:t>drifters</a:t>
            </a:r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{A2682735-EAC6-4007-9BB0-1966758968D8}tf56390039_win32</Template>
  <TotalTime>0</TotalTime>
  <Words>109</Words>
  <Application>Microsoft Office PowerPoint</Application>
  <PresentationFormat>Breitbild</PresentationFormat>
  <Paragraphs>21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Benutzerdefiniert</vt:lpstr>
      <vt:lpstr>Privacy drifters</vt:lpstr>
      <vt:lpstr>Content</vt:lpstr>
      <vt:lpstr>Problem description</vt:lpstr>
      <vt:lpstr>PowerPoint-Präsentation</vt:lpstr>
      <vt:lpstr>Our Approach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drifters</dc:title>
  <dc:creator>Lara Kollikowski</dc:creator>
  <cp:lastModifiedBy>Lara Kollikowski</cp:lastModifiedBy>
  <cp:revision>7</cp:revision>
  <dcterms:created xsi:type="dcterms:W3CDTF">2023-11-10T20:13:45Z</dcterms:created>
  <dcterms:modified xsi:type="dcterms:W3CDTF">2023-11-10T22:53:42Z</dcterms:modified>
</cp:coreProperties>
</file>