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5" r:id="rId4"/>
    <p:sldId id="284" r:id="rId5"/>
    <p:sldId id="286" r:id="rId6"/>
    <p:sldId id="283" r:id="rId7"/>
    <p:sldId id="261" r:id="rId8"/>
    <p:sldId id="282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8" y="2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tong Hu" userId="2fc3b00f-02f0-491e-985b-15e0506568cc" providerId="ADAL" clId="{12BF8BED-747C-4652-B1B1-740A162B1102}"/>
    <pc:docChg chg="delSld">
      <pc:chgData name="Yitong Hu" userId="2fc3b00f-02f0-491e-985b-15e0506568cc" providerId="ADAL" clId="{12BF8BED-747C-4652-B1B1-740A162B1102}" dt="2023-03-01T05:23:31.248" v="0" actId="47"/>
      <pc:docMkLst>
        <pc:docMk/>
      </pc:docMkLst>
      <pc:sldChg chg="del">
        <pc:chgData name="Yitong Hu" userId="2fc3b00f-02f0-491e-985b-15e0506568cc" providerId="ADAL" clId="{12BF8BED-747C-4652-B1B1-740A162B1102}" dt="2023-03-01T05:23:31.248" v="0" actId="47"/>
        <pc:sldMkLst>
          <pc:docMk/>
          <pc:sldMk cId="76835653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0F511-A0E0-44A1-92D5-38E769AC0172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12480-5BD4-4207-8D78-803435DDC6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43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05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82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5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7BB8-5807-40A8-A426-6FC4DFC5E03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white">
                    <a:lumMod val="75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noProof="0" dirty="0">
                <a:solidFill>
                  <a:prstClr val="white">
                    <a:lumMod val="75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48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9" name="Freeform 36"/>
          <p:cNvSpPr/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0" name="Freeform 37"/>
          <p:cNvSpPr/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1" name="Freeform 38"/>
          <p:cNvSpPr/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2" name="Freeform 39"/>
          <p:cNvSpPr/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3" name="Freeform 40"/>
          <p:cNvSpPr/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4" name="Freeform 41"/>
          <p:cNvSpPr/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5" name="Freeform 42"/>
          <p:cNvSpPr/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6" name="Freeform 43"/>
          <p:cNvSpPr/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7" name="Freeform 44"/>
          <p:cNvSpPr/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8" name="Freeform 45"/>
          <p:cNvSpPr/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9" name="Freeform 46"/>
          <p:cNvSpPr/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0" name="Freeform 47"/>
          <p:cNvSpPr/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1" name="Freeform 48"/>
          <p:cNvSpPr/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2" name="Freeform 49"/>
          <p:cNvSpPr/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3" name="Freeform 50"/>
          <p:cNvSpPr/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4" name="Freeform 51"/>
          <p:cNvSpPr/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5" name="Freeform 52"/>
          <p:cNvSpPr/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6" name="Freeform 53"/>
          <p:cNvSpPr/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7" name="Freeform 54"/>
          <p:cNvSpPr/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8" name="Freeform 55"/>
          <p:cNvSpPr/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69" name="Freeform 56"/>
          <p:cNvSpPr/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70" name="Freeform 57"/>
          <p:cNvSpPr/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71" name="Freeform 58"/>
          <p:cNvSpPr/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10056" y="3219720"/>
            <a:ext cx="5773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Interdisciplinary Collaboration Network</a:t>
            </a:r>
          </a:p>
          <a:p>
            <a:pPr lvl="0" algn="ctr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Discovery and Recommendations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52062" y="4263850"/>
            <a:ext cx="1630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400" i="1" dirty="0">
                <a:solidFill>
                  <a:prstClr val="black">
                    <a:lumMod val="50000"/>
                    <a:lumOff val="50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Reporter: </a:t>
            </a:r>
            <a:r>
              <a:rPr lang="en-US" altLang="zh-CN" sz="14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Yitong</a:t>
            </a:r>
            <a:r>
              <a:rPr lang="en-US" altLang="zh-CN" sz="1400" i="1" dirty="0">
                <a:solidFill>
                  <a:prstClr val="black">
                    <a:lumMod val="50000"/>
                    <a:lumOff val="50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Hu</a:t>
            </a:r>
            <a:endParaRPr kumimoji="0" lang="zh-CN" alt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3119" y="1980983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Agency FB" panose="020B0503020202020204" pitchFamily="34" charset="0"/>
              </a:rPr>
              <a:t>Welcome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cs typeface="+mn-c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1" grpId="2" animBg="1"/>
      <p:bldP spid="41" grpId="0"/>
      <p:bldP spid="41" grpId="1"/>
      <p:bldP spid="42" grpId="0"/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-167947" y="-3458114"/>
            <a:ext cx="14004320" cy="9920291"/>
            <a:chOff x="771526" y="60326"/>
            <a:chExt cx="6002338" cy="4419600"/>
          </a:xfrm>
        </p:grpSpPr>
        <p:sp>
          <p:nvSpPr>
            <p:cNvPr id="5" name="AutoShape 34"/>
            <p:cNvSpPr>
              <a:spLocks noChangeAspect="1" noChangeArrowheads="1" noTextEdit="1"/>
            </p:cNvSpPr>
            <p:nvPr/>
          </p:nvSpPr>
          <p:spPr bwMode="auto">
            <a:xfrm>
              <a:off x="1157288" y="128588"/>
              <a:ext cx="5299075" cy="425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6" name="Freeform 36"/>
            <p:cNvSpPr/>
            <p:nvPr/>
          </p:nvSpPr>
          <p:spPr bwMode="auto">
            <a:xfrm>
              <a:off x="771526" y="60326"/>
              <a:ext cx="6002338" cy="4419600"/>
            </a:xfrm>
            <a:custGeom>
              <a:avLst/>
              <a:gdLst>
                <a:gd name="T0" fmla="*/ 410 w 1478"/>
                <a:gd name="T1" fmla="*/ 1046 h 1090"/>
                <a:gd name="T2" fmla="*/ 118 w 1478"/>
                <a:gd name="T3" fmla="*/ 624 h 1090"/>
                <a:gd name="T4" fmla="*/ 754 w 1478"/>
                <a:gd name="T5" fmla="*/ 20 h 1090"/>
                <a:gd name="T6" fmla="*/ 1374 w 1478"/>
                <a:gd name="T7" fmla="*/ 502 h 1090"/>
                <a:gd name="T8" fmla="*/ 982 w 1478"/>
                <a:gd name="T9" fmla="*/ 1046 h 1090"/>
                <a:gd name="T10" fmla="*/ 410 w 1478"/>
                <a:gd name="T11" fmla="*/ 104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090">
                  <a:moveTo>
                    <a:pt x="410" y="1046"/>
                  </a:moveTo>
                  <a:cubicBezTo>
                    <a:pt x="410" y="1046"/>
                    <a:pt x="0" y="1016"/>
                    <a:pt x="118" y="624"/>
                  </a:cubicBezTo>
                  <a:cubicBezTo>
                    <a:pt x="236" y="232"/>
                    <a:pt x="482" y="0"/>
                    <a:pt x="754" y="20"/>
                  </a:cubicBezTo>
                  <a:cubicBezTo>
                    <a:pt x="1026" y="40"/>
                    <a:pt x="1270" y="144"/>
                    <a:pt x="1374" y="502"/>
                  </a:cubicBezTo>
                  <a:cubicBezTo>
                    <a:pt x="1478" y="860"/>
                    <a:pt x="1264" y="1002"/>
                    <a:pt x="982" y="1046"/>
                  </a:cubicBezTo>
                  <a:cubicBezTo>
                    <a:pt x="700" y="1090"/>
                    <a:pt x="410" y="1046"/>
                    <a:pt x="410" y="1046"/>
                  </a:cubicBezTo>
                  <a:close/>
                </a:path>
              </a:pathLst>
            </a:custGeom>
            <a:noFill/>
            <a:ln w="4763" cap="flat">
              <a:solidFill>
                <a:srgbClr val="EAEAE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7" name="Freeform 37"/>
            <p:cNvSpPr/>
            <p:nvPr/>
          </p:nvSpPr>
          <p:spPr bwMode="auto">
            <a:xfrm>
              <a:off x="950913" y="144463"/>
              <a:ext cx="5773738" cy="4275138"/>
            </a:xfrm>
            <a:custGeom>
              <a:avLst/>
              <a:gdLst>
                <a:gd name="T0" fmla="*/ 731 w 1422"/>
                <a:gd name="T1" fmla="*/ 19 h 1054"/>
                <a:gd name="T2" fmla="*/ 1323 w 1422"/>
                <a:gd name="T3" fmla="*/ 484 h 1054"/>
                <a:gd name="T4" fmla="*/ 947 w 1422"/>
                <a:gd name="T5" fmla="*/ 1008 h 1054"/>
                <a:gd name="T6" fmla="*/ 391 w 1422"/>
                <a:gd name="T7" fmla="*/ 1007 h 1054"/>
                <a:gd name="T8" fmla="*/ 108 w 1422"/>
                <a:gd name="T9" fmla="*/ 600 h 1054"/>
                <a:gd name="T10" fmla="*/ 115 w 1422"/>
                <a:gd name="T11" fmla="*/ 576 h 1054"/>
                <a:gd name="T12" fmla="*/ 212 w 1422"/>
                <a:gd name="T13" fmla="*/ 349 h 1054"/>
                <a:gd name="T14" fmla="*/ 731 w 1422"/>
                <a:gd name="T15" fmla="*/ 1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2" h="1054">
                  <a:moveTo>
                    <a:pt x="731" y="19"/>
                  </a:moveTo>
                  <a:cubicBezTo>
                    <a:pt x="992" y="44"/>
                    <a:pt x="1225" y="142"/>
                    <a:pt x="1323" y="484"/>
                  </a:cubicBezTo>
                  <a:cubicBezTo>
                    <a:pt x="1422" y="827"/>
                    <a:pt x="1216" y="963"/>
                    <a:pt x="947" y="1008"/>
                  </a:cubicBezTo>
                  <a:cubicBezTo>
                    <a:pt x="676" y="1054"/>
                    <a:pt x="392" y="1012"/>
                    <a:pt x="391" y="1007"/>
                  </a:cubicBezTo>
                  <a:cubicBezTo>
                    <a:pt x="389" y="1003"/>
                    <a:pt x="0" y="975"/>
                    <a:pt x="108" y="600"/>
                  </a:cubicBezTo>
                  <a:cubicBezTo>
                    <a:pt x="110" y="592"/>
                    <a:pt x="112" y="584"/>
                    <a:pt x="115" y="576"/>
                  </a:cubicBezTo>
                  <a:cubicBezTo>
                    <a:pt x="140" y="493"/>
                    <a:pt x="172" y="417"/>
                    <a:pt x="212" y="349"/>
                  </a:cubicBezTo>
                  <a:cubicBezTo>
                    <a:pt x="340" y="129"/>
                    <a:pt x="530" y="0"/>
                    <a:pt x="731" y="19"/>
                  </a:cubicBezTo>
                  <a:close/>
                </a:path>
              </a:pathLst>
            </a:custGeom>
            <a:noFill/>
            <a:ln w="4763" cap="flat">
              <a:solidFill>
                <a:srgbClr val="E8E8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8" name="Freeform 38"/>
            <p:cNvSpPr/>
            <p:nvPr/>
          </p:nvSpPr>
          <p:spPr bwMode="auto">
            <a:xfrm>
              <a:off x="1125538" y="209551"/>
              <a:ext cx="5546725" cy="4152900"/>
            </a:xfrm>
            <a:custGeom>
              <a:avLst/>
              <a:gdLst>
                <a:gd name="T0" fmla="*/ 709 w 1366"/>
                <a:gd name="T1" fmla="*/ 23 h 1024"/>
                <a:gd name="T2" fmla="*/ 1273 w 1366"/>
                <a:gd name="T3" fmla="*/ 472 h 1024"/>
                <a:gd name="T4" fmla="*/ 912 w 1366"/>
                <a:gd name="T5" fmla="*/ 976 h 1024"/>
                <a:gd name="T6" fmla="*/ 372 w 1366"/>
                <a:gd name="T7" fmla="*/ 974 h 1024"/>
                <a:gd name="T8" fmla="*/ 98 w 1366"/>
                <a:gd name="T9" fmla="*/ 581 h 1024"/>
                <a:gd name="T10" fmla="*/ 104 w 1366"/>
                <a:gd name="T11" fmla="*/ 558 h 1024"/>
                <a:gd name="T12" fmla="*/ 199 w 1366"/>
                <a:gd name="T13" fmla="*/ 336 h 1024"/>
                <a:gd name="T14" fmla="*/ 709 w 1366"/>
                <a:gd name="T15" fmla="*/ 2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6" h="1024">
                  <a:moveTo>
                    <a:pt x="709" y="23"/>
                  </a:moveTo>
                  <a:cubicBezTo>
                    <a:pt x="959" y="52"/>
                    <a:pt x="1181" y="145"/>
                    <a:pt x="1273" y="472"/>
                  </a:cubicBezTo>
                  <a:cubicBezTo>
                    <a:pt x="1366" y="799"/>
                    <a:pt x="1169" y="929"/>
                    <a:pt x="912" y="976"/>
                  </a:cubicBezTo>
                  <a:cubicBezTo>
                    <a:pt x="653" y="1024"/>
                    <a:pt x="375" y="984"/>
                    <a:pt x="372" y="974"/>
                  </a:cubicBezTo>
                  <a:cubicBezTo>
                    <a:pt x="370" y="966"/>
                    <a:pt x="0" y="939"/>
                    <a:pt x="98" y="581"/>
                  </a:cubicBezTo>
                  <a:cubicBezTo>
                    <a:pt x="101" y="573"/>
                    <a:pt x="102" y="565"/>
                    <a:pt x="104" y="558"/>
                  </a:cubicBezTo>
                  <a:cubicBezTo>
                    <a:pt x="128" y="478"/>
                    <a:pt x="158" y="404"/>
                    <a:pt x="199" y="336"/>
                  </a:cubicBezTo>
                  <a:cubicBezTo>
                    <a:pt x="323" y="128"/>
                    <a:pt x="512" y="0"/>
                    <a:pt x="709" y="23"/>
                  </a:cubicBezTo>
                  <a:close/>
                </a:path>
              </a:pathLst>
            </a:custGeom>
            <a:noFill/>
            <a:ln w="4763" cap="flat">
              <a:solidFill>
                <a:srgbClr val="E6E6E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1303338" y="271463"/>
              <a:ext cx="5319713" cy="4029075"/>
            </a:xfrm>
            <a:custGeom>
              <a:avLst/>
              <a:gdLst>
                <a:gd name="T0" fmla="*/ 686 w 1310"/>
                <a:gd name="T1" fmla="*/ 28 h 994"/>
                <a:gd name="T2" fmla="*/ 1223 w 1310"/>
                <a:gd name="T3" fmla="*/ 460 h 994"/>
                <a:gd name="T4" fmla="*/ 877 w 1310"/>
                <a:gd name="T5" fmla="*/ 944 h 994"/>
                <a:gd name="T6" fmla="*/ 353 w 1310"/>
                <a:gd name="T7" fmla="*/ 941 h 994"/>
                <a:gd name="T8" fmla="*/ 88 w 1310"/>
                <a:gd name="T9" fmla="*/ 563 h 994"/>
                <a:gd name="T10" fmla="*/ 93 w 1310"/>
                <a:gd name="T11" fmla="*/ 540 h 994"/>
                <a:gd name="T12" fmla="*/ 184 w 1310"/>
                <a:gd name="T13" fmla="*/ 324 h 994"/>
                <a:gd name="T14" fmla="*/ 686 w 1310"/>
                <a:gd name="T15" fmla="*/ 2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0" h="994">
                  <a:moveTo>
                    <a:pt x="686" y="28"/>
                  </a:moveTo>
                  <a:cubicBezTo>
                    <a:pt x="925" y="62"/>
                    <a:pt x="1135" y="148"/>
                    <a:pt x="1223" y="460"/>
                  </a:cubicBezTo>
                  <a:cubicBezTo>
                    <a:pt x="1310" y="773"/>
                    <a:pt x="1121" y="895"/>
                    <a:pt x="877" y="944"/>
                  </a:cubicBezTo>
                  <a:cubicBezTo>
                    <a:pt x="628" y="994"/>
                    <a:pt x="357" y="956"/>
                    <a:pt x="353" y="941"/>
                  </a:cubicBezTo>
                  <a:cubicBezTo>
                    <a:pt x="349" y="929"/>
                    <a:pt x="0" y="904"/>
                    <a:pt x="88" y="563"/>
                  </a:cubicBezTo>
                  <a:cubicBezTo>
                    <a:pt x="90" y="556"/>
                    <a:pt x="91" y="548"/>
                    <a:pt x="93" y="540"/>
                  </a:cubicBezTo>
                  <a:cubicBezTo>
                    <a:pt x="114" y="464"/>
                    <a:pt x="142" y="392"/>
                    <a:pt x="184" y="324"/>
                  </a:cubicBezTo>
                  <a:cubicBezTo>
                    <a:pt x="305" y="129"/>
                    <a:pt x="493" y="0"/>
                    <a:pt x="686" y="28"/>
                  </a:cubicBezTo>
                  <a:close/>
                </a:path>
              </a:pathLst>
            </a:custGeom>
            <a:noFill/>
            <a:ln w="4763" cap="flat">
              <a:solidFill>
                <a:srgbClr val="E4E4E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0" name="Freeform 40"/>
            <p:cNvSpPr/>
            <p:nvPr/>
          </p:nvSpPr>
          <p:spPr bwMode="auto">
            <a:xfrm>
              <a:off x="1477963" y="334963"/>
              <a:ext cx="5092700" cy="3905250"/>
            </a:xfrm>
            <a:custGeom>
              <a:avLst/>
              <a:gdLst>
                <a:gd name="T0" fmla="*/ 664 w 1254"/>
                <a:gd name="T1" fmla="*/ 32 h 963"/>
                <a:gd name="T2" fmla="*/ 1173 w 1254"/>
                <a:gd name="T3" fmla="*/ 448 h 963"/>
                <a:gd name="T4" fmla="*/ 843 w 1254"/>
                <a:gd name="T5" fmla="*/ 911 h 963"/>
                <a:gd name="T6" fmla="*/ 334 w 1254"/>
                <a:gd name="T7" fmla="*/ 908 h 963"/>
                <a:gd name="T8" fmla="*/ 79 w 1254"/>
                <a:gd name="T9" fmla="*/ 544 h 963"/>
                <a:gd name="T10" fmla="*/ 83 w 1254"/>
                <a:gd name="T11" fmla="*/ 522 h 963"/>
                <a:gd name="T12" fmla="*/ 171 w 1254"/>
                <a:gd name="T13" fmla="*/ 311 h 963"/>
                <a:gd name="T14" fmla="*/ 664 w 1254"/>
                <a:gd name="T15" fmla="*/ 32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4" h="963">
                  <a:moveTo>
                    <a:pt x="664" y="32"/>
                  </a:moveTo>
                  <a:cubicBezTo>
                    <a:pt x="892" y="70"/>
                    <a:pt x="1091" y="151"/>
                    <a:pt x="1173" y="448"/>
                  </a:cubicBezTo>
                  <a:cubicBezTo>
                    <a:pt x="1254" y="745"/>
                    <a:pt x="1074" y="861"/>
                    <a:pt x="843" y="911"/>
                  </a:cubicBezTo>
                  <a:cubicBezTo>
                    <a:pt x="605" y="963"/>
                    <a:pt x="340" y="927"/>
                    <a:pt x="334" y="908"/>
                  </a:cubicBezTo>
                  <a:cubicBezTo>
                    <a:pt x="330" y="892"/>
                    <a:pt x="0" y="868"/>
                    <a:pt x="79" y="544"/>
                  </a:cubicBezTo>
                  <a:cubicBezTo>
                    <a:pt x="81" y="537"/>
                    <a:pt x="81" y="529"/>
                    <a:pt x="83" y="522"/>
                  </a:cubicBezTo>
                  <a:cubicBezTo>
                    <a:pt x="102" y="449"/>
                    <a:pt x="128" y="379"/>
                    <a:pt x="171" y="311"/>
                  </a:cubicBezTo>
                  <a:cubicBezTo>
                    <a:pt x="288" y="129"/>
                    <a:pt x="475" y="0"/>
                    <a:pt x="664" y="32"/>
                  </a:cubicBezTo>
                  <a:close/>
                </a:path>
              </a:pathLst>
            </a:custGeom>
            <a:noFill/>
            <a:ln w="4763" cap="flat">
              <a:solidFill>
                <a:srgbClr val="E2E2E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1" name="Freeform 41"/>
            <p:cNvSpPr/>
            <p:nvPr/>
          </p:nvSpPr>
          <p:spPr bwMode="auto">
            <a:xfrm>
              <a:off x="1652588" y="400051"/>
              <a:ext cx="4868863" cy="3783013"/>
            </a:xfrm>
            <a:custGeom>
              <a:avLst/>
              <a:gdLst>
                <a:gd name="T0" fmla="*/ 642 w 1199"/>
                <a:gd name="T1" fmla="*/ 36 h 933"/>
                <a:gd name="T2" fmla="*/ 1123 w 1199"/>
                <a:gd name="T3" fmla="*/ 435 h 933"/>
                <a:gd name="T4" fmla="*/ 809 w 1199"/>
                <a:gd name="T5" fmla="*/ 879 h 933"/>
                <a:gd name="T6" fmla="*/ 316 w 1199"/>
                <a:gd name="T7" fmla="*/ 874 h 933"/>
                <a:gd name="T8" fmla="*/ 70 w 1199"/>
                <a:gd name="T9" fmla="*/ 525 h 933"/>
                <a:gd name="T10" fmla="*/ 73 w 1199"/>
                <a:gd name="T11" fmla="*/ 504 h 933"/>
                <a:gd name="T12" fmla="*/ 158 w 1199"/>
                <a:gd name="T13" fmla="*/ 298 h 933"/>
                <a:gd name="T14" fmla="*/ 642 w 1199"/>
                <a:gd name="T15" fmla="*/ 3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9" h="933">
                  <a:moveTo>
                    <a:pt x="642" y="36"/>
                  </a:moveTo>
                  <a:cubicBezTo>
                    <a:pt x="858" y="78"/>
                    <a:pt x="1047" y="154"/>
                    <a:pt x="1123" y="435"/>
                  </a:cubicBezTo>
                  <a:cubicBezTo>
                    <a:pt x="1199" y="717"/>
                    <a:pt x="1027" y="827"/>
                    <a:pt x="809" y="879"/>
                  </a:cubicBezTo>
                  <a:cubicBezTo>
                    <a:pt x="582" y="933"/>
                    <a:pt x="323" y="898"/>
                    <a:pt x="316" y="874"/>
                  </a:cubicBezTo>
                  <a:cubicBezTo>
                    <a:pt x="310" y="854"/>
                    <a:pt x="0" y="832"/>
                    <a:pt x="70" y="525"/>
                  </a:cubicBezTo>
                  <a:cubicBezTo>
                    <a:pt x="71" y="518"/>
                    <a:pt x="71" y="511"/>
                    <a:pt x="73" y="504"/>
                  </a:cubicBezTo>
                  <a:cubicBezTo>
                    <a:pt x="90" y="434"/>
                    <a:pt x="114" y="366"/>
                    <a:pt x="158" y="298"/>
                  </a:cubicBezTo>
                  <a:cubicBezTo>
                    <a:pt x="270" y="128"/>
                    <a:pt x="456" y="0"/>
                    <a:pt x="642" y="36"/>
                  </a:cubicBezTo>
                  <a:close/>
                </a:path>
              </a:pathLst>
            </a:custGeom>
            <a:noFill/>
            <a:ln w="4763" cap="flat">
              <a:solidFill>
                <a:srgbClr val="E0DFD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2" name="Freeform 42"/>
            <p:cNvSpPr/>
            <p:nvPr/>
          </p:nvSpPr>
          <p:spPr bwMode="auto">
            <a:xfrm>
              <a:off x="1831976" y="461963"/>
              <a:ext cx="4637088" cy="3660775"/>
            </a:xfrm>
            <a:custGeom>
              <a:avLst/>
              <a:gdLst>
                <a:gd name="T0" fmla="*/ 619 w 1142"/>
                <a:gd name="T1" fmla="*/ 41 h 903"/>
                <a:gd name="T2" fmla="*/ 1072 w 1142"/>
                <a:gd name="T3" fmla="*/ 424 h 903"/>
                <a:gd name="T4" fmla="*/ 773 w 1142"/>
                <a:gd name="T5" fmla="*/ 847 h 903"/>
                <a:gd name="T6" fmla="*/ 297 w 1142"/>
                <a:gd name="T7" fmla="*/ 842 h 903"/>
                <a:gd name="T8" fmla="*/ 59 w 1142"/>
                <a:gd name="T9" fmla="*/ 507 h 903"/>
                <a:gd name="T10" fmla="*/ 62 w 1142"/>
                <a:gd name="T11" fmla="*/ 486 h 903"/>
                <a:gd name="T12" fmla="*/ 144 w 1142"/>
                <a:gd name="T13" fmla="*/ 287 h 903"/>
                <a:gd name="T14" fmla="*/ 619 w 1142"/>
                <a:gd name="T15" fmla="*/ 4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903">
                  <a:moveTo>
                    <a:pt x="619" y="41"/>
                  </a:moveTo>
                  <a:cubicBezTo>
                    <a:pt x="824" y="86"/>
                    <a:pt x="1002" y="158"/>
                    <a:pt x="1072" y="424"/>
                  </a:cubicBezTo>
                  <a:cubicBezTo>
                    <a:pt x="1142" y="690"/>
                    <a:pt x="979" y="794"/>
                    <a:pt x="773" y="847"/>
                  </a:cubicBezTo>
                  <a:cubicBezTo>
                    <a:pt x="557" y="903"/>
                    <a:pt x="305" y="871"/>
                    <a:pt x="297" y="842"/>
                  </a:cubicBezTo>
                  <a:cubicBezTo>
                    <a:pt x="290" y="818"/>
                    <a:pt x="0" y="797"/>
                    <a:pt x="59" y="507"/>
                  </a:cubicBezTo>
                  <a:cubicBezTo>
                    <a:pt x="61" y="501"/>
                    <a:pt x="61" y="493"/>
                    <a:pt x="62" y="486"/>
                  </a:cubicBezTo>
                  <a:cubicBezTo>
                    <a:pt x="76" y="420"/>
                    <a:pt x="99" y="354"/>
                    <a:pt x="144" y="287"/>
                  </a:cubicBezTo>
                  <a:cubicBezTo>
                    <a:pt x="251" y="128"/>
                    <a:pt x="437" y="0"/>
                    <a:pt x="619" y="41"/>
                  </a:cubicBezTo>
                  <a:close/>
                </a:path>
              </a:pathLst>
            </a:custGeom>
            <a:noFill/>
            <a:ln w="4763" cap="flat">
              <a:solidFill>
                <a:srgbClr val="DEDDD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3" name="Freeform 43"/>
            <p:cNvSpPr/>
            <p:nvPr/>
          </p:nvSpPr>
          <p:spPr bwMode="auto">
            <a:xfrm>
              <a:off x="2006601" y="527051"/>
              <a:ext cx="4413250" cy="3538538"/>
            </a:xfrm>
            <a:custGeom>
              <a:avLst/>
              <a:gdLst>
                <a:gd name="T0" fmla="*/ 597 w 1087"/>
                <a:gd name="T1" fmla="*/ 45 h 873"/>
                <a:gd name="T2" fmla="*/ 1022 w 1087"/>
                <a:gd name="T3" fmla="*/ 411 h 873"/>
                <a:gd name="T4" fmla="*/ 739 w 1087"/>
                <a:gd name="T5" fmla="*/ 815 h 873"/>
                <a:gd name="T6" fmla="*/ 278 w 1087"/>
                <a:gd name="T7" fmla="*/ 808 h 873"/>
                <a:gd name="T8" fmla="*/ 50 w 1087"/>
                <a:gd name="T9" fmla="*/ 488 h 873"/>
                <a:gd name="T10" fmla="*/ 52 w 1087"/>
                <a:gd name="T11" fmla="*/ 468 h 873"/>
                <a:gd name="T12" fmla="*/ 131 w 1087"/>
                <a:gd name="T13" fmla="*/ 274 h 873"/>
                <a:gd name="T14" fmla="*/ 597 w 1087"/>
                <a:gd name="T15" fmla="*/ 45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7" h="873">
                  <a:moveTo>
                    <a:pt x="597" y="45"/>
                  </a:moveTo>
                  <a:cubicBezTo>
                    <a:pt x="791" y="94"/>
                    <a:pt x="958" y="161"/>
                    <a:pt x="1022" y="411"/>
                  </a:cubicBezTo>
                  <a:cubicBezTo>
                    <a:pt x="1087" y="663"/>
                    <a:pt x="931" y="760"/>
                    <a:pt x="739" y="815"/>
                  </a:cubicBezTo>
                  <a:cubicBezTo>
                    <a:pt x="534" y="873"/>
                    <a:pt x="287" y="842"/>
                    <a:pt x="278" y="808"/>
                  </a:cubicBezTo>
                  <a:cubicBezTo>
                    <a:pt x="270" y="781"/>
                    <a:pt x="0" y="760"/>
                    <a:pt x="50" y="488"/>
                  </a:cubicBezTo>
                  <a:cubicBezTo>
                    <a:pt x="51" y="482"/>
                    <a:pt x="51" y="475"/>
                    <a:pt x="52" y="468"/>
                  </a:cubicBezTo>
                  <a:cubicBezTo>
                    <a:pt x="64" y="405"/>
                    <a:pt x="84" y="341"/>
                    <a:pt x="131" y="274"/>
                  </a:cubicBezTo>
                  <a:cubicBezTo>
                    <a:pt x="233" y="127"/>
                    <a:pt x="418" y="0"/>
                    <a:pt x="597" y="45"/>
                  </a:cubicBezTo>
                  <a:close/>
                </a:path>
              </a:pathLst>
            </a:custGeom>
            <a:noFill/>
            <a:ln w="4763" cap="flat">
              <a:solidFill>
                <a:srgbClr val="DCDBD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2181226" y="587376"/>
              <a:ext cx="4189413" cy="3417888"/>
            </a:xfrm>
            <a:custGeom>
              <a:avLst/>
              <a:gdLst>
                <a:gd name="T0" fmla="*/ 575 w 1032"/>
                <a:gd name="T1" fmla="*/ 50 h 843"/>
                <a:gd name="T2" fmla="*/ 973 w 1032"/>
                <a:gd name="T3" fmla="*/ 400 h 843"/>
                <a:gd name="T4" fmla="*/ 705 w 1032"/>
                <a:gd name="T5" fmla="*/ 783 h 843"/>
                <a:gd name="T6" fmla="*/ 260 w 1032"/>
                <a:gd name="T7" fmla="*/ 776 h 843"/>
                <a:gd name="T8" fmla="*/ 41 w 1032"/>
                <a:gd name="T9" fmla="*/ 470 h 843"/>
                <a:gd name="T10" fmla="*/ 42 w 1032"/>
                <a:gd name="T11" fmla="*/ 451 h 843"/>
                <a:gd name="T12" fmla="*/ 118 w 1032"/>
                <a:gd name="T13" fmla="*/ 262 h 843"/>
                <a:gd name="T14" fmla="*/ 575 w 1032"/>
                <a:gd name="T15" fmla="*/ 5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2" h="843">
                  <a:moveTo>
                    <a:pt x="575" y="50"/>
                  </a:moveTo>
                  <a:cubicBezTo>
                    <a:pt x="757" y="102"/>
                    <a:pt x="913" y="165"/>
                    <a:pt x="973" y="400"/>
                  </a:cubicBezTo>
                  <a:cubicBezTo>
                    <a:pt x="1032" y="636"/>
                    <a:pt x="884" y="728"/>
                    <a:pt x="705" y="783"/>
                  </a:cubicBezTo>
                  <a:cubicBezTo>
                    <a:pt x="510" y="843"/>
                    <a:pt x="270" y="814"/>
                    <a:pt x="260" y="776"/>
                  </a:cubicBezTo>
                  <a:cubicBezTo>
                    <a:pt x="251" y="744"/>
                    <a:pt x="0" y="725"/>
                    <a:pt x="41" y="470"/>
                  </a:cubicBezTo>
                  <a:cubicBezTo>
                    <a:pt x="42" y="464"/>
                    <a:pt x="41" y="457"/>
                    <a:pt x="42" y="451"/>
                  </a:cubicBezTo>
                  <a:cubicBezTo>
                    <a:pt x="52" y="391"/>
                    <a:pt x="70" y="329"/>
                    <a:pt x="118" y="262"/>
                  </a:cubicBezTo>
                  <a:cubicBezTo>
                    <a:pt x="214" y="127"/>
                    <a:pt x="400" y="0"/>
                    <a:pt x="575" y="50"/>
                  </a:cubicBezTo>
                  <a:close/>
                </a:path>
              </a:pathLst>
            </a:custGeom>
            <a:noFill/>
            <a:ln w="4763" cap="flat">
              <a:solidFill>
                <a:srgbClr val="DAD9D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5" name="Freeform 45"/>
            <p:cNvSpPr/>
            <p:nvPr/>
          </p:nvSpPr>
          <p:spPr bwMode="auto">
            <a:xfrm>
              <a:off x="2355851" y="647701"/>
              <a:ext cx="3962400" cy="3300413"/>
            </a:xfrm>
            <a:custGeom>
              <a:avLst/>
              <a:gdLst>
                <a:gd name="T0" fmla="*/ 553 w 976"/>
                <a:gd name="T1" fmla="*/ 55 h 814"/>
                <a:gd name="T2" fmla="*/ 923 w 976"/>
                <a:gd name="T3" fmla="*/ 388 h 814"/>
                <a:gd name="T4" fmla="*/ 670 w 976"/>
                <a:gd name="T5" fmla="*/ 751 h 814"/>
                <a:gd name="T6" fmla="*/ 241 w 976"/>
                <a:gd name="T7" fmla="*/ 743 h 814"/>
                <a:gd name="T8" fmla="*/ 32 w 976"/>
                <a:gd name="T9" fmla="*/ 452 h 814"/>
                <a:gd name="T10" fmla="*/ 32 w 976"/>
                <a:gd name="T11" fmla="*/ 434 h 814"/>
                <a:gd name="T12" fmla="*/ 104 w 976"/>
                <a:gd name="T13" fmla="*/ 250 h 814"/>
                <a:gd name="T14" fmla="*/ 553 w 976"/>
                <a:gd name="T15" fmla="*/ 55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6" h="814">
                  <a:moveTo>
                    <a:pt x="553" y="55"/>
                  </a:moveTo>
                  <a:cubicBezTo>
                    <a:pt x="724" y="109"/>
                    <a:pt x="869" y="168"/>
                    <a:pt x="923" y="388"/>
                  </a:cubicBezTo>
                  <a:cubicBezTo>
                    <a:pt x="976" y="609"/>
                    <a:pt x="837" y="695"/>
                    <a:pt x="670" y="751"/>
                  </a:cubicBezTo>
                  <a:cubicBezTo>
                    <a:pt x="487" y="814"/>
                    <a:pt x="253" y="787"/>
                    <a:pt x="241" y="743"/>
                  </a:cubicBezTo>
                  <a:cubicBezTo>
                    <a:pt x="231" y="708"/>
                    <a:pt x="0" y="689"/>
                    <a:pt x="32" y="452"/>
                  </a:cubicBezTo>
                  <a:cubicBezTo>
                    <a:pt x="33" y="446"/>
                    <a:pt x="31" y="440"/>
                    <a:pt x="32" y="434"/>
                  </a:cubicBezTo>
                  <a:cubicBezTo>
                    <a:pt x="40" y="377"/>
                    <a:pt x="56" y="317"/>
                    <a:pt x="104" y="250"/>
                  </a:cubicBezTo>
                  <a:cubicBezTo>
                    <a:pt x="195" y="127"/>
                    <a:pt x="381" y="0"/>
                    <a:pt x="553" y="55"/>
                  </a:cubicBezTo>
                  <a:close/>
                </a:path>
              </a:pathLst>
            </a:custGeom>
            <a:noFill/>
            <a:ln w="4763" cap="flat">
              <a:solidFill>
                <a:srgbClr val="D8D7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6" name="Freeform 46"/>
            <p:cNvSpPr/>
            <p:nvPr/>
          </p:nvSpPr>
          <p:spPr bwMode="auto">
            <a:xfrm>
              <a:off x="2525713" y="704851"/>
              <a:ext cx="3744913" cy="3186113"/>
            </a:xfrm>
            <a:custGeom>
              <a:avLst/>
              <a:gdLst>
                <a:gd name="T0" fmla="*/ 532 w 922"/>
                <a:gd name="T1" fmla="*/ 60 h 786"/>
                <a:gd name="T2" fmla="*/ 874 w 922"/>
                <a:gd name="T3" fmla="*/ 378 h 786"/>
                <a:gd name="T4" fmla="*/ 637 w 922"/>
                <a:gd name="T5" fmla="*/ 721 h 786"/>
                <a:gd name="T6" fmla="*/ 224 w 922"/>
                <a:gd name="T7" fmla="*/ 712 h 786"/>
                <a:gd name="T8" fmla="*/ 23 w 922"/>
                <a:gd name="T9" fmla="*/ 435 h 786"/>
                <a:gd name="T10" fmla="*/ 23 w 922"/>
                <a:gd name="T11" fmla="*/ 417 h 786"/>
                <a:gd name="T12" fmla="*/ 92 w 922"/>
                <a:gd name="T13" fmla="*/ 239 h 786"/>
                <a:gd name="T14" fmla="*/ 532 w 922"/>
                <a:gd name="T15" fmla="*/ 6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786">
                  <a:moveTo>
                    <a:pt x="532" y="60"/>
                  </a:moveTo>
                  <a:cubicBezTo>
                    <a:pt x="692" y="117"/>
                    <a:pt x="826" y="173"/>
                    <a:pt x="874" y="378"/>
                  </a:cubicBezTo>
                  <a:cubicBezTo>
                    <a:pt x="922" y="583"/>
                    <a:pt x="791" y="663"/>
                    <a:pt x="637" y="721"/>
                  </a:cubicBezTo>
                  <a:cubicBezTo>
                    <a:pt x="464" y="786"/>
                    <a:pt x="237" y="760"/>
                    <a:pt x="224" y="712"/>
                  </a:cubicBezTo>
                  <a:cubicBezTo>
                    <a:pt x="213" y="672"/>
                    <a:pt x="0" y="654"/>
                    <a:pt x="23" y="435"/>
                  </a:cubicBezTo>
                  <a:cubicBezTo>
                    <a:pt x="24" y="430"/>
                    <a:pt x="22" y="423"/>
                    <a:pt x="23" y="417"/>
                  </a:cubicBezTo>
                  <a:cubicBezTo>
                    <a:pt x="28" y="365"/>
                    <a:pt x="42" y="306"/>
                    <a:pt x="92" y="239"/>
                  </a:cubicBezTo>
                  <a:cubicBezTo>
                    <a:pt x="176" y="127"/>
                    <a:pt x="363" y="0"/>
                    <a:pt x="532" y="60"/>
                  </a:cubicBezTo>
                  <a:close/>
                </a:path>
              </a:pathLst>
            </a:custGeom>
            <a:noFill/>
            <a:ln w="4763" cap="flat">
              <a:solidFill>
                <a:srgbClr val="D6D5D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2695576" y="765176"/>
              <a:ext cx="3521075" cy="3065463"/>
            </a:xfrm>
            <a:custGeom>
              <a:avLst/>
              <a:gdLst>
                <a:gd name="T0" fmla="*/ 511 w 867"/>
                <a:gd name="T1" fmla="*/ 65 h 756"/>
                <a:gd name="T2" fmla="*/ 825 w 867"/>
                <a:gd name="T3" fmla="*/ 366 h 756"/>
                <a:gd name="T4" fmla="*/ 604 w 867"/>
                <a:gd name="T5" fmla="*/ 689 h 756"/>
                <a:gd name="T6" fmla="*/ 206 w 867"/>
                <a:gd name="T7" fmla="*/ 679 h 756"/>
                <a:gd name="T8" fmla="*/ 15 w 867"/>
                <a:gd name="T9" fmla="*/ 417 h 756"/>
                <a:gd name="T10" fmla="*/ 13 w 867"/>
                <a:gd name="T11" fmla="*/ 400 h 756"/>
                <a:gd name="T12" fmla="*/ 80 w 867"/>
                <a:gd name="T13" fmla="*/ 227 h 756"/>
                <a:gd name="T14" fmla="*/ 511 w 867"/>
                <a:gd name="T15" fmla="*/ 6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7" h="756">
                  <a:moveTo>
                    <a:pt x="511" y="65"/>
                  </a:moveTo>
                  <a:cubicBezTo>
                    <a:pt x="659" y="124"/>
                    <a:pt x="783" y="177"/>
                    <a:pt x="825" y="366"/>
                  </a:cubicBezTo>
                  <a:cubicBezTo>
                    <a:pt x="867" y="557"/>
                    <a:pt x="744" y="631"/>
                    <a:pt x="604" y="689"/>
                  </a:cubicBezTo>
                  <a:cubicBezTo>
                    <a:pt x="441" y="756"/>
                    <a:pt x="221" y="732"/>
                    <a:pt x="206" y="679"/>
                  </a:cubicBezTo>
                  <a:cubicBezTo>
                    <a:pt x="194" y="636"/>
                    <a:pt x="0" y="618"/>
                    <a:pt x="15" y="417"/>
                  </a:cubicBezTo>
                  <a:cubicBezTo>
                    <a:pt x="16" y="412"/>
                    <a:pt x="13" y="406"/>
                    <a:pt x="13" y="400"/>
                  </a:cubicBezTo>
                  <a:cubicBezTo>
                    <a:pt x="17" y="351"/>
                    <a:pt x="29" y="294"/>
                    <a:pt x="80" y="227"/>
                  </a:cubicBezTo>
                  <a:cubicBezTo>
                    <a:pt x="158" y="127"/>
                    <a:pt x="346" y="0"/>
                    <a:pt x="511" y="65"/>
                  </a:cubicBezTo>
                  <a:close/>
                </a:path>
              </a:pathLst>
            </a:custGeom>
            <a:noFill/>
            <a:ln w="4763" cap="flat">
              <a:solidFill>
                <a:srgbClr val="D4D3D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8" name="Freeform 48"/>
            <p:cNvSpPr/>
            <p:nvPr/>
          </p:nvSpPr>
          <p:spPr bwMode="auto">
            <a:xfrm>
              <a:off x="2867026" y="822326"/>
              <a:ext cx="3302000" cy="2955925"/>
            </a:xfrm>
            <a:custGeom>
              <a:avLst/>
              <a:gdLst>
                <a:gd name="T0" fmla="*/ 490 w 813"/>
                <a:gd name="T1" fmla="*/ 71 h 729"/>
                <a:gd name="T2" fmla="*/ 776 w 813"/>
                <a:gd name="T3" fmla="*/ 356 h 729"/>
                <a:gd name="T4" fmla="*/ 571 w 813"/>
                <a:gd name="T5" fmla="*/ 659 h 729"/>
                <a:gd name="T6" fmla="*/ 189 w 813"/>
                <a:gd name="T7" fmla="*/ 648 h 729"/>
                <a:gd name="T8" fmla="*/ 7 w 813"/>
                <a:gd name="T9" fmla="*/ 400 h 729"/>
                <a:gd name="T10" fmla="*/ 4 w 813"/>
                <a:gd name="T11" fmla="*/ 384 h 729"/>
                <a:gd name="T12" fmla="*/ 68 w 813"/>
                <a:gd name="T13" fmla="*/ 217 h 729"/>
                <a:gd name="T14" fmla="*/ 490 w 813"/>
                <a:gd name="T15" fmla="*/ 7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729">
                  <a:moveTo>
                    <a:pt x="490" y="71"/>
                  </a:moveTo>
                  <a:cubicBezTo>
                    <a:pt x="627" y="132"/>
                    <a:pt x="740" y="182"/>
                    <a:pt x="776" y="356"/>
                  </a:cubicBezTo>
                  <a:cubicBezTo>
                    <a:pt x="813" y="531"/>
                    <a:pt x="698" y="600"/>
                    <a:pt x="571" y="659"/>
                  </a:cubicBezTo>
                  <a:cubicBezTo>
                    <a:pt x="418" y="729"/>
                    <a:pt x="205" y="706"/>
                    <a:pt x="189" y="648"/>
                  </a:cubicBezTo>
                  <a:cubicBezTo>
                    <a:pt x="176" y="600"/>
                    <a:pt x="0" y="583"/>
                    <a:pt x="7" y="400"/>
                  </a:cubicBezTo>
                  <a:cubicBezTo>
                    <a:pt x="7" y="395"/>
                    <a:pt x="4" y="389"/>
                    <a:pt x="4" y="384"/>
                  </a:cubicBezTo>
                  <a:cubicBezTo>
                    <a:pt x="6" y="338"/>
                    <a:pt x="16" y="283"/>
                    <a:pt x="68" y="217"/>
                  </a:cubicBezTo>
                  <a:cubicBezTo>
                    <a:pt x="139" y="127"/>
                    <a:pt x="328" y="0"/>
                    <a:pt x="490" y="71"/>
                  </a:cubicBezTo>
                  <a:close/>
                </a:path>
              </a:pathLst>
            </a:custGeom>
            <a:noFill/>
            <a:ln w="4763" cap="flat">
              <a:solidFill>
                <a:srgbClr val="D2D1D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9" name="Freeform 49"/>
            <p:cNvSpPr/>
            <p:nvPr/>
          </p:nvSpPr>
          <p:spPr bwMode="auto">
            <a:xfrm>
              <a:off x="3017194" y="1094588"/>
              <a:ext cx="2996944" cy="2515975"/>
            </a:xfrm>
            <a:custGeom>
              <a:avLst/>
              <a:gdLst>
                <a:gd name="T0" fmla="*/ 500 w 789"/>
                <a:gd name="T1" fmla="*/ 77 h 701"/>
                <a:gd name="T2" fmla="*/ 759 w 789"/>
                <a:gd name="T3" fmla="*/ 345 h 701"/>
                <a:gd name="T4" fmla="*/ 568 w 789"/>
                <a:gd name="T5" fmla="*/ 628 h 701"/>
                <a:gd name="T6" fmla="*/ 203 w 789"/>
                <a:gd name="T7" fmla="*/ 616 h 701"/>
                <a:gd name="T8" fmla="*/ 30 w 789"/>
                <a:gd name="T9" fmla="*/ 383 h 701"/>
                <a:gd name="T10" fmla="*/ 26 w 789"/>
                <a:gd name="T11" fmla="*/ 368 h 701"/>
                <a:gd name="T12" fmla="*/ 87 w 789"/>
                <a:gd name="T13" fmla="*/ 206 h 701"/>
                <a:gd name="T14" fmla="*/ 500 w 789"/>
                <a:gd name="T15" fmla="*/ 77 h 701"/>
                <a:gd name="connsiteX0" fmla="*/ 6007 w 9355"/>
                <a:gd name="connsiteY0" fmla="*/ 341 h 8854"/>
                <a:gd name="connsiteX1" fmla="*/ 9290 w 9355"/>
                <a:gd name="connsiteY1" fmla="*/ 4165 h 8854"/>
                <a:gd name="connsiteX2" fmla="*/ 6869 w 9355"/>
                <a:gd name="connsiteY2" fmla="*/ 8202 h 8854"/>
                <a:gd name="connsiteX3" fmla="*/ 2243 w 9355"/>
                <a:gd name="connsiteY3" fmla="*/ 8030 h 8854"/>
                <a:gd name="connsiteX4" fmla="*/ 50 w 9355"/>
                <a:gd name="connsiteY4" fmla="*/ 4707 h 8854"/>
                <a:gd name="connsiteX5" fmla="*/ 0 w 9355"/>
                <a:gd name="connsiteY5" fmla="*/ 4493 h 8854"/>
                <a:gd name="connsiteX6" fmla="*/ 773 w 9355"/>
                <a:gd name="connsiteY6" fmla="*/ 2182 h 8854"/>
                <a:gd name="connsiteX7" fmla="*/ 6007 w 9355"/>
                <a:gd name="connsiteY7" fmla="*/ 341 h 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5" h="8854">
                  <a:moveTo>
                    <a:pt x="6007" y="341"/>
                  </a:moveTo>
                  <a:cubicBezTo>
                    <a:pt x="7604" y="1226"/>
                    <a:pt x="8884" y="1911"/>
                    <a:pt x="9290" y="4165"/>
                  </a:cubicBezTo>
                  <a:cubicBezTo>
                    <a:pt x="9670" y="6447"/>
                    <a:pt x="8327" y="7360"/>
                    <a:pt x="6869" y="8202"/>
                  </a:cubicBezTo>
                  <a:cubicBezTo>
                    <a:pt x="5069" y="9243"/>
                    <a:pt x="2458" y="8929"/>
                    <a:pt x="2243" y="8030"/>
                  </a:cubicBezTo>
                  <a:cubicBezTo>
                    <a:pt x="2053" y="7303"/>
                    <a:pt x="94" y="7027"/>
                    <a:pt x="50" y="4707"/>
                  </a:cubicBezTo>
                  <a:cubicBezTo>
                    <a:pt x="38" y="4650"/>
                    <a:pt x="0" y="4564"/>
                    <a:pt x="0" y="4493"/>
                  </a:cubicBezTo>
                  <a:cubicBezTo>
                    <a:pt x="0" y="3879"/>
                    <a:pt x="88" y="3123"/>
                    <a:pt x="773" y="2182"/>
                  </a:cubicBezTo>
                  <a:cubicBezTo>
                    <a:pt x="1584" y="1055"/>
                    <a:pt x="3992" y="-757"/>
                    <a:pt x="6007" y="341"/>
                  </a:cubicBezTo>
                  <a:close/>
                </a:path>
              </a:pathLst>
            </a:custGeom>
            <a:noFill/>
            <a:ln w="4763" cap="flat">
              <a:solidFill>
                <a:srgbClr val="D0CFC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3146617" y="1155075"/>
              <a:ext cx="2835017" cy="2396587"/>
            </a:xfrm>
            <a:custGeom>
              <a:avLst/>
              <a:gdLst>
                <a:gd name="T0" fmla="*/ 480 w 736"/>
                <a:gd name="T1" fmla="*/ 84 h 674"/>
                <a:gd name="T2" fmla="*/ 711 w 736"/>
                <a:gd name="T3" fmla="*/ 336 h 674"/>
                <a:gd name="T4" fmla="*/ 536 w 736"/>
                <a:gd name="T5" fmla="*/ 598 h 674"/>
                <a:gd name="T6" fmla="*/ 186 w 736"/>
                <a:gd name="T7" fmla="*/ 586 h 674"/>
                <a:gd name="T8" fmla="*/ 22 w 736"/>
                <a:gd name="T9" fmla="*/ 367 h 674"/>
                <a:gd name="T10" fmla="*/ 18 w 736"/>
                <a:gd name="T11" fmla="*/ 352 h 674"/>
                <a:gd name="T12" fmla="*/ 76 w 736"/>
                <a:gd name="T13" fmla="*/ 196 h 674"/>
                <a:gd name="T14" fmla="*/ 480 w 736"/>
                <a:gd name="T15" fmla="*/ 84 h 674"/>
                <a:gd name="connsiteX0" fmla="*/ 6293 w 9484"/>
                <a:gd name="connsiteY0" fmla="*/ 429 h 8772"/>
                <a:gd name="connsiteX1" fmla="*/ 9431 w 9484"/>
                <a:gd name="connsiteY1" fmla="*/ 4168 h 8772"/>
                <a:gd name="connsiteX2" fmla="*/ 7054 w 9484"/>
                <a:gd name="connsiteY2" fmla="*/ 8055 h 8772"/>
                <a:gd name="connsiteX3" fmla="*/ 2298 w 9484"/>
                <a:gd name="connsiteY3" fmla="*/ 7877 h 8772"/>
                <a:gd name="connsiteX4" fmla="*/ 70 w 9484"/>
                <a:gd name="connsiteY4" fmla="*/ 4628 h 8772"/>
                <a:gd name="connsiteX5" fmla="*/ 16 w 9484"/>
                <a:gd name="connsiteY5" fmla="*/ 4406 h 8772"/>
                <a:gd name="connsiteX6" fmla="*/ 804 w 9484"/>
                <a:gd name="connsiteY6" fmla="*/ 2091 h 8772"/>
                <a:gd name="connsiteX7" fmla="*/ 6293 w 9484"/>
                <a:gd name="connsiteY7" fmla="*/ 429 h 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4" h="8772">
                  <a:moveTo>
                    <a:pt x="6293" y="429"/>
                  </a:moveTo>
                  <a:cubicBezTo>
                    <a:pt x="7855" y="1349"/>
                    <a:pt x="9092" y="2047"/>
                    <a:pt x="9431" y="4168"/>
                  </a:cubicBezTo>
                  <a:cubicBezTo>
                    <a:pt x="9771" y="6305"/>
                    <a:pt x="8426" y="7180"/>
                    <a:pt x="7054" y="8055"/>
                  </a:cubicBezTo>
                  <a:cubicBezTo>
                    <a:pt x="5274" y="9183"/>
                    <a:pt x="2556" y="8871"/>
                    <a:pt x="2298" y="7877"/>
                  </a:cubicBezTo>
                  <a:cubicBezTo>
                    <a:pt x="2094" y="7047"/>
                    <a:pt x="199" y="6765"/>
                    <a:pt x="70" y="4628"/>
                  </a:cubicBezTo>
                  <a:cubicBezTo>
                    <a:pt x="56" y="4569"/>
                    <a:pt x="16" y="4480"/>
                    <a:pt x="16" y="4406"/>
                  </a:cubicBezTo>
                  <a:cubicBezTo>
                    <a:pt x="-12" y="3827"/>
                    <a:pt x="-93" y="2922"/>
                    <a:pt x="804" y="2091"/>
                  </a:cubicBezTo>
                  <a:cubicBezTo>
                    <a:pt x="1388" y="934"/>
                    <a:pt x="4187" y="-817"/>
                    <a:pt x="6293" y="429"/>
                  </a:cubicBezTo>
                  <a:close/>
                </a:path>
              </a:pathLst>
            </a:custGeom>
            <a:noFill/>
            <a:ln w="4763" cap="flat">
              <a:solidFill>
                <a:srgbClr val="CECDC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3273663" y="1219920"/>
              <a:ext cx="2674342" cy="2275516"/>
            </a:xfrm>
            <a:custGeom>
              <a:avLst/>
              <a:gdLst>
                <a:gd name="T0" fmla="*/ 463 w 686"/>
                <a:gd name="T1" fmla="*/ 91 h 648"/>
                <a:gd name="T2" fmla="*/ 666 w 686"/>
                <a:gd name="T3" fmla="*/ 326 h 648"/>
                <a:gd name="T4" fmla="*/ 507 w 686"/>
                <a:gd name="T5" fmla="*/ 569 h 648"/>
                <a:gd name="T6" fmla="*/ 173 w 686"/>
                <a:gd name="T7" fmla="*/ 555 h 648"/>
                <a:gd name="T8" fmla="*/ 18 w 686"/>
                <a:gd name="T9" fmla="*/ 351 h 648"/>
                <a:gd name="T10" fmla="*/ 13 w 686"/>
                <a:gd name="T11" fmla="*/ 337 h 648"/>
                <a:gd name="T12" fmla="*/ 67 w 686"/>
                <a:gd name="T13" fmla="*/ 186 h 648"/>
                <a:gd name="T14" fmla="*/ 463 w 686"/>
                <a:gd name="T15" fmla="*/ 91 h 648"/>
                <a:gd name="connsiteX0" fmla="*/ 6600 w 9599"/>
                <a:gd name="connsiteY0" fmla="*/ 507 h 8661"/>
                <a:gd name="connsiteX1" fmla="*/ 9559 w 9599"/>
                <a:gd name="connsiteY1" fmla="*/ 4134 h 8661"/>
                <a:gd name="connsiteX2" fmla="*/ 7242 w 9599"/>
                <a:gd name="connsiteY2" fmla="*/ 7884 h 8661"/>
                <a:gd name="connsiteX3" fmla="*/ 2373 w 9599"/>
                <a:gd name="connsiteY3" fmla="*/ 7668 h 8661"/>
                <a:gd name="connsiteX4" fmla="*/ 113 w 9599"/>
                <a:gd name="connsiteY4" fmla="*/ 4520 h 8661"/>
                <a:gd name="connsiteX5" fmla="*/ 41 w 9599"/>
                <a:gd name="connsiteY5" fmla="*/ 4304 h 8661"/>
                <a:gd name="connsiteX6" fmla="*/ 828 w 9599"/>
                <a:gd name="connsiteY6" fmla="*/ 1973 h 8661"/>
                <a:gd name="connsiteX7" fmla="*/ 6600 w 9599"/>
                <a:gd name="connsiteY7" fmla="*/ 507 h 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9" h="8661">
                  <a:moveTo>
                    <a:pt x="6600" y="507"/>
                  </a:moveTo>
                  <a:cubicBezTo>
                    <a:pt x="8116" y="1480"/>
                    <a:pt x="9268" y="2159"/>
                    <a:pt x="9559" y="4134"/>
                  </a:cubicBezTo>
                  <a:cubicBezTo>
                    <a:pt x="9851" y="6140"/>
                    <a:pt x="8524" y="6973"/>
                    <a:pt x="7242" y="7884"/>
                  </a:cubicBezTo>
                  <a:cubicBezTo>
                    <a:pt x="5478" y="9103"/>
                    <a:pt x="2664" y="8779"/>
                    <a:pt x="2373" y="7668"/>
                  </a:cubicBezTo>
                  <a:cubicBezTo>
                    <a:pt x="2125" y="6757"/>
                    <a:pt x="349" y="6464"/>
                    <a:pt x="113" y="4520"/>
                  </a:cubicBezTo>
                  <a:cubicBezTo>
                    <a:pt x="99" y="4458"/>
                    <a:pt x="41" y="4381"/>
                    <a:pt x="41" y="4304"/>
                  </a:cubicBezTo>
                  <a:cubicBezTo>
                    <a:pt x="-18" y="3748"/>
                    <a:pt x="-149" y="2822"/>
                    <a:pt x="828" y="1973"/>
                  </a:cubicBezTo>
                  <a:cubicBezTo>
                    <a:pt x="1382" y="955"/>
                    <a:pt x="4385" y="-897"/>
                    <a:pt x="6600" y="507"/>
                  </a:cubicBezTo>
                  <a:close/>
                </a:path>
              </a:pathLst>
            </a:custGeom>
            <a:noFill/>
            <a:ln w="4763" cap="flat">
              <a:solidFill>
                <a:srgbClr val="CCCBC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3401982" y="1283556"/>
              <a:ext cx="2513290" cy="2158819"/>
            </a:xfrm>
            <a:custGeom>
              <a:avLst/>
              <a:gdLst>
                <a:gd name="T0" fmla="*/ 456 w 645"/>
                <a:gd name="T1" fmla="*/ 98 h 623"/>
                <a:gd name="T2" fmla="*/ 631 w 645"/>
                <a:gd name="T3" fmla="*/ 317 h 623"/>
                <a:gd name="T4" fmla="*/ 487 w 645"/>
                <a:gd name="T5" fmla="*/ 539 h 623"/>
                <a:gd name="T6" fmla="*/ 169 w 645"/>
                <a:gd name="T7" fmla="*/ 525 h 623"/>
                <a:gd name="T8" fmla="*/ 24 w 645"/>
                <a:gd name="T9" fmla="*/ 335 h 623"/>
                <a:gd name="T10" fmla="*/ 18 w 645"/>
                <a:gd name="T11" fmla="*/ 322 h 623"/>
                <a:gd name="T12" fmla="*/ 69 w 645"/>
                <a:gd name="T13" fmla="*/ 176 h 623"/>
                <a:gd name="T14" fmla="*/ 456 w 645"/>
                <a:gd name="T15" fmla="*/ 98 h 623"/>
                <a:gd name="connsiteX0" fmla="*/ 6858 w 9595"/>
                <a:gd name="connsiteY0" fmla="*/ 596 h 8542"/>
                <a:gd name="connsiteX1" fmla="*/ 9571 w 9595"/>
                <a:gd name="connsiteY1" fmla="*/ 4111 h 8542"/>
                <a:gd name="connsiteX2" fmla="*/ 7338 w 9595"/>
                <a:gd name="connsiteY2" fmla="*/ 7675 h 8542"/>
                <a:gd name="connsiteX3" fmla="*/ 2408 w 9595"/>
                <a:gd name="connsiteY3" fmla="*/ 7450 h 8542"/>
                <a:gd name="connsiteX4" fmla="*/ 160 w 9595"/>
                <a:gd name="connsiteY4" fmla="*/ 4400 h 8542"/>
                <a:gd name="connsiteX5" fmla="*/ 67 w 9595"/>
                <a:gd name="connsiteY5" fmla="*/ 4192 h 8542"/>
                <a:gd name="connsiteX6" fmla="*/ 858 w 9595"/>
                <a:gd name="connsiteY6" fmla="*/ 1848 h 8542"/>
                <a:gd name="connsiteX7" fmla="*/ 6858 w 9595"/>
                <a:gd name="connsiteY7" fmla="*/ 596 h 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5" h="8542">
                  <a:moveTo>
                    <a:pt x="6858" y="596"/>
                  </a:moveTo>
                  <a:cubicBezTo>
                    <a:pt x="8315" y="1607"/>
                    <a:pt x="9354" y="2297"/>
                    <a:pt x="9571" y="4111"/>
                  </a:cubicBezTo>
                  <a:cubicBezTo>
                    <a:pt x="9788" y="5941"/>
                    <a:pt x="8517" y="6744"/>
                    <a:pt x="7338" y="7675"/>
                  </a:cubicBezTo>
                  <a:cubicBezTo>
                    <a:pt x="5633" y="9023"/>
                    <a:pt x="2749" y="8686"/>
                    <a:pt x="2408" y="7450"/>
                  </a:cubicBezTo>
                  <a:cubicBezTo>
                    <a:pt x="2145" y="6423"/>
                    <a:pt x="549" y="6118"/>
                    <a:pt x="160" y="4400"/>
                  </a:cubicBezTo>
                  <a:cubicBezTo>
                    <a:pt x="129" y="4352"/>
                    <a:pt x="83" y="4256"/>
                    <a:pt x="67" y="4192"/>
                  </a:cubicBezTo>
                  <a:cubicBezTo>
                    <a:pt x="-10" y="3678"/>
                    <a:pt x="-212" y="2715"/>
                    <a:pt x="858" y="1848"/>
                  </a:cubicBezTo>
                  <a:cubicBezTo>
                    <a:pt x="1354" y="965"/>
                    <a:pt x="4579" y="-977"/>
                    <a:pt x="6858" y="596"/>
                  </a:cubicBezTo>
                  <a:close/>
                </a:path>
              </a:pathLst>
            </a:custGeom>
            <a:noFill/>
            <a:ln w="4763" cap="flat">
              <a:solidFill>
                <a:srgbClr val="CAC9C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3525514" y="1343191"/>
              <a:ext cx="2357432" cy="2043039"/>
            </a:xfrm>
            <a:custGeom>
              <a:avLst/>
              <a:gdLst>
                <a:gd name="T0" fmla="*/ 449 w 605"/>
                <a:gd name="T1" fmla="*/ 107 h 600"/>
                <a:gd name="T2" fmla="*/ 596 w 605"/>
                <a:gd name="T3" fmla="*/ 309 h 600"/>
                <a:gd name="T4" fmla="*/ 468 w 605"/>
                <a:gd name="T5" fmla="*/ 511 h 600"/>
                <a:gd name="T6" fmla="*/ 166 w 605"/>
                <a:gd name="T7" fmla="*/ 496 h 600"/>
                <a:gd name="T8" fmla="*/ 30 w 605"/>
                <a:gd name="T9" fmla="*/ 321 h 600"/>
                <a:gd name="T10" fmla="*/ 23 w 605"/>
                <a:gd name="T11" fmla="*/ 309 h 600"/>
                <a:gd name="T12" fmla="*/ 71 w 605"/>
                <a:gd name="T13" fmla="*/ 169 h 600"/>
                <a:gd name="T14" fmla="*/ 449 w 605"/>
                <a:gd name="T15" fmla="*/ 107 h 600"/>
                <a:gd name="connsiteX0" fmla="*/ 7151 w 9593"/>
                <a:gd name="connsiteY0" fmla="*/ 706 h 8395"/>
                <a:gd name="connsiteX1" fmla="*/ 9581 w 9593"/>
                <a:gd name="connsiteY1" fmla="*/ 4073 h 8395"/>
                <a:gd name="connsiteX2" fmla="*/ 7466 w 9593"/>
                <a:gd name="connsiteY2" fmla="*/ 7440 h 8395"/>
                <a:gd name="connsiteX3" fmla="*/ 2474 w 9593"/>
                <a:gd name="connsiteY3" fmla="*/ 7190 h 8395"/>
                <a:gd name="connsiteX4" fmla="*/ 226 w 9593"/>
                <a:gd name="connsiteY4" fmla="*/ 4273 h 8395"/>
                <a:gd name="connsiteX5" fmla="*/ 110 w 9593"/>
                <a:gd name="connsiteY5" fmla="*/ 4073 h 8395"/>
                <a:gd name="connsiteX6" fmla="*/ 904 w 9593"/>
                <a:gd name="connsiteY6" fmla="*/ 1740 h 8395"/>
                <a:gd name="connsiteX7" fmla="*/ 7151 w 9593"/>
                <a:gd name="connsiteY7" fmla="*/ 706 h 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3" h="8395">
                  <a:moveTo>
                    <a:pt x="7151" y="706"/>
                  </a:moveTo>
                  <a:cubicBezTo>
                    <a:pt x="8523" y="1756"/>
                    <a:pt x="9449" y="2456"/>
                    <a:pt x="9581" y="4073"/>
                  </a:cubicBezTo>
                  <a:cubicBezTo>
                    <a:pt x="9730" y="5723"/>
                    <a:pt x="8523" y="6506"/>
                    <a:pt x="7466" y="7440"/>
                  </a:cubicBezTo>
                  <a:cubicBezTo>
                    <a:pt x="5829" y="8923"/>
                    <a:pt x="2854" y="8556"/>
                    <a:pt x="2474" y="7190"/>
                  </a:cubicBezTo>
                  <a:cubicBezTo>
                    <a:pt x="2160" y="6073"/>
                    <a:pt x="645" y="5921"/>
                    <a:pt x="226" y="4273"/>
                  </a:cubicBezTo>
                  <a:cubicBezTo>
                    <a:pt x="193" y="4223"/>
                    <a:pt x="127" y="4140"/>
                    <a:pt x="110" y="4073"/>
                  </a:cubicBezTo>
                  <a:cubicBezTo>
                    <a:pt x="-6" y="3590"/>
                    <a:pt x="-270" y="2606"/>
                    <a:pt x="904" y="1740"/>
                  </a:cubicBezTo>
                  <a:cubicBezTo>
                    <a:pt x="1317" y="990"/>
                    <a:pt x="4788" y="-1077"/>
                    <a:pt x="7151" y="706"/>
                  </a:cubicBezTo>
                  <a:close/>
                </a:path>
              </a:pathLst>
            </a:custGeom>
            <a:noFill/>
            <a:ln w="4763" cap="flat">
              <a:solidFill>
                <a:srgbClr val="C8C7C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4" name="Freeform 54"/>
            <p:cNvSpPr/>
            <p:nvPr/>
          </p:nvSpPr>
          <p:spPr bwMode="auto">
            <a:xfrm>
              <a:off x="3650081" y="1403056"/>
              <a:ext cx="2205392" cy="1928235"/>
            </a:xfrm>
            <a:custGeom>
              <a:avLst/>
              <a:gdLst>
                <a:gd name="T0" fmla="*/ 442 w 565"/>
                <a:gd name="T1" fmla="*/ 116 h 577"/>
                <a:gd name="T2" fmla="*/ 562 w 565"/>
                <a:gd name="T3" fmla="*/ 302 h 577"/>
                <a:gd name="T4" fmla="*/ 449 w 565"/>
                <a:gd name="T5" fmla="*/ 484 h 577"/>
                <a:gd name="T6" fmla="*/ 163 w 565"/>
                <a:gd name="T7" fmla="*/ 468 h 577"/>
                <a:gd name="T8" fmla="*/ 35 w 565"/>
                <a:gd name="T9" fmla="*/ 307 h 577"/>
                <a:gd name="T10" fmla="*/ 28 w 565"/>
                <a:gd name="T11" fmla="*/ 295 h 577"/>
                <a:gd name="T12" fmla="*/ 73 w 565"/>
                <a:gd name="T13" fmla="*/ 161 h 577"/>
                <a:gd name="T14" fmla="*/ 442 w 565"/>
                <a:gd name="T15" fmla="*/ 116 h 577"/>
                <a:gd name="connsiteX0" fmla="*/ 7489 w 9614"/>
                <a:gd name="connsiteY0" fmla="*/ 830 h 8246"/>
                <a:gd name="connsiteX1" fmla="*/ 9613 w 9614"/>
                <a:gd name="connsiteY1" fmla="*/ 4054 h 8246"/>
                <a:gd name="connsiteX2" fmla="*/ 7613 w 9614"/>
                <a:gd name="connsiteY2" fmla="*/ 7208 h 8246"/>
                <a:gd name="connsiteX3" fmla="*/ 2551 w 9614"/>
                <a:gd name="connsiteY3" fmla="*/ 6931 h 8246"/>
                <a:gd name="connsiteX4" fmla="*/ 285 w 9614"/>
                <a:gd name="connsiteY4" fmla="*/ 4141 h 8246"/>
                <a:gd name="connsiteX5" fmla="*/ 162 w 9614"/>
                <a:gd name="connsiteY5" fmla="*/ 3933 h 8246"/>
                <a:gd name="connsiteX6" fmla="*/ 958 w 9614"/>
                <a:gd name="connsiteY6" fmla="*/ 1610 h 8246"/>
                <a:gd name="connsiteX7" fmla="*/ 7489 w 9614"/>
                <a:gd name="connsiteY7" fmla="*/ 830 h 8246"/>
                <a:gd name="connsiteX0-1" fmla="*/ 7790 w 10000"/>
                <a:gd name="connsiteY0-2" fmla="*/ 1007 h 10000"/>
                <a:gd name="connsiteX1-3" fmla="*/ 9999 w 10000"/>
                <a:gd name="connsiteY1-4" fmla="*/ 4916 h 10000"/>
                <a:gd name="connsiteX2-5" fmla="*/ 7919 w 10000"/>
                <a:gd name="connsiteY2-6" fmla="*/ 8741 h 10000"/>
                <a:gd name="connsiteX3-7" fmla="*/ 2653 w 10000"/>
                <a:gd name="connsiteY3-8" fmla="*/ 8405 h 10000"/>
                <a:gd name="connsiteX4-9" fmla="*/ 296 w 10000"/>
                <a:gd name="connsiteY4-10" fmla="*/ 5022 h 10000"/>
                <a:gd name="connsiteX5-11" fmla="*/ 169 w 10000"/>
                <a:gd name="connsiteY5-12" fmla="*/ 4770 h 10000"/>
                <a:gd name="connsiteX6-13" fmla="*/ 996 w 10000"/>
                <a:gd name="connsiteY6-14" fmla="*/ 1952 h 10000"/>
                <a:gd name="connsiteX7-15" fmla="*/ 7790 w 10000"/>
                <a:gd name="connsiteY7-16" fmla="*/ 10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7790" y="1007"/>
                  </a:moveTo>
                  <a:cubicBezTo>
                    <a:pt x="9152" y="2310"/>
                    <a:pt x="9944" y="3193"/>
                    <a:pt x="9999" y="4916"/>
                  </a:cubicBezTo>
                  <a:cubicBezTo>
                    <a:pt x="10054" y="6660"/>
                    <a:pt x="8858" y="7585"/>
                    <a:pt x="7919" y="8741"/>
                  </a:cubicBezTo>
                  <a:cubicBezTo>
                    <a:pt x="6298" y="10696"/>
                    <a:pt x="3095" y="10212"/>
                    <a:pt x="2653" y="8405"/>
                  </a:cubicBezTo>
                  <a:cubicBezTo>
                    <a:pt x="2285" y="6892"/>
                    <a:pt x="877" y="6611"/>
                    <a:pt x="296" y="5022"/>
                  </a:cubicBezTo>
                  <a:cubicBezTo>
                    <a:pt x="260" y="4945"/>
                    <a:pt x="186" y="4853"/>
                    <a:pt x="169" y="4770"/>
                  </a:cubicBezTo>
                  <a:cubicBezTo>
                    <a:pt x="2" y="4243"/>
                    <a:pt x="-347" y="3046"/>
                    <a:pt x="996" y="1952"/>
                  </a:cubicBezTo>
                  <a:cubicBezTo>
                    <a:pt x="1346" y="1238"/>
                    <a:pt x="5267" y="-1431"/>
                    <a:pt x="7790" y="1007"/>
                  </a:cubicBezTo>
                  <a:close/>
                </a:path>
              </a:pathLst>
            </a:custGeom>
            <a:noFill/>
            <a:ln w="4763" cap="flat">
              <a:solidFill>
                <a:srgbClr val="C6C5C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5" name="Freeform 55"/>
            <p:cNvSpPr/>
            <p:nvPr/>
          </p:nvSpPr>
          <p:spPr bwMode="auto">
            <a:xfrm>
              <a:off x="3775183" y="1461923"/>
              <a:ext cx="2052522" cy="1819180"/>
            </a:xfrm>
            <a:custGeom>
              <a:avLst/>
              <a:gdLst>
                <a:gd name="T0" fmla="*/ 435 w 529"/>
                <a:gd name="T1" fmla="*/ 125 h 556"/>
                <a:gd name="T2" fmla="*/ 527 w 529"/>
                <a:gd name="T3" fmla="*/ 294 h 556"/>
                <a:gd name="T4" fmla="*/ 430 w 529"/>
                <a:gd name="T5" fmla="*/ 456 h 556"/>
                <a:gd name="T6" fmla="*/ 159 w 529"/>
                <a:gd name="T7" fmla="*/ 439 h 556"/>
                <a:gd name="T8" fmla="*/ 41 w 529"/>
                <a:gd name="T9" fmla="*/ 293 h 556"/>
                <a:gd name="T10" fmla="*/ 32 w 529"/>
                <a:gd name="T11" fmla="*/ 282 h 556"/>
                <a:gd name="T12" fmla="*/ 75 w 529"/>
                <a:gd name="T13" fmla="*/ 153 h 556"/>
                <a:gd name="T14" fmla="*/ 435 w 529"/>
                <a:gd name="T15" fmla="*/ 125 h 556"/>
                <a:gd name="connsiteX0" fmla="*/ 7816 w 9556"/>
                <a:gd name="connsiteY0" fmla="*/ 960 h 8070"/>
                <a:gd name="connsiteX1" fmla="*/ 9555 w 9556"/>
                <a:gd name="connsiteY1" fmla="*/ 4000 h 8070"/>
                <a:gd name="connsiteX2" fmla="*/ 7722 w 9556"/>
                <a:gd name="connsiteY2" fmla="*/ 6913 h 8070"/>
                <a:gd name="connsiteX3" fmla="*/ 2599 w 9556"/>
                <a:gd name="connsiteY3" fmla="*/ 6608 h 8070"/>
                <a:gd name="connsiteX4" fmla="*/ 368 w 9556"/>
                <a:gd name="connsiteY4" fmla="*/ 3982 h 8070"/>
                <a:gd name="connsiteX5" fmla="*/ 198 w 9556"/>
                <a:gd name="connsiteY5" fmla="*/ 3784 h 8070"/>
                <a:gd name="connsiteX6" fmla="*/ 1011 w 9556"/>
                <a:gd name="connsiteY6" fmla="*/ 1464 h 8070"/>
                <a:gd name="connsiteX7" fmla="*/ 7816 w 9556"/>
                <a:gd name="connsiteY7" fmla="*/ 960 h 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6" h="8070">
                  <a:moveTo>
                    <a:pt x="7816" y="960"/>
                  </a:moveTo>
                  <a:cubicBezTo>
                    <a:pt x="9026" y="2075"/>
                    <a:pt x="9593" y="2813"/>
                    <a:pt x="9555" y="4000"/>
                  </a:cubicBezTo>
                  <a:cubicBezTo>
                    <a:pt x="9498" y="5241"/>
                    <a:pt x="8478" y="5960"/>
                    <a:pt x="7722" y="6913"/>
                  </a:cubicBezTo>
                  <a:cubicBezTo>
                    <a:pt x="6304" y="8712"/>
                    <a:pt x="3090" y="8262"/>
                    <a:pt x="2599" y="6608"/>
                  </a:cubicBezTo>
                  <a:cubicBezTo>
                    <a:pt x="2202" y="5259"/>
                    <a:pt x="965" y="4959"/>
                    <a:pt x="368" y="3982"/>
                  </a:cubicBezTo>
                  <a:cubicBezTo>
                    <a:pt x="330" y="3946"/>
                    <a:pt x="236" y="3856"/>
                    <a:pt x="198" y="3784"/>
                  </a:cubicBezTo>
                  <a:cubicBezTo>
                    <a:pt x="28" y="3388"/>
                    <a:pt x="-407" y="2381"/>
                    <a:pt x="1011" y="1464"/>
                  </a:cubicBezTo>
                  <a:cubicBezTo>
                    <a:pt x="1238" y="1068"/>
                    <a:pt x="5340" y="-1288"/>
                    <a:pt x="7816" y="960"/>
                  </a:cubicBezTo>
                  <a:close/>
                </a:path>
              </a:pathLst>
            </a:custGeom>
            <a:noFill/>
            <a:ln w="4763" cap="flat">
              <a:solidFill>
                <a:srgbClr val="C4C3C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6" name="Freeform 56"/>
            <p:cNvSpPr/>
            <p:nvPr/>
          </p:nvSpPr>
          <p:spPr bwMode="auto">
            <a:xfrm>
              <a:off x="3897557" y="1515826"/>
              <a:ext cx="1908319" cy="1712551"/>
            </a:xfrm>
            <a:custGeom>
              <a:avLst/>
              <a:gdLst>
                <a:gd name="T0" fmla="*/ 429 w 501"/>
                <a:gd name="T1" fmla="*/ 136 h 536"/>
                <a:gd name="T2" fmla="*/ 493 w 501"/>
                <a:gd name="T3" fmla="*/ 289 h 536"/>
                <a:gd name="T4" fmla="*/ 411 w 501"/>
                <a:gd name="T5" fmla="*/ 431 h 536"/>
                <a:gd name="T6" fmla="*/ 157 w 501"/>
                <a:gd name="T7" fmla="*/ 413 h 536"/>
                <a:gd name="T8" fmla="*/ 48 w 501"/>
                <a:gd name="T9" fmla="*/ 281 h 536"/>
                <a:gd name="T10" fmla="*/ 38 w 501"/>
                <a:gd name="T11" fmla="*/ 271 h 536"/>
                <a:gd name="T12" fmla="*/ 77 w 501"/>
                <a:gd name="T13" fmla="*/ 147 h 536"/>
                <a:gd name="T14" fmla="*/ 429 w 501"/>
                <a:gd name="T15" fmla="*/ 136 h 536"/>
                <a:gd name="connsiteX0" fmla="*/ 8070 w 9384"/>
                <a:gd name="connsiteY0" fmla="*/ 1121 h 7880"/>
                <a:gd name="connsiteX1" fmla="*/ 9347 w 9384"/>
                <a:gd name="connsiteY1" fmla="*/ 3976 h 7880"/>
                <a:gd name="connsiteX2" fmla="*/ 7711 w 9384"/>
                <a:gd name="connsiteY2" fmla="*/ 6625 h 7880"/>
                <a:gd name="connsiteX3" fmla="*/ 2641 w 9384"/>
                <a:gd name="connsiteY3" fmla="*/ 6289 h 7880"/>
                <a:gd name="connsiteX4" fmla="*/ 465 w 9384"/>
                <a:gd name="connsiteY4" fmla="*/ 3827 h 7880"/>
                <a:gd name="connsiteX5" fmla="*/ 265 w 9384"/>
                <a:gd name="connsiteY5" fmla="*/ 3640 h 7880"/>
                <a:gd name="connsiteX6" fmla="*/ 1044 w 9384"/>
                <a:gd name="connsiteY6" fmla="*/ 1327 h 7880"/>
                <a:gd name="connsiteX7" fmla="*/ 8070 w 9384"/>
                <a:gd name="connsiteY7" fmla="*/ 1121 h 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84" h="7880">
                  <a:moveTo>
                    <a:pt x="8070" y="1121"/>
                  </a:moveTo>
                  <a:cubicBezTo>
                    <a:pt x="9168" y="2259"/>
                    <a:pt x="9507" y="3024"/>
                    <a:pt x="9347" y="3976"/>
                  </a:cubicBezTo>
                  <a:cubicBezTo>
                    <a:pt x="9188" y="4965"/>
                    <a:pt x="8309" y="5655"/>
                    <a:pt x="7711" y="6625"/>
                  </a:cubicBezTo>
                  <a:cubicBezTo>
                    <a:pt x="6513" y="8584"/>
                    <a:pt x="3180" y="8080"/>
                    <a:pt x="2641" y="6289"/>
                  </a:cubicBezTo>
                  <a:cubicBezTo>
                    <a:pt x="2202" y="4797"/>
                    <a:pt x="1051" y="4474"/>
                    <a:pt x="465" y="3827"/>
                  </a:cubicBezTo>
                  <a:cubicBezTo>
                    <a:pt x="405" y="3789"/>
                    <a:pt x="305" y="3696"/>
                    <a:pt x="265" y="3640"/>
                  </a:cubicBezTo>
                  <a:cubicBezTo>
                    <a:pt x="66" y="3285"/>
                    <a:pt x="-493" y="2259"/>
                    <a:pt x="1044" y="1327"/>
                  </a:cubicBezTo>
                  <a:cubicBezTo>
                    <a:pt x="1184" y="1121"/>
                    <a:pt x="5615" y="-1416"/>
                    <a:pt x="8070" y="1121"/>
                  </a:cubicBezTo>
                  <a:close/>
                </a:path>
              </a:pathLst>
            </a:custGeom>
            <a:noFill/>
            <a:ln w="4763" cap="flat">
              <a:solidFill>
                <a:srgbClr val="C2C1C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7" name="Freeform 57"/>
            <p:cNvSpPr/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4 w 518"/>
                <a:gd name="T9" fmla="*/ 269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9" y="289"/>
                    <a:pt x="54" y="269"/>
                  </a:cubicBezTo>
                  <a:cubicBezTo>
                    <a:pt x="51" y="267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noFill/>
            <a:ln w="4763" cap="flat">
              <a:solidFill>
                <a:srgbClr val="C0BFB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8" name="Freeform 58"/>
            <p:cNvSpPr/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1 w 518"/>
                <a:gd name="T9" fmla="*/ 267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6" y="287"/>
                    <a:pt x="51" y="267"/>
                  </a:cubicBezTo>
                  <a:cubicBezTo>
                    <a:pt x="48" y="265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963925" y="1212394"/>
            <a:ext cx="2391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4400" dirty="0">
                <a:solidFill>
                  <a:prstClr val="white"/>
                </a:solidFill>
              </a:rPr>
              <a:t>CONTENT</a:t>
            </a:r>
            <a:endParaRPr lang="zh-CN" altLang="en-US" sz="4400" dirty="0">
              <a:solidFill>
                <a:prstClr val="white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600939" y="3811985"/>
            <a:ext cx="682625" cy="673100"/>
            <a:chOff x="2335213" y="3843338"/>
            <a:chExt cx="682625" cy="673100"/>
          </a:xfrm>
        </p:grpSpPr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2335213" y="3843338"/>
              <a:ext cx="682625" cy="673100"/>
              <a:chOff x="1471" y="2421"/>
              <a:chExt cx="430" cy="424"/>
            </a:xfrm>
          </p:grpSpPr>
          <p:sp>
            <p:nvSpPr>
              <p:cNvPr id="7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71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  <p:sp>
            <p:nvSpPr>
              <p:cNvPr id="71" name="Freeform 5"/>
              <p:cNvSpPr/>
              <p:nvPr/>
            </p:nvSpPr>
            <p:spPr bwMode="auto">
              <a:xfrm>
                <a:off x="1432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462980" y="394707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2349911" y="4597755"/>
            <a:ext cx="18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Main Content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76176" y="3860497"/>
            <a:ext cx="682625" cy="673100"/>
            <a:chOff x="5024438" y="3875088"/>
            <a:chExt cx="682625" cy="673100"/>
          </a:xfrm>
        </p:grpSpPr>
        <p:grpSp>
          <p:nvGrpSpPr>
            <p:cNvPr id="72" name="Group 8"/>
            <p:cNvGrpSpPr>
              <a:grpSpLocks noChangeAspect="1"/>
            </p:cNvGrpSpPr>
            <p:nvPr/>
          </p:nvGrpSpPr>
          <p:grpSpPr bwMode="auto">
            <a:xfrm>
              <a:off x="5024438" y="3875088"/>
              <a:ext cx="682625" cy="673100"/>
              <a:chOff x="3165" y="2441"/>
              <a:chExt cx="430" cy="424"/>
            </a:xfrm>
          </p:grpSpPr>
          <p:sp>
            <p:nvSpPr>
              <p:cNvPr id="7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165" y="244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3126" y="239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153050" y="397843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589330" y="4595544"/>
            <a:ext cx="206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Innovation and Advantages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747000" y="3887788"/>
            <a:ext cx="682625" cy="673100"/>
            <a:chOff x="7747000" y="3887788"/>
            <a:chExt cx="682625" cy="673100"/>
          </a:xfrm>
        </p:grpSpPr>
        <p:grpSp>
          <p:nvGrpSpPr>
            <p:cNvPr id="75" name="Group 12"/>
            <p:cNvGrpSpPr>
              <a:grpSpLocks noChangeAspect="1"/>
            </p:cNvGrpSpPr>
            <p:nvPr/>
          </p:nvGrpSpPr>
          <p:grpSpPr bwMode="auto">
            <a:xfrm>
              <a:off x="7747000" y="3887788"/>
              <a:ext cx="682625" cy="673100"/>
              <a:chOff x="4880" y="2449"/>
              <a:chExt cx="430" cy="424"/>
            </a:xfrm>
          </p:grpSpPr>
          <p:sp>
            <p:nvSpPr>
              <p:cNvPr id="76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4880" y="2449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4841" y="2398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7875470" y="399168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24156" y="4597755"/>
            <a:ext cx="2150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Project Features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965713" y="455150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412413" y="3843338"/>
            <a:ext cx="682625" cy="673100"/>
            <a:chOff x="10412413" y="3843338"/>
            <a:chExt cx="682625" cy="673100"/>
          </a:xfrm>
        </p:grpSpPr>
        <p:grpSp>
          <p:nvGrpSpPr>
            <p:cNvPr id="78" name="Group 16"/>
            <p:cNvGrpSpPr>
              <a:grpSpLocks noChangeAspect="1"/>
            </p:cNvGrpSpPr>
            <p:nvPr/>
          </p:nvGrpSpPr>
          <p:grpSpPr bwMode="auto">
            <a:xfrm>
              <a:off x="10412413" y="3843338"/>
              <a:ext cx="682625" cy="673100"/>
              <a:chOff x="6559" y="2421"/>
              <a:chExt cx="430" cy="424"/>
            </a:xfrm>
          </p:grpSpPr>
          <p:sp>
            <p:nvSpPr>
              <p:cNvPr id="79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6559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  <p:sp>
            <p:nvSpPr>
              <p:cNvPr id="80" name="Freeform 17"/>
              <p:cNvSpPr/>
              <p:nvPr/>
            </p:nvSpPr>
            <p:spPr bwMode="auto">
              <a:xfrm>
                <a:off x="6520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0517027" y="394543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3166B1-0D1B-0751-5035-027C57BBF9D7}"/>
              </a:ext>
            </a:extLst>
          </p:cNvPr>
          <p:cNvGrpSpPr/>
          <p:nvPr/>
        </p:nvGrpSpPr>
        <p:grpSpPr>
          <a:xfrm>
            <a:off x="536442" y="3849409"/>
            <a:ext cx="682625" cy="673100"/>
            <a:chOff x="2335213" y="3843338"/>
            <a:chExt cx="682625" cy="673100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9F1706CC-C63E-035A-0D90-BAB86EF462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35213" y="3843338"/>
              <a:ext cx="682625" cy="673100"/>
              <a:chOff x="1471" y="2421"/>
              <a:chExt cx="430" cy="424"/>
            </a:xfrm>
          </p:grpSpPr>
          <p:sp>
            <p:nvSpPr>
              <p:cNvPr id="30" name="AutoShape 3">
                <a:extLst>
                  <a:ext uri="{FF2B5EF4-FFF2-40B4-BE49-F238E27FC236}">
                    <a16:creationId xmlns:a16="http://schemas.microsoft.com/office/drawing/2014/main" id="{6EB35BD4-F6A2-E9C1-6477-DEF4F0B7BD4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71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944A89C4-DF64-365B-EF49-CA8B0A7EEEF6}"/>
                  </a:ext>
                </a:extLst>
              </p:cNvPr>
              <p:cNvSpPr/>
              <p:nvPr/>
            </p:nvSpPr>
            <p:spPr bwMode="auto">
              <a:xfrm>
                <a:off x="1432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170EEA5-F638-7E51-8C04-59AEF7FE6129}"/>
                </a:ext>
              </a:extLst>
            </p:cNvPr>
            <p:cNvSpPr txBox="1"/>
            <p:nvPr/>
          </p:nvSpPr>
          <p:spPr>
            <a:xfrm>
              <a:off x="2462980" y="394707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A201804-14FB-5D56-C9F5-BF4B24EE1D47}"/>
              </a:ext>
            </a:extLst>
          </p:cNvPr>
          <p:cNvSpPr txBox="1"/>
          <p:nvPr/>
        </p:nvSpPr>
        <p:spPr>
          <a:xfrm>
            <a:off x="210074" y="4584271"/>
            <a:ext cx="2238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Introduction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109 0.112 L 0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42861" y="4455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 from="-10800000" to="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2" grpId="0"/>
      <p:bldP spid="65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4850" y="-2932978"/>
            <a:ext cx="14774779" cy="1211368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241401" y="2259371"/>
            <a:ext cx="1933786" cy="1933786"/>
          </a:xfrm>
          <a:prstGeom prst="ellipse">
            <a:avLst/>
          </a:prstGeom>
          <a:solidFill>
            <a:schemeClr val="bg1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060677" y="2728495"/>
            <a:ext cx="2295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u="sng" dirty="0">
                <a:solidFill>
                  <a:prstClr val="white"/>
                </a:solidFill>
              </a:rPr>
              <a:t>The Importance of Interdisciplinary Academic Collaboration</a:t>
            </a:r>
            <a:endParaRPr kumimoji="0" lang="zh-CN" altLang="en-US" sz="20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81208" y="1097278"/>
            <a:ext cx="2842952" cy="1969770"/>
            <a:chOff x="7581208" y="1097278"/>
            <a:chExt cx="2842952" cy="1969770"/>
          </a:xfrm>
        </p:grpSpPr>
        <p:sp>
          <p:nvSpPr>
            <p:cNvPr id="53" name="矩形 52"/>
            <p:cNvSpPr/>
            <p:nvPr/>
          </p:nvSpPr>
          <p:spPr>
            <a:xfrm>
              <a:off x="7597833" y="1097278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581208" y="1497388"/>
              <a:ext cx="284295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The project aims to construct a multidimensional collaboration network based on semantic and social relations to discover and recommend potential academic collaborations across disciplines.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71252" y="1097278"/>
            <a:ext cx="3078214" cy="984885"/>
            <a:chOff x="2271252" y="1097278"/>
            <a:chExt cx="3078214" cy="984885"/>
          </a:xfrm>
        </p:grpSpPr>
        <p:sp>
          <p:nvSpPr>
            <p:cNvPr id="55" name="矩形 54"/>
            <p:cNvSpPr/>
            <p:nvPr/>
          </p:nvSpPr>
          <p:spPr>
            <a:xfrm>
              <a:off x="2523139" y="1097278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271252" y="1497388"/>
              <a:ext cx="307821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Interdisciplinary collaboration is important for academic innovation.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76453" y="4474566"/>
            <a:ext cx="3093108" cy="1723549"/>
            <a:chOff x="7581208" y="4643843"/>
            <a:chExt cx="3093108" cy="1723549"/>
          </a:xfrm>
        </p:grpSpPr>
        <p:sp>
          <p:nvSpPr>
            <p:cNvPr id="57" name="矩形 56"/>
            <p:cNvSpPr/>
            <p:nvPr/>
          </p:nvSpPr>
          <p:spPr>
            <a:xfrm>
              <a:off x="7597833" y="4643843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581208" y="5043953"/>
              <a:ext cx="309310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The project will strengthen cross-collaboration between supervisors from different faculties to discover potential research directions and opportunities within our university.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71252" y="4452044"/>
            <a:ext cx="2970149" cy="1231107"/>
            <a:chOff x="2379317" y="4643843"/>
            <a:chExt cx="2970149" cy="1231107"/>
          </a:xfrm>
        </p:grpSpPr>
        <p:sp>
          <p:nvSpPr>
            <p:cNvPr id="59" name="矩形 58"/>
            <p:cNvSpPr/>
            <p:nvPr/>
          </p:nvSpPr>
          <p:spPr>
            <a:xfrm>
              <a:off x="2523139" y="4643843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379317" y="5043953"/>
              <a:ext cx="297014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Identifying potential collaboration opportunities is challenging for individual researchers.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960B68-DCCE-77F5-2FD8-DC8B6DB7B9BB}"/>
              </a:ext>
            </a:extLst>
          </p:cNvPr>
          <p:cNvGrpSpPr/>
          <p:nvPr/>
        </p:nvGrpSpPr>
        <p:grpSpPr>
          <a:xfrm>
            <a:off x="64293" y="254705"/>
            <a:ext cx="3174987" cy="990217"/>
            <a:chOff x="64293" y="254705"/>
            <a:chExt cx="3174987" cy="99021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DB81B68-51FB-D809-7328-F3B7746DD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13" name="AutoShape 28">
              <a:extLst>
                <a:ext uri="{FF2B5EF4-FFF2-40B4-BE49-F238E27FC236}">
                  <a16:creationId xmlns:a16="http://schemas.microsoft.com/office/drawing/2014/main" id="{DD838118-DEBC-CA77-A32C-8AACCAF11D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17E888-2A43-099B-1DC4-DF47DB97D0B9}"/>
                </a:ext>
              </a:extLst>
            </p:cNvPr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BE5307-2367-6189-A65E-CDEE5EA3484F}"/>
                </a:ext>
              </a:extLst>
            </p:cNvPr>
            <p:cNvSpPr txBox="1"/>
            <p:nvPr/>
          </p:nvSpPr>
          <p:spPr>
            <a:xfrm>
              <a:off x="1006809" y="465389"/>
              <a:ext cx="2232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Introduction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532067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" presetClass="entr" presetSubtype="3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out)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" presetClass="entr" presetSubtype="3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out)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/>
          <p:nvPr/>
        </p:nvSpPr>
        <p:spPr bwMode="auto">
          <a:xfrm>
            <a:off x="5502276" y="5961063"/>
            <a:ext cx="1212850" cy="361950"/>
          </a:xfrm>
          <a:custGeom>
            <a:avLst/>
            <a:gdLst>
              <a:gd name="T0" fmla="*/ 679 w 764"/>
              <a:gd name="T1" fmla="*/ 228 h 228"/>
              <a:gd name="T2" fmla="*/ 764 w 764"/>
              <a:gd name="T3" fmla="*/ 117 h 228"/>
              <a:gd name="T4" fmla="*/ 705 w 764"/>
              <a:gd name="T5" fmla="*/ 0 h 228"/>
              <a:gd name="T6" fmla="*/ 138 w 764"/>
              <a:gd name="T7" fmla="*/ 96 h 228"/>
              <a:gd name="T8" fmla="*/ 0 w 764"/>
              <a:gd name="T9" fmla="*/ 175 h 228"/>
              <a:gd name="T10" fmla="*/ 679 w 764"/>
              <a:gd name="T11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4" h="228">
                <a:moveTo>
                  <a:pt x="679" y="228"/>
                </a:moveTo>
                <a:lnTo>
                  <a:pt x="764" y="117"/>
                </a:lnTo>
                <a:lnTo>
                  <a:pt x="705" y="0"/>
                </a:lnTo>
                <a:lnTo>
                  <a:pt x="138" y="96"/>
                </a:lnTo>
                <a:lnTo>
                  <a:pt x="0" y="175"/>
                </a:lnTo>
                <a:lnTo>
                  <a:pt x="679" y="228"/>
                </a:lnTo>
                <a:close/>
              </a:path>
            </a:pathLst>
          </a:custGeom>
          <a:solidFill>
            <a:srgbClr val="F2F2F2"/>
          </a:solidFill>
          <a:ln w="7938" cap="flat">
            <a:solidFill>
              <a:srgbClr val="E8E8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0" name="Freeform 6"/>
          <p:cNvSpPr/>
          <p:nvPr/>
        </p:nvSpPr>
        <p:spPr bwMode="auto">
          <a:xfrm>
            <a:off x="5392738" y="5800725"/>
            <a:ext cx="1431925" cy="438150"/>
          </a:xfrm>
          <a:custGeom>
            <a:avLst/>
            <a:gdLst>
              <a:gd name="T0" fmla="*/ 716 w 902"/>
              <a:gd name="T1" fmla="*/ 276 h 276"/>
              <a:gd name="T2" fmla="*/ 902 w 902"/>
              <a:gd name="T3" fmla="*/ 138 h 276"/>
              <a:gd name="T4" fmla="*/ 796 w 902"/>
              <a:gd name="T5" fmla="*/ 0 h 276"/>
              <a:gd name="T6" fmla="*/ 181 w 902"/>
              <a:gd name="T7" fmla="*/ 85 h 276"/>
              <a:gd name="T8" fmla="*/ 0 w 902"/>
              <a:gd name="T9" fmla="*/ 191 h 276"/>
              <a:gd name="T10" fmla="*/ 716 w 902"/>
              <a:gd name="T11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2" h="276">
                <a:moveTo>
                  <a:pt x="716" y="276"/>
                </a:moveTo>
                <a:lnTo>
                  <a:pt x="902" y="138"/>
                </a:lnTo>
                <a:lnTo>
                  <a:pt x="796" y="0"/>
                </a:lnTo>
                <a:lnTo>
                  <a:pt x="181" y="85"/>
                </a:lnTo>
                <a:lnTo>
                  <a:pt x="0" y="191"/>
                </a:lnTo>
                <a:lnTo>
                  <a:pt x="716" y="276"/>
                </a:lnTo>
                <a:close/>
              </a:path>
            </a:pathLst>
          </a:custGeom>
          <a:solidFill>
            <a:srgbClr val="F3F3F3"/>
          </a:solidFill>
          <a:ln w="7938" cap="flat">
            <a:solidFill>
              <a:srgbClr val="E4E4E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1" name="Freeform 7"/>
          <p:cNvSpPr/>
          <p:nvPr/>
        </p:nvSpPr>
        <p:spPr bwMode="auto">
          <a:xfrm>
            <a:off x="5283201" y="5640388"/>
            <a:ext cx="1651000" cy="506412"/>
          </a:xfrm>
          <a:custGeom>
            <a:avLst/>
            <a:gdLst>
              <a:gd name="T0" fmla="*/ 753 w 1040"/>
              <a:gd name="T1" fmla="*/ 319 h 319"/>
              <a:gd name="T2" fmla="*/ 1040 w 1040"/>
              <a:gd name="T3" fmla="*/ 160 h 319"/>
              <a:gd name="T4" fmla="*/ 891 w 1040"/>
              <a:gd name="T5" fmla="*/ 0 h 319"/>
              <a:gd name="T6" fmla="*/ 218 w 1040"/>
              <a:gd name="T7" fmla="*/ 80 h 319"/>
              <a:gd name="T8" fmla="*/ 0 w 1040"/>
              <a:gd name="T9" fmla="*/ 207 h 319"/>
              <a:gd name="T10" fmla="*/ 753 w 1040"/>
              <a:gd name="T11" fmla="*/ 31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0" h="319">
                <a:moveTo>
                  <a:pt x="753" y="319"/>
                </a:moveTo>
                <a:lnTo>
                  <a:pt x="1040" y="160"/>
                </a:lnTo>
                <a:lnTo>
                  <a:pt x="891" y="0"/>
                </a:lnTo>
                <a:lnTo>
                  <a:pt x="218" y="80"/>
                </a:lnTo>
                <a:lnTo>
                  <a:pt x="0" y="207"/>
                </a:lnTo>
                <a:lnTo>
                  <a:pt x="753" y="319"/>
                </a:lnTo>
                <a:close/>
              </a:path>
            </a:pathLst>
          </a:custGeom>
          <a:solidFill>
            <a:srgbClr val="F4F4F4"/>
          </a:solidFill>
          <a:ln w="7938" cap="flat">
            <a:solidFill>
              <a:srgbClr val="E1E0E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2" name="Freeform 8"/>
          <p:cNvSpPr/>
          <p:nvPr/>
        </p:nvSpPr>
        <p:spPr bwMode="auto">
          <a:xfrm>
            <a:off x="5173663" y="5480050"/>
            <a:ext cx="1868488" cy="582612"/>
          </a:xfrm>
          <a:custGeom>
            <a:avLst/>
            <a:gdLst>
              <a:gd name="T0" fmla="*/ 796 w 1177"/>
              <a:gd name="T1" fmla="*/ 367 h 367"/>
              <a:gd name="T2" fmla="*/ 1177 w 1177"/>
              <a:gd name="T3" fmla="*/ 181 h 367"/>
              <a:gd name="T4" fmla="*/ 981 w 1177"/>
              <a:gd name="T5" fmla="*/ 0 h 367"/>
              <a:gd name="T6" fmla="*/ 255 w 1177"/>
              <a:gd name="T7" fmla="*/ 75 h 367"/>
              <a:gd name="T8" fmla="*/ 0 w 1177"/>
              <a:gd name="T9" fmla="*/ 223 h 367"/>
              <a:gd name="T10" fmla="*/ 796 w 1177"/>
              <a:gd name="T11" fmla="*/ 367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7" h="367">
                <a:moveTo>
                  <a:pt x="796" y="367"/>
                </a:moveTo>
                <a:lnTo>
                  <a:pt x="1177" y="181"/>
                </a:lnTo>
                <a:lnTo>
                  <a:pt x="981" y="0"/>
                </a:lnTo>
                <a:lnTo>
                  <a:pt x="255" y="75"/>
                </a:lnTo>
                <a:lnTo>
                  <a:pt x="0" y="223"/>
                </a:lnTo>
                <a:lnTo>
                  <a:pt x="796" y="367"/>
                </a:lnTo>
                <a:close/>
              </a:path>
            </a:pathLst>
          </a:custGeom>
          <a:solidFill>
            <a:srgbClr val="F4F4F4"/>
          </a:solidFill>
          <a:ln w="7938" cap="flat">
            <a:solidFill>
              <a:srgbClr val="DDDCDB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3" name="Freeform 9"/>
          <p:cNvSpPr/>
          <p:nvPr/>
        </p:nvSpPr>
        <p:spPr bwMode="auto">
          <a:xfrm>
            <a:off x="5065713" y="5311775"/>
            <a:ext cx="2085975" cy="666750"/>
          </a:xfrm>
          <a:custGeom>
            <a:avLst/>
            <a:gdLst>
              <a:gd name="T0" fmla="*/ 832 w 1314"/>
              <a:gd name="T1" fmla="*/ 420 h 420"/>
              <a:gd name="T2" fmla="*/ 1314 w 1314"/>
              <a:gd name="T3" fmla="*/ 207 h 420"/>
              <a:gd name="T4" fmla="*/ 1070 w 1314"/>
              <a:gd name="T5" fmla="*/ 0 h 420"/>
              <a:gd name="T6" fmla="*/ 291 w 1314"/>
              <a:gd name="T7" fmla="*/ 69 h 420"/>
              <a:gd name="T8" fmla="*/ 0 w 1314"/>
              <a:gd name="T9" fmla="*/ 245 h 420"/>
              <a:gd name="T10" fmla="*/ 832 w 1314"/>
              <a:gd name="T11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4" h="420">
                <a:moveTo>
                  <a:pt x="832" y="420"/>
                </a:moveTo>
                <a:lnTo>
                  <a:pt x="1314" y="207"/>
                </a:lnTo>
                <a:lnTo>
                  <a:pt x="1070" y="0"/>
                </a:lnTo>
                <a:lnTo>
                  <a:pt x="291" y="69"/>
                </a:lnTo>
                <a:lnTo>
                  <a:pt x="0" y="245"/>
                </a:lnTo>
                <a:lnTo>
                  <a:pt x="832" y="420"/>
                </a:lnTo>
                <a:close/>
              </a:path>
            </a:pathLst>
          </a:custGeom>
          <a:solidFill>
            <a:srgbClr val="F5F5F5"/>
          </a:solidFill>
          <a:ln w="7938" cap="flat">
            <a:solidFill>
              <a:srgbClr val="D9D8D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4" name="Freeform 10"/>
          <p:cNvSpPr/>
          <p:nvPr/>
        </p:nvSpPr>
        <p:spPr bwMode="auto">
          <a:xfrm>
            <a:off x="4946651" y="5151438"/>
            <a:ext cx="2314575" cy="733425"/>
          </a:xfrm>
          <a:custGeom>
            <a:avLst/>
            <a:gdLst>
              <a:gd name="T0" fmla="*/ 875 w 1458"/>
              <a:gd name="T1" fmla="*/ 462 h 462"/>
              <a:gd name="T2" fmla="*/ 1458 w 1458"/>
              <a:gd name="T3" fmla="*/ 229 h 462"/>
              <a:gd name="T4" fmla="*/ 1172 w 1458"/>
              <a:gd name="T5" fmla="*/ 0 h 462"/>
              <a:gd name="T6" fmla="*/ 334 w 1458"/>
              <a:gd name="T7" fmla="*/ 64 h 462"/>
              <a:gd name="T8" fmla="*/ 0 w 1458"/>
              <a:gd name="T9" fmla="*/ 261 h 462"/>
              <a:gd name="T10" fmla="*/ 875 w 1458"/>
              <a:gd name="T11" fmla="*/ 46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8" h="462">
                <a:moveTo>
                  <a:pt x="875" y="462"/>
                </a:moveTo>
                <a:lnTo>
                  <a:pt x="1458" y="229"/>
                </a:lnTo>
                <a:lnTo>
                  <a:pt x="1172" y="0"/>
                </a:lnTo>
                <a:lnTo>
                  <a:pt x="334" y="64"/>
                </a:lnTo>
                <a:lnTo>
                  <a:pt x="0" y="261"/>
                </a:lnTo>
                <a:lnTo>
                  <a:pt x="875" y="462"/>
                </a:lnTo>
                <a:close/>
              </a:path>
            </a:pathLst>
          </a:custGeom>
          <a:solidFill>
            <a:srgbClr val="F6F6F6"/>
          </a:solidFill>
          <a:ln w="7938" cap="flat">
            <a:solidFill>
              <a:srgbClr val="D5D4D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5" name="Freeform 11"/>
          <p:cNvSpPr/>
          <p:nvPr/>
        </p:nvSpPr>
        <p:spPr bwMode="auto">
          <a:xfrm>
            <a:off x="4837113" y="4992688"/>
            <a:ext cx="2533650" cy="808037"/>
          </a:xfrm>
          <a:custGeom>
            <a:avLst/>
            <a:gdLst>
              <a:gd name="T0" fmla="*/ 918 w 1596"/>
              <a:gd name="T1" fmla="*/ 509 h 509"/>
              <a:gd name="T2" fmla="*/ 1596 w 1596"/>
              <a:gd name="T3" fmla="*/ 254 h 509"/>
              <a:gd name="T4" fmla="*/ 1262 w 1596"/>
              <a:gd name="T5" fmla="*/ 0 h 509"/>
              <a:gd name="T6" fmla="*/ 371 w 1596"/>
              <a:gd name="T7" fmla="*/ 58 h 509"/>
              <a:gd name="T8" fmla="*/ 0 w 1596"/>
              <a:gd name="T9" fmla="*/ 276 h 509"/>
              <a:gd name="T10" fmla="*/ 918 w 1596"/>
              <a:gd name="T11" fmla="*/ 50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6" h="509">
                <a:moveTo>
                  <a:pt x="918" y="509"/>
                </a:moveTo>
                <a:lnTo>
                  <a:pt x="1596" y="254"/>
                </a:lnTo>
                <a:lnTo>
                  <a:pt x="1262" y="0"/>
                </a:lnTo>
                <a:lnTo>
                  <a:pt x="371" y="58"/>
                </a:lnTo>
                <a:lnTo>
                  <a:pt x="0" y="276"/>
                </a:lnTo>
                <a:lnTo>
                  <a:pt x="918" y="509"/>
                </a:lnTo>
                <a:close/>
              </a:path>
            </a:pathLst>
          </a:custGeom>
          <a:solidFill>
            <a:srgbClr val="F7F7F7"/>
          </a:solidFill>
          <a:ln w="7938" cap="flat">
            <a:solidFill>
              <a:srgbClr val="D1D0D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6" name="Freeform 12"/>
          <p:cNvSpPr/>
          <p:nvPr/>
        </p:nvSpPr>
        <p:spPr bwMode="auto">
          <a:xfrm>
            <a:off x="4727576" y="4832350"/>
            <a:ext cx="2752725" cy="884237"/>
          </a:xfrm>
          <a:custGeom>
            <a:avLst/>
            <a:gdLst>
              <a:gd name="T0" fmla="*/ 955 w 1734"/>
              <a:gd name="T1" fmla="*/ 557 h 557"/>
              <a:gd name="T2" fmla="*/ 1734 w 1734"/>
              <a:gd name="T3" fmla="*/ 276 h 557"/>
              <a:gd name="T4" fmla="*/ 1352 w 1734"/>
              <a:gd name="T5" fmla="*/ 0 h 557"/>
              <a:gd name="T6" fmla="*/ 414 w 1734"/>
              <a:gd name="T7" fmla="*/ 48 h 557"/>
              <a:gd name="T8" fmla="*/ 0 w 1734"/>
              <a:gd name="T9" fmla="*/ 292 h 557"/>
              <a:gd name="T10" fmla="*/ 955 w 1734"/>
              <a:gd name="T11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4" h="557">
                <a:moveTo>
                  <a:pt x="955" y="557"/>
                </a:moveTo>
                <a:lnTo>
                  <a:pt x="1734" y="276"/>
                </a:lnTo>
                <a:lnTo>
                  <a:pt x="1352" y="0"/>
                </a:lnTo>
                <a:lnTo>
                  <a:pt x="414" y="48"/>
                </a:lnTo>
                <a:lnTo>
                  <a:pt x="0" y="292"/>
                </a:lnTo>
                <a:lnTo>
                  <a:pt x="955" y="557"/>
                </a:lnTo>
                <a:close/>
              </a:path>
            </a:pathLst>
          </a:custGeom>
          <a:solidFill>
            <a:srgbClr val="F8F8F8"/>
          </a:solidFill>
          <a:ln w="7938" cap="flat">
            <a:solidFill>
              <a:srgbClr val="CDCCCC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7" name="Freeform 13"/>
          <p:cNvSpPr/>
          <p:nvPr/>
        </p:nvSpPr>
        <p:spPr bwMode="auto">
          <a:xfrm>
            <a:off x="4619626" y="4664075"/>
            <a:ext cx="2970213" cy="960437"/>
          </a:xfrm>
          <a:custGeom>
            <a:avLst/>
            <a:gdLst>
              <a:gd name="T0" fmla="*/ 991 w 1871"/>
              <a:gd name="T1" fmla="*/ 605 h 605"/>
              <a:gd name="T2" fmla="*/ 1871 w 1871"/>
              <a:gd name="T3" fmla="*/ 302 h 605"/>
              <a:gd name="T4" fmla="*/ 1447 w 1871"/>
              <a:gd name="T5" fmla="*/ 0 h 605"/>
              <a:gd name="T6" fmla="*/ 450 w 1871"/>
              <a:gd name="T7" fmla="*/ 47 h 605"/>
              <a:gd name="T8" fmla="*/ 0 w 1871"/>
              <a:gd name="T9" fmla="*/ 313 h 605"/>
              <a:gd name="T10" fmla="*/ 991 w 1871"/>
              <a:gd name="T11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1" h="605">
                <a:moveTo>
                  <a:pt x="991" y="605"/>
                </a:moveTo>
                <a:lnTo>
                  <a:pt x="1871" y="302"/>
                </a:lnTo>
                <a:lnTo>
                  <a:pt x="1447" y="0"/>
                </a:lnTo>
                <a:lnTo>
                  <a:pt x="450" y="47"/>
                </a:lnTo>
                <a:lnTo>
                  <a:pt x="0" y="313"/>
                </a:lnTo>
                <a:lnTo>
                  <a:pt x="991" y="605"/>
                </a:lnTo>
                <a:close/>
              </a:path>
            </a:pathLst>
          </a:custGeom>
          <a:solidFill>
            <a:srgbClr val="F8F8F8"/>
          </a:solidFill>
          <a:ln w="7938" cap="flat">
            <a:solidFill>
              <a:srgbClr val="C9C8C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8" name="Freeform 14"/>
          <p:cNvSpPr/>
          <p:nvPr/>
        </p:nvSpPr>
        <p:spPr bwMode="auto">
          <a:xfrm>
            <a:off x="4510088" y="4503738"/>
            <a:ext cx="3189288" cy="1036637"/>
          </a:xfrm>
          <a:custGeom>
            <a:avLst/>
            <a:gdLst>
              <a:gd name="T0" fmla="*/ 1033 w 2009"/>
              <a:gd name="T1" fmla="*/ 653 h 653"/>
              <a:gd name="T2" fmla="*/ 2009 w 2009"/>
              <a:gd name="T3" fmla="*/ 324 h 653"/>
              <a:gd name="T4" fmla="*/ 1537 w 2009"/>
              <a:gd name="T5" fmla="*/ 0 h 653"/>
              <a:gd name="T6" fmla="*/ 487 w 2009"/>
              <a:gd name="T7" fmla="*/ 42 h 653"/>
              <a:gd name="T8" fmla="*/ 0 w 2009"/>
              <a:gd name="T9" fmla="*/ 329 h 653"/>
              <a:gd name="T10" fmla="*/ 1033 w 2009"/>
              <a:gd name="T11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9" h="653">
                <a:moveTo>
                  <a:pt x="1033" y="653"/>
                </a:moveTo>
                <a:lnTo>
                  <a:pt x="2009" y="324"/>
                </a:lnTo>
                <a:lnTo>
                  <a:pt x="1537" y="0"/>
                </a:lnTo>
                <a:lnTo>
                  <a:pt x="487" y="42"/>
                </a:lnTo>
                <a:lnTo>
                  <a:pt x="0" y="329"/>
                </a:lnTo>
                <a:lnTo>
                  <a:pt x="1033" y="653"/>
                </a:lnTo>
                <a:close/>
              </a:path>
            </a:pathLst>
          </a:custGeom>
          <a:solidFill>
            <a:srgbClr val="F9F9F9"/>
          </a:solidFill>
          <a:ln w="7938" cap="flat">
            <a:solidFill>
              <a:srgbClr val="C6C4C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9" name="Freeform 15"/>
          <p:cNvSpPr/>
          <p:nvPr/>
        </p:nvSpPr>
        <p:spPr bwMode="auto">
          <a:xfrm>
            <a:off x="4391026" y="4343400"/>
            <a:ext cx="3417888" cy="1112837"/>
          </a:xfrm>
          <a:custGeom>
            <a:avLst/>
            <a:gdLst>
              <a:gd name="T0" fmla="*/ 1077 w 2153"/>
              <a:gd name="T1" fmla="*/ 701 h 701"/>
              <a:gd name="T2" fmla="*/ 2153 w 2153"/>
              <a:gd name="T3" fmla="*/ 345 h 701"/>
              <a:gd name="T4" fmla="*/ 1633 w 2153"/>
              <a:gd name="T5" fmla="*/ 0 h 701"/>
              <a:gd name="T6" fmla="*/ 531 w 2153"/>
              <a:gd name="T7" fmla="*/ 32 h 701"/>
              <a:gd name="T8" fmla="*/ 0 w 2153"/>
              <a:gd name="T9" fmla="*/ 345 h 701"/>
              <a:gd name="T10" fmla="*/ 1077 w 2153"/>
              <a:gd name="T11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3" h="701">
                <a:moveTo>
                  <a:pt x="1077" y="701"/>
                </a:moveTo>
                <a:lnTo>
                  <a:pt x="2153" y="345"/>
                </a:lnTo>
                <a:lnTo>
                  <a:pt x="1633" y="0"/>
                </a:lnTo>
                <a:lnTo>
                  <a:pt x="531" y="32"/>
                </a:lnTo>
                <a:lnTo>
                  <a:pt x="0" y="345"/>
                </a:lnTo>
                <a:lnTo>
                  <a:pt x="1077" y="701"/>
                </a:lnTo>
                <a:close/>
              </a:path>
            </a:pathLst>
          </a:custGeom>
          <a:solidFill>
            <a:srgbClr val="FAFAFA"/>
          </a:solidFill>
          <a:ln w="7938" cap="flat">
            <a:solidFill>
              <a:srgbClr val="C2C1C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0" name="Freeform 16"/>
          <p:cNvSpPr/>
          <p:nvPr/>
        </p:nvSpPr>
        <p:spPr bwMode="auto">
          <a:xfrm>
            <a:off x="4281488" y="4183063"/>
            <a:ext cx="3636963" cy="1179512"/>
          </a:xfrm>
          <a:custGeom>
            <a:avLst/>
            <a:gdLst>
              <a:gd name="T0" fmla="*/ 1114 w 2291"/>
              <a:gd name="T1" fmla="*/ 743 h 743"/>
              <a:gd name="T2" fmla="*/ 2291 w 2291"/>
              <a:gd name="T3" fmla="*/ 366 h 743"/>
              <a:gd name="T4" fmla="*/ 1729 w 2291"/>
              <a:gd name="T5" fmla="*/ 0 h 743"/>
              <a:gd name="T6" fmla="*/ 568 w 2291"/>
              <a:gd name="T7" fmla="*/ 27 h 743"/>
              <a:gd name="T8" fmla="*/ 0 w 2291"/>
              <a:gd name="T9" fmla="*/ 361 h 743"/>
              <a:gd name="T10" fmla="*/ 1114 w 2291"/>
              <a:gd name="T11" fmla="*/ 743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1" h="743">
                <a:moveTo>
                  <a:pt x="1114" y="743"/>
                </a:moveTo>
                <a:lnTo>
                  <a:pt x="2291" y="366"/>
                </a:lnTo>
                <a:lnTo>
                  <a:pt x="1729" y="0"/>
                </a:lnTo>
                <a:lnTo>
                  <a:pt x="568" y="27"/>
                </a:lnTo>
                <a:lnTo>
                  <a:pt x="0" y="361"/>
                </a:lnTo>
                <a:lnTo>
                  <a:pt x="1114" y="743"/>
                </a:lnTo>
                <a:close/>
              </a:path>
            </a:pathLst>
          </a:custGeom>
          <a:solidFill>
            <a:srgbClr val="FBFBFB"/>
          </a:solidFill>
          <a:ln w="7938" cap="flat">
            <a:solidFill>
              <a:srgbClr val="BEBDBC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" name="Freeform 17"/>
          <p:cNvSpPr/>
          <p:nvPr/>
        </p:nvSpPr>
        <p:spPr bwMode="auto">
          <a:xfrm>
            <a:off x="4173538" y="4014788"/>
            <a:ext cx="3854450" cy="1263650"/>
          </a:xfrm>
          <a:custGeom>
            <a:avLst/>
            <a:gdLst>
              <a:gd name="T0" fmla="*/ 1155 w 2428"/>
              <a:gd name="T1" fmla="*/ 796 h 796"/>
              <a:gd name="T2" fmla="*/ 2428 w 2428"/>
              <a:gd name="T3" fmla="*/ 398 h 796"/>
              <a:gd name="T4" fmla="*/ 1818 w 2428"/>
              <a:gd name="T5" fmla="*/ 0 h 796"/>
              <a:gd name="T6" fmla="*/ 604 w 2428"/>
              <a:gd name="T7" fmla="*/ 26 h 796"/>
              <a:gd name="T8" fmla="*/ 0 w 2428"/>
              <a:gd name="T9" fmla="*/ 387 h 796"/>
              <a:gd name="T10" fmla="*/ 1155 w 2428"/>
              <a:gd name="T11" fmla="*/ 79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28" h="796">
                <a:moveTo>
                  <a:pt x="1155" y="796"/>
                </a:moveTo>
                <a:lnTo>
                  <a:pt x="2428" y="398"/>
                </a:lnTo>
                <a:lnTo>
                  <a:pt x="1818" y="0"/>
                </a:lnTo>
                <a:lnTo>
                  <a:pt x="604" y="26"/>
                </a:lnTo>
                <a:lnTo>
                  <a:pt x="0" y="387"/>
                </a:lnTo>
                <a:lnTo>
                  <a:pt x="1155" y="796"/>
                </a:lnTo>
                <a:close/>
              </a:path>
            </a:pathLst>
          </a:custGeom>
          <a:solidFill>
            <a:srgbClr val="FCFCFC"/>
          </a:solidFill>
          <a:ln w="7938" cap="flat">
            <a:solidFill>
              <a:srgbClr val="BAB9B9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2" name="Freeform 18"/>
          <p:cNvSpPr/>
          <p:nvPr/>
        </p:nvSpPr>
        <p:spPr bwMode="auto">
          <a:xfrm>
            <a:off x="4064001" y="3854450"/>
            <a:ext cx="4073525" cy="1339850"/>
          </a:xfrm>
          <a:custGeom>
            <a:avLst/>
            <a:gdLst>
              <a:gd name="T0" fmla="*/ 1192 w 2566"/>
              <a:gd name="T1" fmla="*/ 844 h 844"/>
              <a:gd name="T2" fmla="*/ 2566 w 2566"/>
              <a:gd name="T3" fmla="*/ 419 h 844"/>
              <a:gd name="T4" fmla="*/ 1908 w 2566"/>
              <a:gd name="T5" fmla="*/ 0 h 844"/>
              <a:gd name="T6" fmla="*/ 646 w 2566"/>
              <a:gd name="T7" fmla="*/ 16 h 844"/>
              <a:gd name="T8" fmla="*/ 0 w 2566"/>
              <a:gd name="T9" fmla="*/ 403 h 844"/>
              <a:gd name="T10" fmla="*/ 1192 w 2566"/>
              <a:gd name="T11" fmla="*/ 844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6" h="844">
                <a:moveTo>
                  <a:pt x="1192" y="844"/>
                </a:moveTo>
                <a:lnTo>
                  <a:pt x="2566" y="419"/>
                </a:lnTo>
                <a:lnTo>
                  <a:pt x="1908" y="0"/>
                </a:lnTo>
                <a:lnTo>
                  <a:pt x="646" y="16"/>
                </a:lnTo>
                <a:lnTo>
                  <a:pt x="0" y="403"/>
                </a:lnTo>
                <a:lnTo>
                  <a:pt x="1192" y="844"/>
                </a:lnTo>
                <a:close/>
              </a:path>
            </a:pathLst>
          </a:custGeom>
          <a:solidFill>
            <a:srgbClr val="FDFDFD"/>
          </a:solidFill>
          <a:ln w="7938" cap="flat">
            <a:solidFill>
              <a:srgbClr val="B6B5B5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3" name="Freeform 19"/>
          <p:cNvSpPr/>
          <p:nvPr/>
        </p:nvSpPr>
        <p:spPr bwMode="auto">
          <a:xfrm>
            <a:off x="3944938" y="3694113"/>
            <a:ext cx="4302125" cy="1408112"/>
          </a:xfrm>
          <a:custGeom>
            <a:avLst/>
            <a:gdLst>
              <a:gd name="T0" fmla="*/ 1236 w 2710"/>
              <a:gd name="T1" fmla="*/ 887 h 887"/>
              <a:gd name="T2" fmla="*/ 2710 w 2710"/>
              <a:gd name="T3" fmla="*/ 441 h 887"/>
              <a:gd name="T4" fmla="*/ 2010 w 2710"/>
              <a:gd name="T5" fmla="*/ 0 h 887"/>
              <a:gd name="T6" fmla="*/ 690 w 2710"/>
              <a:gd name="T7" fmla="*/ 11 h 887"/>
              <a:gd name="T8" fmla="*/ 0 w 2710"/>
              <a:gd name="T9" fmla="*/ 419 h 887"/>
              <a:gd name="T10" fmla="*/ 1236 w 2710"/>
              <a:gd name="T11" fmla="*/ 88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0" h="887">
                <a:moveTo>
                  <a:pt x="1236" y="887"/>
                </a:moveTo>
                <a:lnTo>
                  <a:pt x="2710" y="441"/>
                </a:lnTo>
                <a:lnTo>
                  <a:pt x="2010" y="0"/>
                </a:lnTo>
                <a:lnTo>
                  <a:pt x="690" y="11"/>
                </a:lnTo>
                <a:lnTo>
                  <a:pt x="0" y="419"/>
                </a:lnTo>
                <a:lnTo>
                  <a:pt x="1236" y="887"/>
                </a:lnTo>
                <a:close/>
              </a:path>
            </a:pathLst>
          </a:custGeom>
          <a:solidFill>
            <a:srgbClr val="FDFDFD"/>
          </a:solidFill>
          <a:ln w="7938" cap="flat">
            <a:solidFill>
              <a:srgbClr val="B2B1B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4" name="Freeform 20"/>
          <p:cNvSpPr/>
          <p:nvPr/>
        </p:nvSpPr>
        <p:spPr bwMode="auto">
          <a:xfrm>
            <a:off x="3835401" y="3533775"/>
            <a:ext cx="4521200" cy="1484312"/>
          </a:xfrm>
          <a:custGeom>
            <a:avLst/>
            <a:gdLst>
              <a:gd name="T0" fmla="*/ 1278 w 2848"/>
              <a:gd name="T1" fmla="*/ 935 h 935"/>
              <a:gd name="T2" fmla="*/ 2848 w 2848"/>
              <a:gd name="T3" fmla="*/ 462 h 935"/>
              <a:gd name="T4" fmla="*/ 2100 w 2848"/>
              <a:gd name="T5" fmla="*/ 0 h 935"/>
              <a:gd name="T6" fmla="*/ 727 w 2848"/>
              <a:gd name="T7" fmla="*/ 6 h 935"/>
              <a:gd name="T8" fmla="*/ 0 w 2848"/>
              <a:gd name="T9" fmla="*/ 436 h 935"/>
              <a:gd name="T10" fmla="*/ 1278 w 2848"/>
              <a:gd name="T11" fmla="*/ 935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8" h="935">
                <a:moveTo>
                  <a:pt x="1278" y="935"/>
                </a:moveTo>
                <a:lnTo>
                  <a:pt x="2848" y="462"/>
                </a:lnTo>
                <a:lnTo>
                  <a:pt x="2100" y="0"/>
                </a:lnTo>
                <a:lnTo>
                  <a:pt x="727" y="6"/>
                </a:lnTo>
                <a:lnTo>
                  <a:pt x="0" y="436"/>
                </a:lnTo>
                <a:lnTo>
                  <a:pt x="1278" y="935"/>
                </a:lnTo>
                <a:close/>
              </a:path>
            </a:pathLst>
          </a:custGeom>
          <a:solidFill>
            <a:srgbClr val="FEFEFE"/>
          </a:solidFill>
          <a:ln w="7938" cap="flat">
            <a:solidFill>
              <a:srgbClr val="AEAEA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5" name="Freeform 21"/>
          <p:cNvSpPr/>
          <p:nvPr/>
        </p:nvSpPr>
        <p:spPr bwMode="auto">
          <a:xfrm>
            <a:off x="3727451" y="3365500"/>
            <a:ext cx="4737100" cy="1566862"/>
          </a:xfrm>
          <a:custGeom>
            <a:avLst/>
            <a:gdLst>
              <a:gd name="T0" fmla="*/ 0 w 2984"/>
              <a:gd name="T1" fmla="*/ 457 h 987"/>
              <a:gd name="T2" fmla="*/ 1314 w 2984"/>
              <a:gd name="T3" fmla="*/ 987 h 987"/>
              <a:gd name="T4" fmla="*/ 2984 w 2984"/>
              <a:gd name="T5" fmla="*/ 488 h 987"/>
              <a:gd name="T6" fmla="*/ 2189 w 2984"/>
              <a:gd name="T7" fmla="*/ 0 h 987"/>
              <a:gd name="T8" fmla="*/ 763 w 2984"/>
              <a:gd name="T9" fmla="*/ 0 h 987"/>
              <a:gd name="T10" fmla="*/ 0 w 2984"/>
              <a:gd name="T11" fmla="*/ 45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4" h="987">
                <a:moveTo>
                  <a:pt x="0" y="457"/>
                </a:moveTo>
                <a:lnTo>
                  <a:pt x="1314" y="987"/>
                </a:lnTo>
                <a:lnTo>
                  <a:pt x="2984" y="488"/>
                </a:lnTo>
                <a:lnTo>
                  <a:pt x="2189" y="0"/>
                </a:lnTo>
                <a:lnTo>
                  <a:pt x="763" y="0"/>
                </a:lnTo>
                <a:lnTo>
                  <a:pt x="0" y="457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  <a:tileRect/>
          </a:gradFill>
          <a:ln w="7938" cap="flat">
            <a:solidFill>
              <a:srgbClr val="AAAAAA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8229600" y="3419475"/>
            <a:ext cx="0" cy="647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096125" y="2495550"/>
            <a:ext cx="0" cy="10096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019675" y="2514600"/>
            <a:ext cx="0" cy="10096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933825" y="3438525"/>
            <a:ext cx="0" cy="647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273142" y="3279482"/>
            <a:ext cx="2964769" cy="1012460"/>
            <a:chOff x="8273142" y="3279482"/>
            <a:chExt cx="2964769" cy="1012460"/>
          </a:xfrm>
        </p:grpSpPr>
        <p:sp>
          <p:nvSpPr>
            <p:cNvPr id="15" name="矩形 14"/>
            <p:cNvSpPr/>
            <p:nvPr/>
          </p:nvSpPr>
          <p:spPr>
            <a:xfrm>
              <a:off x="8290727" y="3279482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273142" y="3553278"/>
              <a:ext cx="296476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Providing potential research academic partner recommendations based on the learned reasoning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199085" y="2286741"/>
            <a:ext cx="2043701" cy="797016"/>
            <a:chOff x="7199085" y="2286741"/>
            <a:chExt cx="2043701" cy="797016"/>
          </a:xfrm>
        </p:grpSpPr>
        <p:sp>
          <p:nvSpPr>
            <p:cNvPr id="17" name="矩形 16"/>
            <p:cNvSpPr/>
            <p:nvPr/>
          </p:nvSpPr>
          <p:spPr>
            <a:xfrm>
              <a:off x="7216670" y="2286741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99085" y="2560537"/>
              <a:ext cx="20437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Constructing an academic collaboration database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87456" y="2313573"/>
            <a:ext cx="2171948" cy="806689"/>
            <a:chOff x="2787456" y="2313573"/>
            <a:chExt cx="2171948" cy="806689"/>
          </a:xfrm>
        </p:grpSpPr>
        <p:sp>
          <p:nvSpPr>
            <p:cNvPr id="19" name="矩形 18"/>
            <p:cNvSpPr/>
            <p:nvPr/>
          </p:nvSpPr>
          <p:spPr>
            <a:xfrm>
              <a:off x="3436549" y="2313573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787456" y="2597042"/>
              <a:ext cx="21719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Crawling academic papers of our faculty and students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3757" y="3283382"/>
            <a:ext cx="3036742" cy="1022133"/>
            <a:chOff x="823757" y="3283382"/>
            <a:chExt cx="3036742" cy="1022133"/>
          </a:xfrm>
        </p:grpSpPr>
        <p:sp>
          <p:nvSpPr>
            <p:cNvPr id="21" name="矩形 20"/>
            <p:cNvSpPr/>
            <p:nvPr/>
          </p:nvSpPr>
          <p:spPr>
            <a:xfrm>
              <a:off x="2337644" y="3283382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23757" y="3566851"/>
              <a:ext cx="303674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Analyzing and sorting out the interdisciplinary academic collaboration network in the database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510088" y="3655338"/>
            <a:ext cx="2993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3200" dirty="0">
                <a:solidFill>
                  <a:prstClr val="black"/>
                </a:solidFill>
              </a:rPr>
              <a:t>Project Overview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4293" y="254705"/>
            <a:ext cx="3386518" cy="990217"/>
            <a:chOff x="64293" y="254705"/>
            <a:chExt cx="3386518" cy="99021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4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06809" y="465389"/>
              <a:ext cx="24440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Main Content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BFEFDCE-AB5B-4099-6B02-D257AE1A86FD}"/>
              </a:ext>
            </a:extLst>
          </p:cNvPr>
          <p:cNvGrpSpPr/>
          <p:nvPr/>
        </p:nvGrpSpPr>
        <p:grpSpPr>
          <a:xfrm>
            <a:off x="4572961" y="4871123"/>
            <a:ext cx="2314575" cy="1022133"/>
            <a:chOff x="2898374" y="2313573"/>
            <a:chExt cx="2314575" cy="102213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B3490CB-67E0-61F0-8178-60694513B7F3}"/>
                </a:ext>
              </a:extLst>
            </p:cNvPr>
            <p:cNvSpPr/>
            <p:nvPr/>
          </p:nvSpPr>
          <p:spPr>
            <a:xfrm>
              <a:off x="3436549" y="2313573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5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E24FD88-0D20-3C8F-C4D9-295D819496C6}"/>
                </a:ext>
              </a:extLst>
            </p:cNvPr>
            <p:cNvSpPr/>
            <p:nvPr/>
          </p:nvSpPr>
          <p:spPr>
            <a:xfrm>
              <a:off x="2898374" y="2597042"/>
              <a:ext cx="231457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Developing relevant user interfaces and visualisation solutions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933664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31" presetClass="entr" presetSubtype="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1" presetClass="entr" presetSubtype="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grpId="0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31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1" presetClass="entr" presetSubtype="0" fill="hold" grpId="0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31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31" presetClass="entr" presetSubtype="0" fill="hold" grpId="0" nodeType="withEffect">
                                      <p:stCondLst>
                                        <p:cond delay="20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31" presetClass="entr" presetSubtype="0" fill="hold" grpId="0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31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31" presetClass="entr" presetSubtype="0" fill="hold" grpId="0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3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31" presetClass="entr" presetSubtype="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31" presetClass="entr" presetSubtype="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grpId="0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31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1" presetClass="entr" presetSubtype="0" fill="hold" grpId="0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31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31" presetClass="entr" presetSubtype="0" fill="hold" grpId="0" nodeType="withEffect">
                                      <p:stCondLst>
                                        <p:cond delay="20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31" presetClass="entr" presetSubtype="0" fill="hold" grpId="0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31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31" presetClass="entr" presetSubtype="0" fill="hold" grpId="0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3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" y="1774"/>
            <a:ext cx="6707794" cy="68408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76" y="0"/>
            <a:ext cx="3768743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354644" y="1266147"/>
            <a:ext cx="5326079" cy="833689"/>
            <a:chOff x="6354644" y="1266147"/>
            <a:chExt cx="5326079" cy="833689"/>
          </a:xfrm>
        </p:grpSpPr>
        <p:sp>
          <p:nvSpPr>
            <p:cNvPr id="16" name="椭圆 15"/>
            <p:cNvSpPr/>
            <p:nvPr/>
          </p:nvSpPr>
          <p:spPr>
            <a:xfrm>
              <a:off x="6354644" y="1266147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88751" y="1515061"/>
              <a:ext cx="49919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defRPr/>
              </a:pPr>
              <a:r>
                <a:rPr lang="en-US" altLang="zh-CN" sz="1600" dirty="0"/>
                <a:t>Quick and extensive search for potential interdisciplinary research partners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2657" y="2579756"/>
            <a:ext cx="4893927" cy="833689"/>
            <a:chOff x="5802657" y="2579756"/>
            <a:chExt cx="4893927" cy="833689"/>
          </a:xfrm>
        </p:grpSpPr>
        <p:sp>
          <p:nvSpPr>
            <p:cNvPr id="20" name="椭圆 19"/>
            <p:cNvSpPr/>
            <p:nvPr/>
          </p:nvSpPr>
          <p:spPr>
            <a:xfrm>
              <a:off x="5802657" y="2579756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36764" y="2828670"/>
              <a:ext cx="45598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defRPr/>
              </a:pPr>
              <a:r>
                <a:rPr lang="en-US" altLang="zh-CN" sz="1600" dirty="0"/>
                <a:t>Optimized results that meet the specific needs of our university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80660" y="3830645"/>
            <a:ext cx="4893927" cy="833689"/>
            <a:chOff x="5480660" y="3830645"/>
            <a:chExt cx="4893927" cy="833689"/>
          </a:xfrm>
        </p:grpSpPr>
        <p:sp>
          <p:nvSpPr>
            <p:cNvPr id="23" name="椭圆 22"/>
            <p:cNvSpPr/>
            <p:nvPr/>
          </p:nvSpPr>
          <p:spPr>
            <a:xfrm>
              <a:off x="5480660" y="3830645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814767" y="4079559"/>
              <a:ext cx="45598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defRPr/>
              </a:pPr>
              <a:r>
                <a:rPr lang="en-US" altLang="zh-CN" sz="1600" dirty="0"/>
                <a:t>Development of relevant user interfaces and visualization solutions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11599" y="5068572"/>
            <a:ext cx="4893927" cy="833689"/>
            <a:chOff x="3711599" y="5068572"/>
            <a:chExt cx="4893927" cy="833689"/>
          </a:xfrm>
        </p:grpSpPr>
        <p:sp>
          <p:nvSpPr>
            <p:cNvPr id="26" name="椭圆 25"/>
            <p:cNvSpPr/>
            <p:nvPr/>
          </p:nvSpPr>
          <p:spPr>
            <a:xfrm>
              <a:off x="3711599" y="5068572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045706" y="5317486"/>
              <a:ext cx="45598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/>
                <a:t>Visual and dynamic web visualization, dynamic recommendations, intelligent interaction, etc.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395837" y="3167390"/>
            <a:ext cx="1867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GB" altLang="zh-CN" sz="3200" dirty="0">
                <a:solidFill>
                  <a:prstClr val="black"/>
                </a:solidFill>
              </a:rPr>
              <a:t>Key Points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5888010-B6C3-E443-AE2D-31A3E6EFD5BF}"/>
              </a:ext>
            </a:extLst>
          </p:cNvPr>
          <p:cNvGrpSpPr/>
          <p:nvPr/>
        </p:nvGrpSpPr>
        <p:grpSpPr>
          <a:xfrm>
            <a:off x="64293" y="254705"/>
            <a:ext cx="5589237" cy="990217"/>
            <a:chOff x="64293" y="254705"/>
            <a:chExt cx="5589237" cy="990217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B9A25D1B-DF5F-C762-15BB-3763D298E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3" name="AutoShape 28">
              <a:extLst>
                <a:ext uri="{FF2B5EF4-FFF2-40B4-BE49-F238E27FC236}">
                  <a16:creationId xmlns:a16="http://schemas.microsoft.com/office/drawing/2014/main" id="{22A04163-474E-931B-281F-DE32D8B8CB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A99C4D0-600C-7859-9572-ECE41A45E9F6}"/>
                </a:ext>
              </a:extLst>
            </p:cNvPr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03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333A919-D87B-1883-DA76-F1044CC0F9AA}"/>
                </a:ext>
              </a:extLst>
            </p:cNvPr>
            <p:cNvSpPr txBox="1"/>
            <p:nvPr/>
          </p:nvSpPr>
          <p:spPr>
            <a:xfrm>
              <a:off x="1006809" y="465389"/>
              <a:ext cx="4646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Innovation and Advantages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037722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13" y="26352"/>
            <a:ext cx="7064374" cy="68022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70883" y="2498525"/>
            <a:ext cx="2137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altLang="zh-CN" sz="5400" dirty="0">
                <a:solidFill>
                  <a:prstClr val="black"/>
                </a:solidFill>
              </a:rPr>
              <a:t>Project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43755" y="3552006"/>
            <a:ext cx="257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altLang="zh-CN" sz="5400" dirty="0">
                <a:solidFill>
                  <a:prstClr val="black"/>
                </a:solidFill>
              </a:rPr>
              <a:t>Features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214095" y="3033174"/>
            <a:ext cx="123092" cy="123092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01889" y="36355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662246" y="3635516"/>
            <a:ext cx="139643" cy="1275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94968" y="2086501"/>
            <a:ext cx="2993354" cy="1145974"/>
            <a:chOff x="294968" y="2086501"/>
            <a:chExt cx="2993354" cy="1145974"/>
          </a:xfrm>
        </p:grpSpPr>
        <p:sp>
          <p:nvSpPr>
            <p:cNvPr id="11" name="椭圆 10"/>
            <p:cNvSpPr/>
            <p:nvPr/>
          </p:nvSpPr>
          <p:spPr>
            <a:xfrm>
              <a:off x="2954215" y="2086501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94968" y="2401478"/>
              <a:ext cx="26165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defRPr/>
              </a:pP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Intuitive web-based display of collaborative relationships between academics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1640" y="4550900"/>
            <a:ext cx="3253466" cy="899752"/>
            <a:chOff x="411640" y="4550900"/>
            <a:chExt cx="3253466" cy="899752"/>
          </a:xfrm>
        </p:grpSpPr>
        <p:sp>
          <p:nvSpPr>
            <p:cNvPr id="14" name="椭圆 13"/>
            <p:cNvSpPr/>
            <p:nvPr/>
          </p:nvSpPr>
          <p:spPr>
            <a:xfrm>
              <a:off x="3330999" y="4550900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1640" y="4865877"/>
              <a:ext cx="287668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Visual reflection of the level of interdisciplinary collaboration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88358" y="1752394"/>
            <a:ext cx="3320262" cy="1331949"/>
            <a:chOff x="8688358" y="1752394"/>
            <a:chExt cx="3320262" cy="1331949"/>
          </a:xfrm>
        </p:grpSpPr>
        <p:sp>
          <p:nvSpPr>
            <p:cNvPr id="17" name="椭圆 16"/>
            <p:cNvSpPr/>
            <p:nvPr/>
          </p:nvSpPr>
          <p:spPr>
            <a:xfrm>
              <a:off x="8688358" y="1752394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053624" y="2007125"/>
              <a:ext cx="295499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Algorithmic recommendations of potential collaborators, areas of collaboration and collaborative content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15196" y="4337888"/>
            <a:ext cx="3093424" cy="1085728"/>
            <a:chOff x="8915196" y="4337888"/>
            <a:chExt cx="3093424" cy="1085728"/>
          </a:xfrm>
        </p:grpSpPr>
        <p:sp>
          <p:nvSpPr>
            <p:cNvPr id="20" name="椭圆 19"/>
            <p:cNvSpPr/>
            <p:nvPr/>
          </p:nvSpPr>
          <p:spPr>
            <a:xfrm>
              <a:off x="8915196" y="4337888"/>
              <a:ext cx="334107" cy="334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80462" y="4592619"/>
              <a:ext cx="27281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Enhancement of collaboration and communication between scholars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sp>
        <p:nvSpPr>
          <p:cNvPr id="24" name="Rectangle 1">
            <a:extLst>
              <a:ext uri="{FF2B5EF4-FFF2-40B4-BE49-F238E27FC236}">
                <a16:creationId xmlns:a16="http://schemas.microsoft.com/office/drawing/2014/main" id="{6826D9BF-3ACD-8830-55C4-D223FD911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B573AFD-EAB8-2B01-DDA4-5AC6C4B46E49}"/>
              </a:ext>
            </a:extLst>
          </p:cNvPr>
          <p:cNvGrpSpPr/>
          <p:nvPr/>
        </p:nvGrpSpPr>
        <p:grpSpPr>
          <a:xfrm>
            <a:off x="64293" y="254705"/>
            <a:ext cx="3801697" cy="990217"/>
            <a:chOff x="64293" y="254705"/>
            <a:chExt cx="3801697" cy="990217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5CD77FC-35E1-640C-DB5D-BF83A894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281BB500-41A3-F7D4-E1F2-A5FBC50760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5B9856B-C92B-3E0F-3030-CC7A9764FF18}"/>
                </a:ext>
              </a:extLst>
            </p:cNvPr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04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65FBF22-E477-091C-FE19-7CA826A7072B}"/>
                </a:ext>
              </a:extLst>
            </p:cNvPr>
            <p:cNvSpPr txBox="1"/>
            <p:nvPr/>
          </p:nvSpPr>
          <p:spPr>
            <a:xfrm>
              <a:off x="1006809" y="465389"/>
              <a:ext cx="28591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Project Features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098122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724810"/>
            <a:ext cx="12209463" cy="219506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429096" y="2243220"/>
            <a:ext cx="3543325" cy="1363272"/>
            <a:chOff x="2344712" y="2486826"/>
            <a:chExt cx="3543325" cy="1363272"/>
          </a:xfrm>
        </p:grpSpPr>
        <p:sp>
          <p:nvSpPr>
            <p:cNvPr id="80" name="矩形 79"/>
            <p:cNvSpPr/>
            <p:nvPr/>
          </p:nvSpPr>
          <p:spPr>
            <a:xfrm>
              <a:off x="2344712" y="2486826"/>
              <a:ext cx="6897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034457" y="2526659"/>
              <a:ext cx="28535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The project responds to the call of the academic community to provide a platform for scholars to visually reflect on their level of interdisciplinary collaboration.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V="1">
              <a:off x="3034457" y="2588651"/>
              <a:ext cx="0" cy="7481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650303" y="2901672"/>
            <a:ext cx="3417064" cy="1117051"/>
            <a:chOff x="5404999" y="2925351"/>
            <a:chExt cx="3417064" cy="1117051"/>
          </a:xfrm>
        </p:grpSpPr>
        <p:sp>
          <p:nvSpPr>
            <p:cNvPr id="85" name="矩形 84"/>
            <p:cNvSpPr/>
            <p:nvPr/>
          </p:nvSpPr>
          <p:spPr>
            <a:xfrm>
              <a:off x="5404999" y="2925351"/>
              <a:ext cx="6897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094743" y="2965184"/>
              <a:ext cx="272732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The project is a statistical and computational 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visualisation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 of academics' interdisciplinary capabilities.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flipV="1">
              <a:off x="6094744" y="3027176"/>
              <a:ext cx="0" cy="7481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503883" y="1447961"/>
            <a:ext cx="4132589" cy="1609493"/>
            <a:chOff x="8442667" y="2105021"/>
            <a:chExt cx="4132589" cy="1609493"/>
          </a:xfrm>
        </p:grpSpPr>
        <p:sp>
          <p:nvSpPr>
            <p:cNvPr id="88" name="矩形 87"/>
            <p:cNvSpPr/>
            <p:nvPr/>
          </p:nvSpPr>
          <p:spPr>
            <a:xfrm>
              <a:off x="8442667" y="2105021"/>
              <a:ext cx="6897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3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32411" y="2144854"/>
              <a:ext cx="344284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The project's innovative use of web-based output transforms previously documented collaboration information into valuable information to enhance collaboration and communication between scholars.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V="1">
              <a:off x="9132412" y="2206846"/>
              <a:ext cx="0" cy="7481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AutoShape 70"/>
          <p:cNvSpPr>
            <a:spLocks noChangeAspect="1" noChangeArrowheads="1" noTextEdit="1"/>
          </p:cNvSpPr>
          <p:nvPr/>
        </p:nvSpPr>
        <p:spPr bwMode="auto">
          <a:xfrm>
            <a:off x="-3175" y="3044825"/>
            <a:ext cx="121951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93" name="Freeform 72"/>
          <p:cNvSpPr/>
          <p:nvPr/>
        </p:nvSpPr>
        <p:spPr bwMode="auto">
          <a:xfrm>
            <a:off x="-11113" y="2416175"/>
            <a:ext cx="12195175" cy="2663825"/>
          </a:xfrm>
          <a:custGeom>
            <a:avLst/>
            <a:gdLst>
              <a:gd name="T0" fmla="*/ 0 w 1479"/>
              <a:gd name="T1" fmla="*/ 226 h 322"/>
              <a:gd name="T2" fmla="*/ 236 w 1479"/>
              <a:gd name="T3" fmla="*/ 226 h 322"/>
              <a:gd name="T4" fmla="*/ 480 w 1479"/>
              <a:gd name="T5" fmla="*/ 194 h 322"/>
              <a:gd name="T6" fmla="*/ 640 w 1479"/>
              <a:gd name="T7" fmla="*/ 213 h 322"/>
              <a:gd name="T8" fmla="*/ 855 w 1479"/>
              <a:gd name="T9" fmla="*/ 228 h 322"/>
              <a:gd name="T10" fmla="*/ 1031 w 1479"/>
              <a:gd name="T11" fmla="*/ 161 h 322"/>
              <a:gd name="T12" fmla="*/ 1221 w 1479"/>
              <a:gd name="T13" fmla="*/ 201 h 322"/>
              <a:gd name="T14" fmla="*/ 1479 w 1479"/>
              <a:gd name="T15" fmla="*/ 21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322">
                <a:moveTo>
                  <a:pt x="0" y="226"/>
                </a:moveTo>
                <a:cubicBezTo>
                  <a:pt x="0" y="226"/>
                  <a:pt x="121" y="321"/>
                  <a:pt x="236" y="226"/>
                </a:cubicBezTo>
                <a:cubicBezTo>
                  <a:pt x="351" y="132"/>
                  <a:pt x="351" y="56"/>
                  <a:pt x="480" y="194"/>
                </a:cubicBezTo>
                <a:cubicBezTo>
                  <a:pt x="480" y="194"/>
                  <a:pt x="536" y="289"/>
                  <a:pt x="640" y="213"/>
                </a:cubicBezTo>
                <a:cubicBezTo>
                  <a:pt x="744" y="137"/>
                  <a:pt x="824" y="202"/>
                  <a:pt x="855" y="228"/>
                </a:cubicBezTo>
                <a:cubicBezTo>
                  <a:pt x="885" y="253"/>
                  <a:pt x="947" y="322"/>
                  <a:pt x="1031" y="161"/>
                </a:cubicBezTo>
                <a:cubicBezTo>
                  <a:pt x="1115" y="0"/>
                  <a:pt x="1157" y="101"/>
                  <a:pt x="1221" y="201"/>
                </a:cubicBezTo>
                <a:cubicBezTo>
                  <a:pt x="1285" y="301"/>
                  <a:pt x="1415" y="264"/>
                  <a:pt x="1479" y="213"/>
                </a:cubicBezTo>
              </a:path>
            </a:pathLst>
          </a:custGeom>
          <a:noFill/>
          <a:ln w="7938" cap="flat">
            <a:solidFill>
              <a:srgbClr val="C0BFB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94" name="Freeform 73"/>
          <p:cNvSpPr/>
          <p:nvPr/>
        </p:nvSpPr>
        <p:spPr bwMode="auto">
          <a:xfrm>
            <a:off x="-11113" y="2524125"/>
            <a:ext cx="12195175" cy="2540000"/>
          </a:xfrm>
          <a:custGeom>
            <a:avLst/>
            <a:gdLst>
              <a:gd name="T0" fmla="*/ 0 w 1479"/>
              <a:gd name="T1" fmla="*/ 216 h 307"/>
              <a:gd name="T2" fmla="*/ 235 w 1479"/>
              <a:gd name="T3" fmla="*/ 216 h 307"/>
              <a:gd name="T4" fmla="*/ 479 w 1479"/>
              <a:gd name="T5" fmla="*/ 185 h 307"/>
              <a:gd name="T6" fmla="*/ 639 w 1479"/>
              <a:gd name="T7" fmla="*/ 203 h 307"/>
              <a:gd name="T8" fmla="*/ 852 w 1479"/>
              <a:gd name="T9" fmla="*/ 217 h 307"/>
              <a:gd name="T10" fmla="*/ 1029 w 1479"/>
              <a:gd name="T11" fmla="*/ 153 h 307"/>
              <a:gd name="T12" fmla="*/ 1222 w 1479"/>
              <a:gd name="T13" fmla="*/ 191 h 307"/>
              <a:gd name="T14" fmla="*/ 1479 w 1479"/>
              <a:gd name="T15" fmla="*/ 20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307">
                <a:moveTo>
                  <a:pt x="0" y="216"/>
                </a:moveTo>
                <a:cubicBezTo>
                  <a:pt x="0" y="216"/>
                  <a:pt x="126" y="306"/>
                  <a:pt x="235" y="216"/>
                </a:cubicBezTo>
                <a:cubicBezTo>
                  <a:pt x="344" y="126"/>
                  <a:pt x="356" y="53"/>
                  <a:pt x="479" y="185"/>
                </a:cubicBezTo>
                <a:cubicBezTo>
                  <a:pt x="479" y="185"/>
                  <a:pt x="540" y="275"/>
                  <a:pt x="639" y="203"/>
                </a:cubicBezTo>
                <a:cubicBezTo>
                  <a:pt x="738" y="131"/>
                  <a:pt x="823" y="193"/>
                  <a:pt x="852" y="217"/>
                </a:cubicBezTo>
                <a:cubicBezTo>
                  <a:pt x="882" y="241"/>
                  <a:pt x="949" y="307"/>
                  <a:pt x="1029" y="153"/>
                </a:cubicBezTo>
                <a:cubicBezTo>
                  <a:pt x="1109" y="0"/>
                  <a:pt x="1161" y="96"/>
                  <a:pt x="1222" y="191"/>
                </a:cubicBezTo>
                <a:cubicBezTo>
                  <a:pt x="1283" y="287"/>
                  <a:pt x="1418" y="251"/>
                  <a:pt x="1479" y="203"/>
                </a:cubicBezTo>
              </a:path>
            </a:pathLst>
          </a:custGeom>
          <a:noFill/>
          <a:ln w="7938" cap="flat">
            <a:solidFill>
              <a:srgbClr val="C2C1C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95" name="Freeform 74"/>
          <p:cNvSpPr/>
          <p:nvPr/>
        </p:nvSpPr>
        <p:spPr bwMode="auto">
          <a:xfrm>
            <a:off x="-11113" y="2632075"/>
            <a:ext cx="12195175" cy="2414588"/>
          </a:xfrm>
          <a:custGeom>
            <a:avLst/>
            <a:gdLst>
              <a:gd name="T0" fmla="*/ 0 w 1479"/>
              <a:gd name="T1" fmla="*/ 205 h 292"/>
              <a:gd name="T2" fmla="*/ 233 w 1479"/>
              <a:gd name="T3" fmla="*/ 205 h 292"/>
              <a:gd name="T4" fmla="*/ 478 w 1479"/>
              <a:gd name="T5" fmla="*/ 176 h 292"/>
              <a:gd name="T6" fmla="*/ 638 w 1479"/>
              <a:gd name="T7" fmla="*/ 193 h 292"/>
              <a:gd name="T8" fmla="*/ 850 w 1479"/>
              <a:gd name="T9" fmla="*/ 206 h 292"/>
              <a:gd name="T10" fmla="*/ 1028 w 1479"/>
              <a:gd name="T11" fmla="*/ 146 h 292"/>
              <a:gd name="T12" fmla="*/ 1223 w 1479"/>
              <a:gd name="T13" fmla="*/ 182 h 292"/>
              <a:gd name="T14" fmla="*/ 1479 w 1479"/>
              <a:gd name="T15" fmla="*/ 19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92">
                <a:moveTo>
                  <a:pt x="0" y="205"/>
                </a:moveTo>
                <a:cubicBezTo>
                  <a:pt x="0" y="205"/>
                  <a:pt x="130" y="291"/>
                  <a:pt x="233" y="205"/>
                </a:cubicBezTo>
                <a:cubicBezTo>
                  <a:pt x="337" y="120"/>
                  <a:pt x="361" y="51"/>
                  <a:pt x="478" y="176"/>
                </a:cubicBezTo>
                <a:cubicBezTo>
                  <a:pt x="478" y="176"/>
                  <a:pt x="543" y="262"/>
                  <a:pt x="638" y="193"/>
                </a:cubicBezTo>
                <a:cubicBezTo>
                  <a:pt x="732" y="124"/>
                  <a:pt x="822" y="183"/>
                  <a:pt x="850" y="206"/>
                </a:cubicBezTo>
                <a:cubicBezTo>
                  <a:pt x="878" y="229"/>
                  <a:pt x="952" y="292"/>
                  <a:pt x="1028" y="146"/>
                </a:cubicBezTo>
                <a:cubicBezTo>
                  <a:pt x="1104" y="0"/>
                  <a:pt x="1165" y="91"/>
                  <a:pt x="1223" y="182"/>
                </a:cubicBezTo>
                <a:cubicBezTo>
                  <a:pt x="1281" y="272"/>
                  <a:pt x="1421" y="238"/>
                  <a:pt x="1479" y="193"/>
                </a:cubicBezTo>
              </a:path>
            </a:pathLst>
          </a:custGeom>
          <a:noFill/>
          <a:ln w="7938" cap="flat">
            <a:solidFill>
              <a:srgbClr val="C3C3C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60" name="Freeform 75"/>
          <p:cNvSpPr/>
          <p:nvPr/>
        </p:nvSpPr>
        <p:spPr bwMode="auto">
          <a:xfrm>
            <a:off x="-11113" y="2738438"/>
            <a:ext cx="12195175" cy="2284413"/>
          </a:xfrm>
          <a:custGeom>
            <a:avLst/>
            <a:gdLst>
              <a:gd name="T0" fmla="*/ 0 w 1479"/>
              <a:gd name="T1" fmla="*/ 195 h 276"/>
              <a:gd name="T2" fmla="*/ 232 w 1479"/>
              <a:gd name="T3" fmla="*/ 195 h 276"/>
              <a:gd name="T4" fmla="*/ 478 w 1479"/>
              <a:gd name="T5" fmla="*/ 167 h 276"/>
              <a:gd name="T6" fmla="*/ 636 w 1479"/>
              <a:gd name="T7" fmla="*/ 183 h 276"/>
              <a:gd name="T8" fmla="*/ 848 w 1479"/>
              <a:gd name="T9" fmla="*/ 195 h 276"/>
              <a:gd name="T10" fmla="*/ 1026 w 1479"/>
              <a:gd name="T11" fmla="*/ 138 h 276"/>
              <a:gd name="T12" fmla="*/ 1224 w 1479"/>
              <a:gd name="T13" fmla="*/ 172 h 276"/>
              <a:gd name="T14" fmla="*/ 1479 w 1479"/>
              <a:gd name="T15" fmla="*/ 18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76">
                <a:moveTo>
                  <a:pt x="0" y="195"/>
                </a:moveTo>
                <a:cubicBezTo>
                  <a:pt x="0" y="195"/>
                  <a:pt x="134" y="276"/>
                  <a:pt x="232" y="195"/>
                </a:cubicBezTo>
                <a:cubicBezTo>
                  <a:pt x="330" y="114"/>
                  <a:pt x="367" y="48"/>
                  <a:pt x="478" y="167"/>
                </a:cubicBezTo>
                <a:cubicBezTo>
                  <a:pt x="478" y="167"/>
                  <a:pt x="547" y="248"/>
                  <a:pt x="636" y="183"/>
                </a:cubicBezTo>
                <a:cubicBezTo>
                  <a:pt x="726" y="118"/>
                  <a:pt x="822" y="174"/>
                  <a:pt x="848" y="195"/>
                </a:cubicBezTo>
                <a:cubicBezTo>
                  <a:pt x="874" y="217"/>
                  <a:pt x="954" y="276"/>
                  <a:pt x="1026" y="138"/>
                </a:cubicBezTo>
                <a:cubicBezTo>
                  <a:pt x="1098" y="0"/>
                  <a:pt x="1169" y="87"/>
                  <a:pt x="1224" y="172"/>
                </a:cubicBezTo>
                <a:cubicBezTo>
                  <a:pt x="1279" y="258"/>
                  <a:pt x="1424" y="226"/>
                  <a:pt x="1479" y="182"/>
                </a:cubicBezTo>
              </a:path>
            </a:pathLst>
          </a:custGeom>
          <a:noFill/>
          <a:ln w="7938" cap="flat">
            <a:solidFill>
              <a:srgbClr val="C5C5C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61" name="Freeform 76"/>
          <p:cNvSpPr/>
          <p:nvPr/>
        </p:nvSpPr>
        <p:spPr bwMode="auto">
          <a:xfrm>
            <a:off x="-11113" y="2846388"/>
            <a:ext cx="12195175" cy="2159000"/>
          </a:xfrm>
          <a:custGeom>
            <a:avLst/>
            <a:gdLst>
              <a:gd name="T0" fmla="*/ 0 w 1479"/>
              <a:gd name="T1" fmla="*/ 184 h 261"/>
              <a:gd name="T2" fmla="*/ 231 w 1479"/>
              <a:gd name="T3" fmla="*/ 184 h 261"/>
              <a:gd name="T4" fmla="*/ 477 w 1479"/>
              <a:gd name="T5" fmla="*/ 158 h 261"/>
              <a:gd name="T6" fmla="*/ 635 w 1479"/>
              <a:gd name="T7" fmla="*/ 173 h 261"/>
              <a:gd name="T8" fmla="*/ 846 w 1479"/>
              <a:gd name="T9" fmla="*/ 185 h 261"/>
              <a:gd name="T10" fmla="*/ 1025 w 1479"/>
              <a:gd name="T11" fmla="*/ 131 h 261"/>
              <a:gd name="T12" fmla="*/ 1225 w 1479"/>
              <a:gd name="T13" fmla="*/ 163 h 261"/>
              <a:gd name="T14" fmla="*/ 1479 w 1479"/>
              <a:gd name="T15" fmla="*/ 17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61">
                <a:moveTo>
                  <a:pt x="0" y="184"/>
                </a:moveTo>
                <a:cubicBezTo>
                  <a:pt x="0" y="184"/>
                  <a:pt x="138" y="261"/>
                  <a:pt x="231" y="184"/>
                </a:cubicBezTo>
                <a:cubicBezTo>
                  <a:pt x="324" y="108"/>
                  <a:pt x="372" y="46"/>
                  <a:pt x="477" y="158"/>
                </a:cubicBezTo>
                <a:cubicBezTo>
                  <a:pt x="477" y="158"/>
                  <a:pt x="551" y="235"/>
                  <a:pt x="635" y="173"/>
                </a:cubicBezTo>
                <a:cubicBezTo>
                  <a:pt x="719" y="112"/>
                  <a:pt x="821" y="164"/>
                  <a:pt x="846" y="185"/>
                </a:cubicBezTo>
                <a:cubicBezTo>
                  <a:pt x="871" y="205"/>
                  <a:pt x="957" y="261"/>
                  <a:pt x="1025" y="131"/>
                </a:cubicBezTo>
                <a:cubicBezTo>
                  <a:pt x="1093" y="0"/>
                  <a:pt x="1173" y="82"/>
                  <a:pt x="1225" y="163"/>
                </a:cubicBezTo>
                <a:cubicBezTo>
                  <a:pt x="1277" y="244"/>
                  <a:pt x="1427" y="213"/>
                  <a:pt x="1479" y="172"/>
                </a:cubicBezTo>
              </a:path>
            </a:pathLst>
          </a:custGeom>
          <a:noFill/>
          <a:ln w="7938" cap="flat">
            <a:solidFill>
              <a:srgbClr val="C7C7C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62" name="Freeform 77"/>
          <p:cNvSpPr/>
          <p:nvPr/>
        </p:nvSpPr>
        <p:spPr bwMode="auto">
          <a:xfrm>
            <a:off x="-11113" y="2954338"/>
            <a:ext cx="12195175" cy="2035175"/>
          </a:xfrm>
          <a:custGeom>
            <a:avLst/>
            <a:gdLst>
              <a:gd name="T0" fmla="*/ 0 w 1479"/>
              <a:gd name="T1" fmla="*/ 174 h 246"/>
              <a:gd name="T2" fmla="*/ 230 w 1479"/>
              <a:gd name="T3" fmla="*/ 174 h 246"/>
              <a:gd name="T4" fmla="*/ 476 w 1479"/>
              <a:gd name="T5" fmla="*/ 149 h 246"/>
              <a:gd name="T6" fmla="*/ 634 w 1479"/>
              <a:gd name="T7" fmla="*/ 163 h 246"/>
              <a:gd name="T8" fmla="*/ 843 w 1479"/>
              <a:gd name="T9" fmla="*/ 174 h 246"/>
              <a:gd name="T10" fmla="*/ 1023 w 1479"/>
              <a:gd name="T11" fmla="*/ 123 h 246"/>
              <a:gd name="T12" fmla="*/ 1226 w 1479"/>
              <a:gd name="T13" fmla="*/ 153 h 246"/>
              <a:gd name="T14" fmla="*/ 1479 w 1479"/>
              <a:gd name="T15" fmla="*/ 16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46">
                <a:moveTo>
                  <a:pt x="0" y="174"/>
                </a:moveTo>
                <a:cubicBezTo>
                  <a:pt x="0" y="174"/>
                  <a:pt x="142" y="246"/>
                  <a:pt x="230" y="174"/>
                </a:cubicBezTo>
                <a:cubicBezTo>
                  <a:pt x="317" y="102"/>
                  <a:pt x="378" y="43"/>
                  <a:pt x="476" y="149"/>
                </a:cubicBezTo>
                <a:cubicBezTo>
                  <a:pt x="476" y="149"/>
                  <a:pt x="555" y="221"/>
                  <a:pt x="634" y="163"/>
                </a:cubicBezTo>
                <a:cubicBezTo>
                  <a:pt x="713" y="105"/>
                  <a:pt x="820" y="155"/>
                  <a:pt x="843" y="174"/>
                </a:cubicBezTo>
                <a:cubicBezTo>
                  <a:pt x="867" y="193"/>
                  <a:pt x="959" y="246"/>
                  <a:pt x="1023" y="123"/>
                </a:cubicBezTo>
                <a:cubicBezTo>
                  <a:pt x="1087" y="0"/>
                  <a:pt x="1177" y="77"/>
                  <a:pt x="1226" y="153"/>
                </a:cubicBezTo>
                <a:cubicBezTo>
                  <a:pt x="1275" y="229"/>
                  <a:pt x="1430" y="201"/>
                  <a:pt x="1479" y="162"/>
                </a:cubicBezTo>
              </a:path>
            </a:pathLst>
          </a:custGeom>
          <a:noFill/>
          <a:ln w="7938" cap="flat">
            <a:solidFill>
              <a:srgbClr val="C9C8C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63" name="Freeform 78"/>
          <p:cNvSpPr/>
          <p:nvPr/>
        </p:nvSpPr>
        <p:spPr bwMode="auto">
          <a:xfrm>
            <a:off x="-11113" y="3062288"/>
            <a:ext cx="12195175" cy="1911350"/>
          </a:xfrm>
          <a:custGeom>
            <a:avLst/>
            <a:gdLst>
              <a:gd name="T0" fmla="*/ 0 w 1479"/>
              <a:gd name="T1" fmla="*/ 164 h 231"/>
              <a:gd name="T2" fmla="*/ 228 w 1479"/>
              <a:gd name="T3" fmla="*/ 163 h 231"/>
              <a:gd name="T4" fmla="*/ 475 w 1479"/>
              <a:gd name="T5" fmla="*/ 140 h 231"/>
              <a:gd name="T6" fmla="*/ 633 w 1479"/>
              <a:gd name="T7" fmla="*/ 153 h 231"/>
              <a:gd name="T8" fmla="*/ 841 w 1479"/>
              <a:gd name="T9" fmla="*/ 163 h 231"/>
              <a:gd name="T10" fmla="*/ 1022 w 1479"/>
              <a:gd name="T11" fmla="*/ 115 h 231"/>
              <a:gd name="T12" fmla="*/ 1227 w 1479"/>
              <a:gd name="T13" fmla="*/ 144 h 231"/>
              <a:gd name="T14" fmla="*/ 1479 w 1479"/>
              <a:gd name="T15" fmla="*/ 15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31">
                <a:moveTo>
                  <a:pt x="0" y="164"/>
                </a:moveTo>
                <a:cubicBezTo>
                  <a:pt x="0" y="164"/>
                  <a:pt x="146" y="231"/>
                  <a:pt x="228" y="163"/>
                </a:cubicBezTo>
                <a:cubicBezTo>
                  <a:pt x="310" y="96"/>
                  <a:pt x="383" y="41"/>
                  <a:pt x="475" y="140"/>
                </a:cubicBezTo>
                <a:cubicBezTo>
                  <a:pt x="475" y="140"/>
                  <a:pt x="558" y="207"/>
                  <a:pt x="633" y="153"/>
                </a:cubicBezTo>
                <a:cubicBezTo>
                  <a:pt x="707" y="99"/>
                  <a:pt x="819" y="145"/>
                  <a:pt x="841" y="163"/>
                </a:cubicBezTo>
                <a:cubicBezTo>
                  <a:pt x="863" y="181"/>
                  <a:pt x="962" y="231"/>
                  <a:pt x="1022" y="115"/>
                </a:cubicBezTo>
                <a:cubicBezTo>
                  <a:pt x="1082" y="0"/>
                  <a:pt x="1181" y="72"/>
                  <a:pt x="1227" y="144"/>
                </a:cubicBezTo>
                <a:cubicBezTo>
                  <a:pt x="1273" y="215"/>
                  <a:pt x="1433" y="188"/>
                  <a:pt x="1479" y="152"/>
                </a:cubicBezTo>
              </a:path>
            </a:pathLst>
          </a:custGeom>
          <a:noFill/>
          <a:ln w="7938" cap="flat">
            <a:solidFill>
              <a:srgbClr val="CBCAC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65" name="Freeform 79"/>
          <p:cNvSpPr/>
          <p:nvPr/>
        </p:nvSpPr>
        <p:spPr bwMode="auto">
          <a:xfrm>
            <a:off x="-11113" y="3168650"/>
            <a:ext cx="12195175" cy="1787525"/>
          </a:xfrm>
          <a:custGeom>
            <a:avLst/>
            <a:gdLst>
              <a:gd name="T0" fmla="*/ 0 w 1479"/>
              <a:gd name="T1" fmla="*/ 153 h 216"/>
              <a:gd name="T2" fmla="*/ 227 w 1479"/>
              <a:gd name="T3" fmla="*/ 152 h 216"/>
              <a:gd name="T4" fmla="*/ 475 w 1479"/>
              <a:gd name="T5" fmla="*/ 131 h 216"/>
              <a:gd name="T6" fmla="*/ 632 w 1479"/>
              <a:gd name="T7" fmla="*/ 143 h 216"/>
              <a:gd name="T8" fmla="*/ 839 w 1479"/>
              <a:gd name="T9" fmla="*/ 152 h 216"/>
              <a:gd name="T10" fmla="*/ 1021 w 1479"/>
              <a:gd name="T11" fmla="*/ 107 h 216"/>
              <a:gd name="T12" fmla="*/ 1228 w 1479"/>
              <a:gd name="T13" fmla="*/ 134 h 216"/>
              <a:gd name="T14" fmla="*/ 1479 w 1479"/>
              <a:gd name="T15" fmla="*/ 14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16">
                <a:moveTo>
                  <a:pt x="0" y="153"/>
                </a:moveTo>
                <a:cubicBezTo>
                  <a:pt x="0" y="153"/>
                  <a:pt x="151" y="216"/>
                  <a:pt x="227" y="152"/>
                </a:cubicBezTo>
                <a:cubicBezTo>
                  <a:pt x="303" y="89"/>
                  <a:pt x="388" y="38"/>
                  <a:pt x="475" y="131"/>
                </a:cubicBezTo>
                <a:cubicBezTo>
                  <a:pt x="475" y="131"/>
                  <a:pt x="562" y="194"/>
                  <a:pt x="632" y="143"/>
                </a:cubicBezTo>
                <a:cubicBezTo>
                  <a:pt x="701" y="92"/>
                  <a:pt x="819" y="135"/>
                  <a:pt x="839" y="152"/>
                </a:cubicBezTo>
                <a:cubicBezTo>
                  <a:pt x="859" y="169"/>
                  <a:pt x="965" y="215"/>
                  <a:pt x="1021" y="107"/>
                </a:cubicBezTo>
                <a:cubicBezTo>
                  <a:pt x="1077" y="0"/>
                  <a:pt x="1185" y="67"/>
                  <a:pt x="1228" y="134"/>
                </a:cubicBezTo>
                <a:cubicBezTo>
                  <a:pt x="1270" y="200"/>
                  <a:pt x="1436" y="175"/>
                  <a:pt x="1479" y="141"/>
                </a:cubicBezTo>
              </a:path>
            </a:pathLst>
          </a:custGeom>
          <a:noFill/>
          <a:ln w="7938" cap="flat">
            <a:solidFill>
              <a:srgbClr val="CDCCC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66" name="Freeform 80"/>
          <p:cNvSpPr/>
          <p:nvPr/>
        </p:nvSpPr>
        <p:spPr bwMode="auto">
          <a:xfrm>
            <a:off x="-11113" y="3276600"/>
            <a:ext cx="12195175" cy="1663700"/>
          </a:xfrm>
          <a:custGeom>
            <a:avLst/>
            <a:gdLst>
              <a:gd name="T0" fmla="*/ 0 w 1479"/>
              <a:gd name="T1" fmla="*/ 142 h 201"/>
              <a:gd name="T2" fmla="*/ 226 w 1479"/>
              <a:gd name="T3" fmla="*/ 142 h 201"/>
              <a:gd name="T4" fmla="*/ 474 w 1479"/>
              <a:gd name="T5" fmla="*/ 122 h 201"/>
              <a:gd name="T6" fmla="*/ 630 w 1479"/>
              <a:gd name="T7" fmla="*/ 133 h 201"/>
              <a:gd name="T8" fmla="*/ 837 w 1479"/>
              <a:gd name="T9" fmla="*/ 142 h 201"/>
              <a:gd name="T10" fmla="*/ 1019 w 1479"/>
              <a:gd name="T11" fmla="*/ 100 h 201"/>
              <a:gd name="T12" fmla="*/ 1229 w 1479"/>
              <a:gd name="T13" fmla="*/ 124 h 201"/>
              <a:gd name="T14" fmla="*/ 1479 w 1479"/>
              <a:gd name="T15" fmla="*/ 13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01">
                <a:moveTo>
                  <a:pt x="0" y="142"/>
                </a:moveTo>
                <a:cubicBezTo>
                  <a:pt x="0" y="142"/>
                  <a:pt x="155" y="201"/>
                  <a:pt x="226" y="142"/>
                </a:cubicBezTo>
                <a:cubicBezTo>
                  <a:pt x="297" y="83"/>
                  <a:pt x="394" y="36"/>
                  <a:pt x="474" y="122"/>
                </a:cubicBezTo>
                <a:cubicBezTo>
                  <a:pt x="474" y="122"/>
                  <a:pt x="566" y="180"/>
                  <a:pt x="630" y="133"/>
                </a:cubicBezTo>
                <a:cubicBezTo>
                  <a:pt x="695" y="86"/>
                  <a:pt x="818" y="126"/>
                  <a:pt x="837" y="142"/>
                </a:cubicBezTo>
                <a:cubicBezTo>
                  <a:pt x="856" y="157"/>
                  <a:pt x="967" y="200"/>
                  <a:pt x="1019" y="100"/>
                </a:cubicBezTo>
                <a:cubicBezTo>
                  <a:pt x="1071" y="0"/>
                  <a:pt x="1189" y="62"/>
                  <a:pt x="1229" y="124"/>
                </a:cubicBezTo>
                <a:cubicBezTo>
                  <a:pt x="1268" y="186"/>
                  <a:pt x="1439" y="162"/>
                  <a:pt x="1479" y="131"/>
                </a:cubicBezTo>
              </a:path>
            </a:pathLst>
          </a:custGeom>
          <a:noFill/>
          <a:ln w="7938" cap="flat">
            <a:solidFill>
              <a:srgbClr val="CFCECE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67" name="Freeform 81"/>
          <p:cNvSpPr/>
          <p:nvPr/>
        </p:nvSpPr>
        <p:spPr bwMode="auto">
          <a:xfrm>
            <a:off x="-11113" y="3384550"/>
            <a:ext cx="12195175" cy="1530350"/>
          </a:xfrm>
          <a:custGeom>
            <a:avLst/>
            <a:gdLst>
              <a:gd name="T0" fmla="*/ 0 w 1479"/>
              <a:gd name="T1" fmla="*/ 132 h 185"/>
              <a:gd name="T2" fmla="*/ 224 w 1479"/>
              <a:gd name="T3" fmla="*/ 131 h 185"/>
              <a:gd name="T4" fmla="*/ 473 w 1479"/>
              <a:gd name="T5" fmla="*/ 112 h 185"/>
              <a:gd name="T6" fmla="*/ 629 w 1479"/>
              <a:gd name="T7" fmla="*/ 123 h 185"/>
              <a:gd name="T8" fmla="*/ 835 w 1479"/>
              <a:gd name="T9" fmla="*/ 131 h 185"/>
              <a:gd name="T10" fmla="*/ 1018 w 1479"/>
              <a:gd name="T11" fmla="*/ 92 h 185"/>
              <a:gd name="T12" fmla="*/ 1230 w 1479"/>
              <a:gd name="T13" fmla="*/ 115 h 185"/>
              <a:gd name="T14" fmla="*/ 1479 w 1479"/>
              <a:gd name="T15" fmla="*/ 121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85">
                <a:moveTo>
                  <a:pt x="0" y="132"/>
                </a:moveTo>
                <a:cubicBezTo>
                  <a:pt x="0" y="132"/>
                  <a:pt x="159" y="185"/>
                  <a:pt x="224" y="131"/>
                </a:cubicBezTo>
                <a:cubicBezTo>
                  <a:pt x="290" y="77"/>
                  <a:pt x="399" y="33"/>
                  <a:pt x="473" y="112"/>
                </a:cubicBezTo>
                <a:cubicBezTo>
                  <a:pt x="473" y="112"/>
                  <a:pt x="570" y="166"/>
                  <a:pt x="629" y="123"/>
                </a:cubicBezTo>
                <a:cubicBezTo>
                  <a:pt x="689" y="79"/>
                  <a:pt x="817" y="116"/>
                  <a:pt x="835" y="131"/>
                </a:cubicBezTo>
                <a:cubicBezTo>
                  <a:pt x="852" y="145"/>
                  <a:pt x="970" y="184"/>
                  <a:pt x="1018" y="92"/>
                </a:cubicBezTo>
                <a:cubicBezTo>
                  <a:pt x="1066" y="0"/>
                  <a:pt x="1193" y="57"/>
                  <a:pt x="1230" y="115"/>
                </a:cubicBezTo>
                <a:cubicBezTo>
                  <a:pt x="1266" y="172"/>
                  <a:pt x="1442" y="150"/>
                  <a:pt x="1479" y="121"/>
                </a:cubicBezTo>
              </a:path>
            </a:pathLst>
          </a:custGeom>
          <a:noFill/>
          <a:ln w="7938" cap="flat">
            <a:solidFill>
              <a:srgbClr val="D1D0D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68" name="Freeform 82"/>
          <p:cNvSpPr/>
          <p:nvPr/>
        </p:nvSpPr>
        <p:spPr bwMode="auto">
          <a:xfrm>
            <a:off x="-11113" y="3492500"/>
            <a:ext cx="12195175" cy="1406525"/>
          </a:xfrm>
          <a:custGeom>
            <a:avLst/>
            <a:gdLst>
              <a:gd name="T0" fmla="*/ 0 w 1479"/>
              <a:gd name="T1" fmla="*/ 121 h 170"/>
              <a:gd name="T2" fmla="*/ 223 w 1479"/>
              <a:gd name="T3" fmla="*/ 121 h 170"/>
              <a:gd name="T4" fmla="*/ 472 w 1479"/>
              <a:gd name="T5" fmla="*/ 103 h 170"/>
              <a:gd name="T6" fmla="*/ 628 w 1479"/>
              <a:gd name="T7" fmla="*/ 113 h 170"/>
              <a:gd name="T8" fmla="*/ 832 w 1479"/>
              <a:gd name="T9" fmla="*/ 120 h 170"/>
              <a:gd name="T10" fmla="*/ 1016 w 1479"/>
              <a:gd name="T11" fmla="*/ 85 h 170"/>
              <a:gd name="T12" fmla="*/ 1230 w 1479"/>
              <a:gd name="T13" fmla="*/ 105 h 170"/>
              <a:gd name="T14" fmla="*/ 1479 w 1479"/>
              <a:gd name="T15" fmla="*/ 11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70">
                <a:moveTo>
                  <a:pt x="0" y="121"/>
                </a:moveTo>
                <a:cubicBezTo>
                  <a:pt x="0" y="121"/>
                  <a:pt x="163" y="170"/>
                  <a:pt x="223" y="121"/>
                </a:cubicBezTo>
                <a:cubicBezTo>
                  <a:pt x="283" y="71"/>
                  <a:pt x="405" y="31"/>
                  <a:pt x="472" y="103"/>
                </a:cubicBezTo>
                <a:cubicBezTo>
                  <a:pt x="472" y="103"/>
                  <a:pt x="573" y="153"/>
                  <a:pt x="628" y="113"/>
                </a:cubicBezTo>
                <a:cubicBezTo>
                  <a:pt x="682" y="73"/>
                  <a:pt x="816" y="107"/>
                  <a:pt x="832" y="120"/>
                </a:cubicBezTo>
                <a:cubicBezTo>
                  <a:pt x="848" y="133"/>
                  <a:pt x="972" y="169"/>
                  <a:pt x="1016" y="85"/>
                </a:cubicBezTo>
                <a:cubicBezTo>
                  <a:pt x="1060" y="0"/>
                  <a:pt x="1197" y="53"/>
                  <a:pt x="1230" y="105"/>
                </a:cubicBezTo>
                <a:cubicBezTo>
                  <a:pt x="1264" y="157"/>
                  <a:pt x="1445" y="137"/>
                  <a:pt x="1479" y="111"/>
                </a:cubicBezTo>
              </a:path>
            </a:pathLst>
          </a:custGeom>
          <a:noFill/>
          <a:ln w="7938" cap="flat">
            <a:solidFill>
              <a:srgbClr val="D3D2D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69" name="Freeform 83"/>
          <p:cNvSpPr/>
          <p:nvPr/>
        </p:nvSpPr>
        <p:spPr bwMode="auto">
          <a:xfrm>
            <a:off x="-11113" y="3598863"/>
            <a:ext cx="12195175" cy="1282700"/>
          </a:xfrm>
          <a:custGeom>
            <a:avLst/>
            <a:gdLst>
              <a:gd name="T0" fmla="*/ 0 w 1479"/>
              <a:gd name="T1" fmla="*/ 111 h 155"/>
              <a:gd name="T2" fmla="*/ 222 w 1479"/>
              <a:gd name="T3" fmla="*/ 110 h 155"/>
              <a:gd name="T4" fmla="*/ 472 w 1479"/>
              <a:gd name="T5" fmla="*/ 94 h 155"/>
              <a:gd name="T6" fmla="*/ 627 w 1479"/>
              <a:gd name="T7" fmla="*/ 103 h 155"/>
              <a:gd name="T8" fmla="*/ 830 w 1479"/>
              <a:gd name="T9" fmla="*/ 109 h 155"/>
              <a:gd name="T10" fmla="*/ 1015 w 1479"/>
              <a:gd name="T11" fmla="*/ 77 h 155"/>
              <a:gd name="T12" fmla="*/ 1231 w 1479"/>
              <a:gd name="T13" fmla="*/ 95 h 155"/>
              <a:gd name="T14" fmla="*/ 1479 w 1479"/>
              <a:gd name="T15" fmla="*/ 10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55">
                <a:moveTo>
                  <a:pt x="0" y="111"/>
                </a:moveTo>
                <a:cubicBezTo>
                  <a:pt x="0" y="111"/>
                  <a:pt x="167" y="155"/>
                  <a:pt x="222" y="110"/>
                </a:cubicBezTo>
                <a:cubicBezTo>
                  <a:pt x="276" y="65"/>
                  <a:pt x="410" y="28"/>
                  <a:pt x="472" y="94"/>
                </a:cubicBezTo>
                <a:cubicBezTo>
                  <a:pt x="472" y="94"/>
                  <a:pt x="577" y="139"/>
                  <a:pt x="627" y="103"/>
                </a:cubicBezTo>
                <a:cubicBezTo>
                  <a:pt x="676" y="67"/>
                  <a:pt x="815" y="97"/>
                  <a:pt x="830" y="109"/>
                </a:cubicBezTo>
                <a:cubicBezTo>
                  <a:pt x="845" y="121"/>
                  <a:pt x="975" y="154"/>
                  <a:pt x="1015" y="77"/>
                </a:cubicBezTo>
                <a:cubicBezTo>
                  <a:pt x="1055" y="0"/>
                  <a:pt x="1201" y="48"/>
                  <a:pt x="1231" y="95"/>
                </a:cubicBezTo>
                <a:cubicBezTo>
                  <a:pt x="1262" y="143"/>
                  <a:pt x="1448" y="124"/>
                  <a:pt x="1479" y="100"/>
                </a:cubicBezTo>
              </a:path>
            </a:pathLst>
          </a:custGeom>
          <a:noFill/>
          <a:ln w="7938" cap="flat">
            <a:solidFill>
              <a:srgbClr val="D5D4D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0" name="Freeform 84"/>
          <p:cNvSpPr/>
          <p:nvPr/>
        </p:nvSpPr>
        <p:spPr bwMode="auto">
          <a:xfrm>
            <a:off x="-20639" y="3706020"/>
            <a:ext cx="12195175" cy="1158875"/>
          </a:xfrm>
          <a:custGeom>
            <a:avLst/>
            <a:gdLst>
              <a:gd name="T0" fmla="*/ 0 w 1479"/>
              <a:gd name="T1" fmla="*/ 100 h 140"/>
              <a:gd name="T2" fmla="*/ 221 w 1479"/>
              <a:gd name="T3" fmla="*/ 100 h 140"/>
              <a:gd name="T4" fmla="*/ 471 w 1479"/>
              <a:gd name="T5" fmla="*/ 85 h 140"/>
              <a:gd name="T6" fmla="*/ 626 w 1479"/>
              <a:gd name="T7" fmla="*/ 93 h 140"/>
              <a:gd name="T8" fmla="*/ 828 w 1479"/>
              <a:gd name="T9" fmla="*/ 98 h 140"/>
              <a:gd name="T10" fmla="*/ 1013 w 1479"/>
              <a:gd name="T11" fmla="*/ 69 h 140"/>
              <a:gd name="T12" fmla="*/ 1232 w 1479"/>
              <a:gd name="T13" fmla="*/ 86 h 140"/>
              <a:gd name="T14" fmla="*/ 1479 w 1479"/>
              <a:gd name="T15" fmla="*/ 9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40">
                <a:moveTo>
                  <a:pt x="0" y="100"/>
                </a:moveTo>
                <a:cubicBezTo>
                  <a:pt x="0" y="100"/>
                  <a:pt x="171" y="140"/>
                  <a:pt x="221" y="100"/>
                </a:cubicBezTo>
                <a:cubicBezTo>
                  <a:pt x="270" y="59"/>
                  <a:pt x="415" y="26"/>
                  <a:pt x="471" y="85"/>
                </a:cubicBezTo>
                <a:cubicBezTo>
                  <a:pt x="471" y="85"/>
                  <a:pt x="581" y="125"/>
                  <a:pt x="626" y="93"/>
                </a:cubicBezTo>
                <a:cubicBezTo>
                  <a:pt x="670" y="60"/>
                  <a:pt x="815" y="88"/>
                  <a:pt x="828" y="98"/>
                </a:cubicBezTo>
                <a:cubicBezTo>
                  <a:pt x="841" y="109"/>
                  <a:pt x="977" y="138"/>
                  <a:pt x="1013" y="69"/>
                </a:cubicBezTo>
                <a:cubicBezTo>
                  <a:pt x="1049" y="0"/>
                  <a:pt x="1205" y="43"/>
                  <a:pt x="1232" y="86"/>
                </a:cubicBezTo>
                <a:cubicBezTo>
                  <a:pt x="1260" y="129"/>
                  <a:pt x="1451" y="112"/>
                  <a:pt x="1479" y="90"/>
                </a:cubicBezTo>
              </a:path>
            </a:pathLst>
          </a:custGeom>
          <a:noFill/>
          <a:ln w="7938" cap="flat">
            <a:solidFill>
              <a:srgbClr val="D7D6D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1" name="Freeform 85"/>
          <p:cNvSpPr/>
          <p:nvPr/>
        </p:nvSpPr>
        <p:spPr bwMode="auto">
          <a:xfrm>
            <a:off x="-11113" y="3814763"/>
            <a:ext cx="12195175" cy="1033463"/>
          </a:xfrm>
          <a:custGeom>
            <a:avLst/>
            <a:gdLst>
              <a:gd name="T0" fmla="*/ 0 w 1479"/>
              <a:gd name="T1" fmla="*/ 90 h 125"/>
              <a:gd name="T2" fmla="*/ 219 w 1479"/>
              <a:gd name="T3" fmla="*/ 89 h 125"/>
              <a:gd name="T4" fmla="*/ 470 w 1479"/>
              <a:gd name="T5" fmla="*/ 76 h 125"/>
              <a:gd name="T6" fmla="*/ 624 w 1479"/>
              <a:gd name="T7" fmla="*/ 83 h 125"/>
              <a:gd name="T8" fmla="*/ 826 w 1479"/>
              <a:gd name="T9" fmla="*/ 88 h 125"/>
              <a:gd name="T10" fmla="*/ 1012 w 1479"/>
              <a:gd name="T11" fmla="*/ 62 h 125"/>
              <a:gd name="T12" fmla="*/ 1233 w 1479"/>
              <a:gd name="T13" fmla="*/ 76 h 125"/>
              <a:gd name="T14" fmla="*/ 1479 w 1479"/>
              <a:gd name="T15" fmla="*/ 8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25">
                <a:moveTo>
                  <a:pt x="0" y="90"/>
                </a:moveTo>
                <a:cubicBezTo>
                  <a:pt x="0" y="90"/>
                  <a:pt x="176" y="125"/>
                  <a:pt x="219" y="89"/>
                </a:cubicBezTo>
                <a:cubicBezTo>
                  <a:pt x="263" y="53"/>
                  <a:pt x="421" y="23"/>
                  <a:pt x="470" y="76"/>
                </a:cubicBezTo>
                <a:cubicBezTo>
                  <a:pt x="470" y="76"/>
                  <a:pt x="585" y="112"/>
                  <a:pt x="624" y="83"/>
                </a:cubicBezTo>
                <a:cubicBezTo>
                  <a:pt x="664" y="54"/>
                  <a:pt x="814" y="78"/>
                  <a:pt x="826" y="88"/>
                </a:cubicBezTo>
                <a:cubicBezTo>
                  <a:pt x="837" y="97"/>
                  <a:pt x="980" y="123"/>
                  <a:pt x="1012" y="62"/>
                </a:cubicBezTo>
                <a:cubicBezTo>
                  <a:pt x="1044" y="0"/>
                  <a:pt x="1209" y="38"/>
                  <a:pt x="1233" y="76"/>
                </a:cubicBezTo>
                <a:cubicBezTo>
                  <a:pt x="1258" y="114"/>
                  <a:pt x="1454" y="99"/>
                  <a:pt x="1479" y="80"/>
                </a:cubicBezTo>
              </a:path>
            </a:pathLst>
          </a:custGeom>
          <a:noFill/>
          <a:ln w="7938" cap="flat">
            <a:solidFill>
              <a:srgbClr val="D9D8D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2" name="Freeform 86"/>
          <p:cNvSpPr/>
          <p:nvPr/>
        </p:nvSpPr>
        <p:spPr bwMode="auto">
          <a:xfrm>
            <a:off x="-11113" y="3922713"/>
            <a:ext cx="12195175" cy="909638"/>
          </a:xfrm>
          <a:custGeom>
            <a:avLst/>
            <a:gdLst>
              <a:gd name="T0" fmla="*/ 0 w 1479"/>
              <a:gd name="T1" fmla="*/ 79 h 110"/>
              <a:gd name="T2" fmla="*/ 218 w 1479"/>
              <a:gd name="T3" fmla="*/ 79 h 110"/>
              <a:gd name="T4" fmla="*/ 469 w 1479"/>
              <a:gd name="T5" fmla="*/ 67 h 110"/>
              <a:gd name="T6" fmla="*/ 623 w 1479"/>
              <a:gd name="T7" fmla="*/ 73 h 110"/>
              <a:gd name="T8" fmla="*/ 823 w 1479"/>
              <a:gd name="T9" fmla="*/ 77 h 110"/>
              <a:gd name="T10" fmla="*/ 1011 w 1479"/>
              <a:gd name="T11" fmla="*/ 54 h 110"/>
              <a:gd name="T12" fmla="*/ 1234 w 1479"/>
              <a:gd name="T13" fmla="*/ 66 h 110"/>
              <a:gd name="T14" fmla="*/ 1479 w 1479"/>
              <a:gd name="T15" fmla="*/ 7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10">
                <a:moveTo>
                  <a:pt x="0" y="79"/>
                </a:moveTo>
                <a:cubicBezTo>
                  <a:pt x="0" y="79"/>
                  <a:pt x="180" y="110"/>
                  <a:pt x="218" y="79"/>
                </a:cubicBezTo>
                <a:cubicBezTo>
                  <a:pt x="256" y="47"/>
                  <a:pt x="426" y="21"/>
                  <a:pt x="469" y="67"/>
                </a:cubicBezTo>
                <a:cubicBezTo>
                  <a:pt x="469" y="67"/>
                  <a:pt x="588" y="98"/>
                  <a:pt x="623" y="73"/>
                </a:cubicBezTo>
                <a:cubicBezTo>
                  <a:pt x="658" y="47"/>
                  <a:pt x="813" y="68"/>
                  <a:pt x="823" y="77"/>
                </a:cubicBezTo>
                <a:cubicBezTo>
                  <a:pt x="834" y="85"/>
                  <a:pt x="983" y="108"/>
                  <a:pt x="1011" y="54"/>
                </a:cubicBezTo>
                <a:cubicBezTo>
                  <a:pt x="1039" y="0"/>
                  <a:pt x="1213" y="33"/>
                  <a:pt x="1234" y="66"/>
                </a:cubicBezTo>
                <a:cubicBezTo>
                  <a:pt x="1255" y="100"/>
                  <a:pt x="1457" y="86"/>
                  <a:pt x="1479" y="70"/>
                </a:cubicBezTo>
              </a:path>
            </a:pathLst>
          </a:custGeom>
          <a:noFill/>
          <a:ln w="7938" cap="flat">
            <a:solidFill>
              <a:srgbClr val="DBDAD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3" name="Freeform 87"/>
          <p:cNvSpPr/>
          <p:nvPr/>
        </p:nvSpPr>
        <p:spPr bwMode="auto">
          <a:xfrm>
            <a:off x="-11113" y="4029075"/>
            <a:ext cx="12195175" cy="787400"/>
          </a:xfrm>
          <a:custGeom>
            <a:avLst/>
            <a:gdLst>
              <a:gd name="T0" fmla="*/ 0 w 1479"/>
              <a:gd name="T1" fmla="*/ 69 h 95"/>
              <a:gd name="T2" fmla="*/ 217 w 1479"/>
              <a:gd name="T3" fmla="*/ 68 h 95"/>
              <a:gd name="T4" fmla="*/ 469 w 1479"/>
              <a:gd name="T5" fmla="*/ 58 h 95"/>
              <a:gd name="T6" fmla="*/ 622 w 1479"/>
              <a:gd name="T7" fmla="*/ 63 h 95"/>
              <a:gd name="T8" fmla="*/ 821 w 1479"/>
              <a:gd name="T9" fmla="*/ 66 h 95"/>
              <a:gd name="T10" fmla="*/ 1009 w 1479"/>
              <a:gd name="T11" fmla="*/ 46 h 95"/>
              <a:gd name="T12" fmla="*/ 1235 w 1479"/>
              <a:gd name="T13" fmla="*/ 57 h 95"/>
              <a:gd name="T14" fmla="*/ 1479 w 1479"/>
              <a:gd name="T15" fmla="*/ 5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95">
                <a:moveTo>
                  <a:pt x="0" y="69"/>
                </a:moveTo>
                <a:cubicBezTo>
                  <a:pt x="0" y="69"/>
                  <a:pt x="184" y="95"/>
                  <a:pt x="217" y="68"/>
                </a:cubicBezTo>
                <a:cubicBezTo>
                  <a:pt x="249" y="41"/>
                  <a:pt x="432" y="18"/>
                  <a:pt x="469" y="58"/>
                </a:cubicBezTo>
                <a:cubicBezTo>
                  <a:pt x="469" y="58"/>
                  <a:pt x="592" y="84"/>
                  <a:pt x="622" y="63"/>
                </a:cubicBezTo>
                <a:cubicBezTo>
                  <a:pt x="652" y="41"/>
                  <a:pt x="812" y="59"/>
                  <a:pt x="821" y="66"/>
                </a:cubicBezTo>
                <a:cubicBezTo>
                  <a:pt x="830" y="73"/>
                  <a:pt x="985" y="92"/>
                  <a:pt x="1009" y="46"/>
                </a:cubicBezTo>
                <a:cubicBezTo>
                  <a:pt x="1033" y="0"/>
                  <a:pt x="1217" y="28"/>
                  <a:pt x="1235" y="57"/>
                </a:cubicBezTo>
                <a:cubicBezTo>
                  <a:pt x="1253" y="85"/>
                  <a:pt x="1460" y="74"/>
                  <a:pt x="1479" y="59"/>
                </a:cubicBezTo>
              </a:path>
            </a:pathLst>
          </a:custGeom>
          <a:noFill/>
          <a:ln w="7938" cap="flat">
            <a:solidFill>
              <a:srgbClr val="DDDCD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4" name="Freeform 88"/>
          <p:cNvSpPr/>
          <p:nvPr/>
        </p:nvSpPr>
        <p:spPr bwMode="auto">
          <a:xfrm>
            <a:off x="-11113" y="4137025"/>
            <a:ext cx="12195175" cy="661988"/>
          </a:xfrm>
          <a:custGeom>
            <a:avLst/>
            <a:gdLst>
              <a:gd name="T0" fmla="*/ 0 w 1479"/>
              <a:gd name="T1" fmla="*/ 58 h 80"/>
              <a:gd name="T2" fmla="*/ 215 w 1479"/>
              <a:gd name="T3" fmla="*/ 57 h 80"/>
              <a:gd name="T4" fmla="*/ 468 w 1479"/>
              <a:gd name="T5" fmla="*/ 49 h 80"/>
              <a:gd name="T6" fmla="*/ 621 w 1479"/>
              <a:gd name="T7" fmla="*/ 53 h 80"/>
              <a:gd name="T8" fmla="*/ 819 w 1479"/>
              <a:gd name="T9" fmla="*/ 55 h 80"/>
              <a:gd name="T10" fmla="*/ 1008 w 1479"/>
              <a:gd name="T11" fmla="*/ 39 h 80"/>
              <a:gd name="T12" fmla="*/ 1236 w 1479"/>
              <a:gd name="T13" fmla="*/ 47 h 80"/>
              <a:gd name="T14" fmla="*/ 1479 w 1479"/>
              <a:gd name="T15" fmla="*/ 4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80">
                <a:moveTo>
                  <a:pt x="0" y="58"/>
                </a:moveTo>
                <a:cubicBezTo>
                  <a:pt x="0" y="58"/>
                  <a:pt x="188" y="80"/>
                  <a:pt x="215" y="57"/>
                </a:cubicBezTo>
                <a:cubicBezTo>
                  <a:pt x="243" y="35"/>
                  <a:pt x="437" y="16"/>
                  <a:pt x="468" y="49"/>
                </a:cubicBezTo>
                <a:cubicBezTo>
                  <a:pt x="468" y="49"/>
                  <a:pt x="596" y="71"/>
                  <a:pt x="621" y="53"/>
                </a:cubicBezTo>
                <a:cubicBezTo>
                  <a:pt x="645" y="35"/>
                  <a:pt x="812" y="49"/>
                  <a:pt x="819" y="55"/>
                </a:cubicBezTo>
                <a:cubicBezTo>
                  <a:pt x="826" y="61"/>
                  <a:pt x="988" y="77"/>
                  <a:pt x="1008" y="39"/>
                </a:cubicBezTo>
                <a:cubicBezTo>
                  <a:pt x="1028" y="0"/>
                  <a:pt x="1221" y="23"/>
                  <a:pt x="1236" y="47"/>
                </a:cubicBezTo>
                <a:cubicBezTo>
                  <a:pt x="1251" y="71"/>
                  <a:pt x="1463" y="61"/>
                  <a:pt x="1479" y="49"/>
                </a:cubicBezTo>
              </a:path>
            </a:pathLst>
          </a:custGeom>
          <a:noFill/>
          <a:ln w="7938" cap="flat">
            <a:solidFill>
              <a:srgbClr val="DFDEDE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5" name="Freeform 89"/>
          <p:cNvSpPr/>
          <p:nvPr/>
        </p:nvSpPr>
        <p:spPr bwMode="auto">
          <a:xfrm>
            <a:off x="-11113" y="4244975"/>
            <a:ext cx="12195175" cy="538163"/>
          </a:xfrm>
          <a:custGeom>
            <a:avLst/>
            <a:gdLst>
              <a:gd name="T0" fmla="*/ 0 w 1479"/>
              <a:gd name="T1" fmla="*/ 48 h 65"/>
              <a:gd name="T2" fmla="*/ 214 w 1479"/>
              <a:gd name="T3" fmla="*/ 47 h 65"/>
              <a:gd name="T4" fmla="*/ 467 w 1479"/>
              <a:gd name="T5" fmla="*/ 40 h 65"/>
              <a:gd name="T6" fmla="*/ 619 w 1479"/>
              <a:gd name="T7" fmla="*/ 43 h 65"/>
              <a:gd name="T8" fmla="*/ 817 w 1479"/>
              <a:gd name="T9" fmla="*/ 45 h 65"/>
              <a:gd name="T10" fmla="*/ 1006 w 1479"/>
              <a:gd name="T11" fmla="*/ 31 h 65"/>
              <a:gd name="T12" fmla="*/ 1237 w 1479"/>
              <a:gd name="T13" fmla="*/ 38 h 65"/>
              <a:gd name="T14" fmla="*/ 1479 w 1479"/>
              <a:gd name="T15" fmla="*/ 3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65">
                <a:moveTo>
                  <a:pt x="0" y="48"/>
                </a:moveTo>
                <a:cubicBezTo>
                  <a:pt x="0" y="48"/>
                  <a:pt x="192" y="65"/>
                  <a:pt x="214" y="47"/>
                </a:cubicBezTo>
                <a:cubicBezTo>
                  <a:pt x="236" y="29"/>
                  <a:pt x="442" y="13"/>
                  <a:pt x="467" y="40"/>
                </a:cubicBezTo>
                <a:cubicBezTo>
                  <a:pt x="467" y="40"/>
                  <a:pt x="600" y="57"/>
                  <a:pt x="619" y="43"/>
                </a:cubicBezTo>
                <a:cubicBezTo>
                  <a:pt x="639" y="28"/>
                  <a:pt x="811" y="40"/>
                  <a:pt x="817" y="45"/>
                </a:cubicBezTo>
                <a:cubicBezTo>
                  <a:pt x="822" y="49"/>
                  <a:pt x="990" y="62"/>
                  <a:pt x="1006" y="31"/>
                </a:cubicBezTo>
                <a:cubicBezTo>
                  <a:pt x="1022" y="0"/>
                  <a:pt x="1225" y="19"/>
                  <a:pt x="1237" y="38"/>
                </a:cubicBezTo>
                <a:cubicBezTo>
                  <a:pt x="1249" y="57"/>
                  <a:pt x="1466" y="48"/>
                  <a:pt x="1479" y="39"/>
                </a:cubicBezTo>
              </a:path>
            </a:pathLst>
          </a:custGeom>
          <a:noFill/>
          <a:ln w="7938" cap="flat">
            <a:solidFill>
              <a:srgbClr val="E0E0E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6" name="Freeform 90"/>
          <p:cNvSpPr/>
          <p:nvPr/>
        </p:nvSpPr>
        <p:spPr bwMode="auto">
          <a:xfrm>
            <a:off x="-11113" y="4352925"/>
            <a:ext cx="12195175" cy="412750"/>
          </a:xfrm>
          <a:custGeom>
            <a:avLst/>
            <a:gdLst>
              <a:gd name="T0" fmla="*/ 0 w 1479"/>
              <a:gd name="T1" fmla="*/ 37 h 50"/>
              <a:gd name="T2" fmla="*/ 213 w 1479"/>
              <a:gd name="T3" fmla="*/ 36 h 50"/>
              <a:gd name="T4" fmla="*/ 466 w 1479"/>
              <a:gd name="T5" fmla="*/ 31 h 50"/>
              <a:gd name="T6" fmla="*/ 618 w 1479"/>
              <a:gd name="T7" fmla="*/ 33 h 50"/>
              <a:gd name="T8" fmla="*/ 814 w 1479"/>
              <a:gd name="T9" fmla="*/ 34 h 50"/>
              <a:gd name="T10" fmla="*/ 1005 w 1479"/>
              <a:gd name="T11" fmla="*/ 23 h 50"/>
              <a:gd name="T12" fmla="*/ 1238 w 1479"/>
              <a:gd name="T13" fmla="*/ 28 h 50"/>
              <a:gd name="T14" fmla="*/ 1479 w 1479"/>
              <a:gd name="T15" fmla="*/ 2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50">
                <a:moveTo>
                  <a:pt x="0" y="37"/>
                </a:moveTo>
                <a:cubicBezTo>
                  <a:pt x="0" y="37"/>
                  <a:pt x="196" y="50"/>
                  <a:pt x="213" y="36"/>
                </a:cubicBezTo>
                <a:cubicBezTo>
                  <a:pt x="229" y="23"/>
                  <a:pt x="448" y="11"/>
                  <a:pt x="466" y="31"/>
                </a:cubicBezTo>
                <a:cubicBezTo>
                  <a:pt x="466" y="31"/>
                  <a:pt x="603" y="43"/>
                  <a:pt x="618" y="33"/>
                </a:cubicBezTo>
                <a:cubicBezTo>
                  <a:pt x="633" y="22"/>
                  <a:pt x="810" y="30"/>
                  <a:pt x="814" y="34"/>
                </a:cubicBezTo>
                <a:cubicBezTo>
                  <a:pt x="819" y="37"/>
                  <a:pt x="993" y="46"/>
                  <a:pt x="1005" y="23"/>
                </a:cubicBezTo>
                <a:cubicBezTo>
                  <a:pt x="1017" y="0"/>
                  <a:pt x="1229" y="14"/>
                  <a:pt x="1238" y="28"/>
                </a:cubicBezTo>
                <a:cubicBezTo>
                  <a:pt x="1247" y="42"/>
                  <a:pt x="1470" y="36"/>
                  <a:pt x="1479" y="29"/>
                </a:cubicBezTo>
              </a:path>
            </a:pathLst>
          </a:custGeom>
          <a:noFill/>
          <a:ln w="7938" cap="flat">
            <a:solidFill>
              <a:srgbClr val="E2E2E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7" name="Freeform 91"/>
          <p:cNvSpPr/>
          <p:nvPr/>
        </p:nvSpPr>
        <p:spPr bwMode="auto">
          <a:xfrm>
            <a:off x="-11113" y="4459288"/>
            <a:ext cx="12195175" cy="290513"/>
          </a:xfrm>
          <a:custGeom>
            <a:avLst/>
            <a:gdLst>
              <a:gd name="T0" fmla="*/ 0 w 1479"/>
              <a:gd name="T1" fmla="*/ 27 h 35"/>
              <a:gd name="T2" fmla="*/ 212 w 1479"/>
              <a:gd name="T3" fmla="*/ 26 h 35"/>
              <a:gd name="T4" fmla="*/ 466 w 1479"/>
              <a:gd name="T5" fmla="*/ 22 h 35"/>
              <a:gd name="T6" fmla="*/ 617 w 1479"/>
              <a:gd name="T7" fmla="*/ 23 h 35"/>
              <a:gd name="T8" fmla="*/ 812 w 1479"/>
              <a:gd name="T9" fmla="*/ 23 h 35"/>
              <a:gd name="T10" fmla="*/ 1003 w 1479"/>
              <a:gd name="T11" fmla="*/ 16 h 35"/>
              <a:gd name="T12" fmla="*/ 1239 w 1479"/>
              <a:gd name="T13" fmla="*/ 18 h 35"/>
              <a:gd name="T14" fmla="*/ 1479 w 1479"/>
              <a:gd name="T15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35">
                <a:moveTo>
                  <a:pt x="0" y="27"/>
                </a:moveTo>
                <a:cubicBezTo>
                  <a:pt x="0" y="27"/>
                  <a:pt x="201" y="35"/>
                  <a:pt x="212" y="26"/>
                </a:cubicBezTo>
                <a:cubicBezTo>
                  <a:pt x="222" y="17"/>
                  <a:pt x="453" y="8"/>
                  <a:pt x="466" y="22"/>
                </a:cubicBezTo>
                <a:cubicBezTo>
                  <a:pt x="466" y="22"/>
                  <a:pt x="607" y="30"/>
                  <a:pt x="617" y="23"/>
                </a:cubicBezTo>
                <a:cubicBezTo>
                  <a:pt x="627" y="15"/>
                  <a:pt x="809" y="21"/>
                  <a:pt x="812" y="23"/>
                </a:cubicBezTo>
                <a:cubicBezTo>
                  <a:pt x="815" y="25"/>
                  <a:pt x="995" y="31"/>
                  <a:pt x="1003" y="16"/>
                </a:cubicBezTo>
                <a:cubicBezTo>
                  <a:pt x="1011" y="0"/>
                  <a:pt x="1233" y="9"/>
                  <a:pt x="1239" y="18"/>
                </a:cubicBezTo>
                <a:cubicBezTo>
                  <a:pt x="1245" y="28"/>
                  <a:pt x="1473" y="23"/>
                  <a:pt x="1479" y="18"/>
                </a:cubicBezTo>
              </a:path>
            </a:pathLst>
          </a:custGeom>
          <a:noFill/>
          <a:ln w="7938" cap="flat">
            <a:solidFill>
              <a:srgbClr val="E4E4E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8" name="Freeform 92"/>
          <p:cNvSpPr/>
          <p:nvPr/>
        </p:nvSpPr>
        <p:spPr bwMode="auto">
          <a:xfrm>
            <a:off x="-11113" y="4567238"/>
            <a:ext cx="12195175" cy="165100"/>
          </a:xfrm>
          <a:custGeom>
            <a:avLst/>
            <a:gdLst>
              <a:gd name="T0" fmla="*/ 0 w 1479"/>
              <a:gd name="T1" fmla="*/ 16 h 20"/>
              <a:gd name="T2" fmla="*/ 210 w 1479"/>
              <a:gd name="T3" fmla="*/ 15 h 20"/>
              <a:gd name="T4" fmla="*/ 465 w 1479"/>
              <a:gd name="T5" fmla="*/ 12 h 20"/>
              <a:gd name="T6" fmla="*/ 616 w 1479"/>
              <a:gd name="T7" fmla="*/ 13 h 20"/>
              <a:gd name="T8" fmla="*/ 810 w 1479"/>
              <a:gd name="T9" fmla="*/ 12 h 20"/>
              <a:gd name="T10" fmla="*/ 1002 w 1479"/>
              <a:gd name="T11" fmla="*/ 8 h 20"/>
              <a:gd name="T12" fmla="*/ 1240 w 1479"/>
              <a:gd name="T13" fmla="*/ 9 h 20"/>
              <a:gd name="T14" fmla="*/ 1479 w 1479"/>
              <a:gd name="T15" fmla="*/ 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0">
                <a:moveTo>
                  <a:pt x="0" y="16"/>
                </a:moveTo>
                <a:cubicBezTo>
                  <a:pt x="0" y="16"/>
                  <a:pt x="205" y="20"/>
                  <a:pt x="210" y="15"/>
                </a:cubicBezTo>
                <a:cubicBezTo>
                  <a:pt x="216" y="11"/>
                  <a:pt x="459" y="6"/>
                  <a:pt x="465" y="12"/>
                </a:cubicBezTo>
                <a:cubicBezTo>
                  <a:pt x="465" y="12"/>
                  <a:pt x="611" y="16"/>
                  <a:pt x="616" y="13"/>
                </a:cubicBezTo>
                <a:cubicBezTo>
                  <a:pt x="621" y="9"/>
                  <a:pt x="808" y="11"/>
                  <a:pt x="810" y="12"/>
                </a:cubicBezTo>
                <a:cubicBezTo>
                  <a:pt x="811" y="13"/>
                  <a:pt x="998" y="16"/>
                  <a:pt x="1002" y="8"/>
                </a:cubicBezTo>
                <a:cubicBezTo>
                  <a:pt x="1006" y="0"/>
                  <a:pt x="1237" y="4"/>
                  <a:pt x="1240" y="9"/>
                </a:cubicBezTo>
                <a:cubicBezTo>
                  <a:pt x="1243" y="14"/>
                  <a:pt x="1476" y="11"/>
                  <a:pt x="1479" y="8"/>
                </a:cubicBezTo>
              </a:path>
            </a:pathLst>
          </a:custGeom>
          <a:noFill/>
          <a:ln w="7938" cap="flat">
            <a:solidFill>
              <a:srgbClr val="E6E6E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79" name="Line 93"/>
          <p:cNvSpPr>
            <a:spLocks noChangeShapeType="1"/>
          </p:cNvSpPr>
          <p:nvPr/>
        </p:nvSpPr>
        <p:spPr bwMode="auto">
          <a:xfrm flipV="1">
            <a:off x="-11113" y="4667250"/>
            <a:ext cx="12195175" cy="65088"/>
          </a:xfrm>
          <a:prstGeom prst="line">
            <a:avLst/>
          </a:prstGeom>
          <a:noFill/>
          <a:ln w="7938" cap="flat">
            <a:solidFill>
              <a:srgbClr val="E8E8E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0" name="Freeform 94"/>
          <p:cNvSpPr/>
          <p:nvPr/>
        </p:nvSpPr>
        <p:spPr bwMode="auto">
          <a:xfrm>
            <a:off x="-11113" y="4675188"/>
            <a:ext cx="12195175" cy="131763"/>
          </a:xfrm>
          <a:custGeom>
            <a:avLst/>
            <a:gdLst>
              <a:gd name="T0" fmla="*/ 0 w 1479"/>
              <a:gd name="T1" fmla="*/ 10 h 16"/>
              <a:gd name="T2" fmla="*/ 210 w 1479"/>
              <a:gd name="T3" fmla="*/ 9 h 16"/>
              <a:gd name="T4" fmla="*/ 465 w 1479"/>
              <a:gd name="T5" fmla="*/ 9 h 16"/>
              <a:gd name="T6" fmla="*/ 616 w 1479"/>
              <a:gd name="T7" fmla="*/ 8 h 16"/>
              <a:gd name="T8" fmla="*/ 810 w 1479"/>
              <a:gd name="T9" fmla="*/ 6 h 16"/>
              <a:gd name="T10" fmla="*/ 1002 w 1479"/>
              <a:gd name="T11" fmla="*/ 8 h 16"/>
              <a:gd name="T12" fmla="*/ 1240 w 1479"/>
              <a:gd name="T13" fmla="*/ 5 h 16"/>
              <a:gd name="T14" fmla="*/ 1479 w 1479"/>
              <a:gd name="T15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6">
                <a:moveTo>
                  <a:pt x="0" y="10"/>
                </a:moveTo>
                <a:cubicBezTo>
                  <a:pt x="0" y="10"/>
                  <a:pt x="205" y="4"/>
                  <a:pt x="210" y="9"/>
                </a:cubicBezTo>
                <a:cubicBezTo>
                  <a:pt x="216" y="13"/>
                  <a:pt x="459" y="16"/>
                  <a:pt x="465" y="9"/>
                </a:cubicBezTo>
                <a:cubicBezTo>
                  <a:pt x="465" y="9"/>
                  <a:pt x="611" y="4"/>
                  <a:pt x="616" y="8"/>
                </a:cubicBezTo>
                <a:cubicBezTo>
                  <a:pt x="621" y="11"/>
                  <a:pt x="808" y="7"/>
                  <a:pt x="810" y="6"/>
                </a:cubicBezTo>
                <a:cubicBezTo>
                  <a:pt x="811" y="5"/>
                  <a:pt x="998" y="0"/>
                  <a:pt x="1002" y="8"/>
                </a:cubicBezTo>
                <a:cubicBezTo>
                  <a:pt x="1006" y="16"/>
                  <a:pt x="1237" y="10"/>
                  <a:pt x="1240" y="5"/>
                </a:cubicBezTo>
                <a:cubicBezTo>
                  <a:pt x="1243" y="0"/>
                  <a:pt x="1476" y="1"/>
                  <a:pt x="1479" y="3"/>
                </a:cubicBezTo>
              </a:path>
            </a:pathLst>
          </a:custGeom>
          <a:noFill/>
          <a:ln w="7938" cap="flat">
            <a:solidFill>
              <a:srgbClr val="E7E7E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1" name="Freeform 95"/>
          <p:cNvSpPr/>
          <p:nvPr/>
        </p:nvSpPr>
        <p:spPr bwMode="auto">
          <a:xfrm>
            <a:off x="-11113" y="4667250"/>
            <a:ext cx="12195175" cy="247650"/>
          </a:xfrm>
          <a:custGeom>
            <a:avLst/>
            <a:gdLst>
              <a:gd name="T0" fmla="*/ 0 w 1479"/>
              <a:gd name="T1" fmla="*/ 14 h 30"/>
              <a:gd name="T2" fmla="*/ 212 w 1479"/>
              <a:gd name="T3" fmla="*/ 13 h 30"/>
              <a:gd name="T4" fmla="*/ 466 w 1479"/>
              <a:gd name="T5" fmla="*/ 14 h 30"/>
              <a:gd name="T6" fmla="*/ 617 w 1479"/>
              <a:gd name="T7" fmla="*/ 12 h 30"/>
              <a:gd name="T8" fmla="*/ 812 w 1479"/>
              <a:gd name="T9" fmla="*/ 10 h 30"/>
              <a:gd name="T10" fmla="*/ 1003 w 1479"/>
              <a:gd name="T11" fmla="*/ 15 h 30"/>
              <a:gd name="T12" fmla="*/ 1239 w 1479"/>
              <a:gd name="T13" fmla="*/ 10 h 30"/>
              <a:gd name="T14" fmla="*/ 1479 w 1479"/>
              <a:gd name="T15" fmla="*/ 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30">
                <a:moveTo>
                  <a:pt x="0" y="14"/>
                </a:moveTo>
                <a:cubicBezTo>
                  <a:pt x="0" y="14"/>
                  <a:pt x="201" y="4"/>
                  <a:pt x="212" y="13"/>
                </a:cubicBezTo>
                <a:cubicBezTo>
                  <a:pt x="222" y="22"/>
                  <a:pt x="453" y="28"/>
                  <a:pt x="466" y="14"/>
                </a:cubicBezTo>
                <a:cubicBezTo>
                  <a:pt x="466" y="14"/>
                  <a:pt x="607" y="5"/>
                  <a:pt x="617" y="12"/>
                </a:cubicBezTo>
                <a:cubicBezTo>
                  <a:pt x="627" y="19"/>
                  <a:pt x="809" y="12"/>
                  <a:pt x="812" y="10"/>
                </a:cubicBezTo>
                <a:cubicBezTo>
                  <a:pt x="815" y="7"/>
                  <a:pt x="995" y="0"/>
                  <a:pt x="1003" y="15"/>
                </a:cubicBezTo>
                <a:cubicBezTo>
                  <a:pt x="1011" y="30"/>
                  <a:pt x="1233" y="20"/>
                  <a:pt x="1239" y="10"/>
                </a:cubicBezTo>
                <a:cubicBezTo>
                  <a:pt x="1245" y="0"/>
                  <a:pt x="1473" y="3"/>
                  <a:pt x="1479" y="8"/>
                </a:cubicBezTo>
              </a:path>
            </a:pathLst>
          </a:custGeom>
          <a:noFill/>
          <a:ln w="7938" cap="flat">
            <a:solidFill>
              <a:srgbClr val="E6E5E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2" name="Freeform 96"/>
          <p:cNvSpPr/>
          <p:nvPr/>
        </p:nvSpPr>
        <p:spPr bwMode="auto">
          <a:xfrm>
            <a:off x="-11113" y="4641850"/>
            <a:ext cx="12195175" cy="381000"/>
          </a:xfrm>
          <a:custGeom>
            <a:avLst/>
            <a:gdLst>
              <a:gd name="T0" fmla="*/ 0 w 1479"/>
              <a:gd name="T1" fmla="*/ 18 h 46"/>
              <a:gd name="T2" fmla="*/ 213 w 1479"/>
              <a:gd name="T3" fmla="*/ 17 h 46"/>
              <a:gd name="T4" fmla="*/ 466 w 1479"/>
              <a:gd name="T5" fmla="*/ 21 h 46"/>
              <a:gd name="T6" fmla="*/ 618 w 1479"/>
              <a:gd name="T7" fmla="*/ 17 h 46"/>
              <a:gd name="T8" fmla="*/ 814 w 1479"/>
              <a:gd name="T9" fmla="*/ 14 h 46"/>
              <a:gd name="T10" fmla="*/ 1005 w 1479"/>
              <a:gd name="T11" fmla="*/ 23 h 46"/>
              <a:gd name="T12" fmla="*/ 1238 w 1479"/>
              <a:gd name="T13" fmla="*/ 16 h 46"/>
              <a:gd name="T14" fmla="*/ 1479 w 1479"/>
              <a:gd name="T15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46">
                <a:moveTo>
                  <a:pt x="0" y="18"/>
                </a:moveTo>
                <a:cubicBezTo>
                  <a:pt x="0" y="18"/>
                  <a:pt x="196" y="4"/>
                  <a:pt x="213" y="17"/>
                </a:cubicBezTo>
                <a:cubicBezTo>
                  <a:pt x="229" y="31"/>
                  <a:pt x="448" y="41"/>
                  <a:pt x="466" y="21"/>
                </a:cubicBezTo>
                <a:cubicBezTo>
                  <a:pt x="466" y="21"/>
                  <a:pt x="603" y="7"/>
                  <a:pt x="618" y="17"/>
                </a:cubicBezTo>
                <a:cubicBezTo>
                  <a:pt x="633" y="28"/>
                  <a:pt x="810" y="18"/>
                  <a:pt x="814" y="14"/>
                </a:cubicBezTo>
                <a:cubicBezTo>
                  <a:pt x="819" y="11"/>
                  <a:pt x="993" y="0"/>
                  <a:pt x="1005" y="23"/>
                </a:cubicBezTo>
                <a:cubicBezTo>
                  <a:pt x="1017" y="46"/>
                  <a:pt x="1229" y="31"/>
                  <a:pt x="1238" y="16"/>
                </a:cubicBezTo>
                <a:cubicBezTo>
                  <a:pt x="1247" y="2"/>
                  <a:pt x="1470" y="6"/>
                  <a:pt x="1479" y="13"/>
                </a:cubicBezTo>
              </a:path>
            </a:pathLst>
          </a:custGeom>
          <a:noFill/>
          <a:ln w="7938" cap="flat">
            <a:solidFill>
              <a:srgbClr val="E4E4E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3" name="Freeform 97"/>
          <p:cNvSpPr/>
          <p:nvPr/>
        </p:nvSpPr>
        <p:spPr bwMode="auto">
          <a:xfrm>
            <a:off x="-11113" y="4625975"/>
            <a:ext cx="12195175" cy="504825"/>
          </a:xfrm>
          <a:custGeom>
            <a:avLst/>
            <a:gdLst>
              <a:gd name="T0" fmla="*/ 0 w 1479"/>
              <a:gd name="T1" fmla="*/ 22 h 61"/>
              <a:gd name="T2" fmla="*/ 214 w 1479"/>
              <a:gd name="T3" fmla="*/ 21 h 61"/>
              <a:gd name="T4" fmla="*/ 467 w 1479"/>
              <a:gd name="T5" fmla="*/ 26 h 61"/>
              <a:gd name="T6" fmla="*/ 619 w 1479"/>
              <a:gd name="T7" fmla="*/ 22 h 61"/>
              <a:gd name="T8" fmla="*/ 817 w 1479"/>
              <a:gd name="T9" fmla="*/ 18 h 61"/>
              <a:gd name="T10" fmla="*/ 1006 w 1479"/>
              <a:gd name="T11" fmla="*/ 30 h 61"/>
              <a:gd name="T12" fmla="*/ 1237 w 1479"/>
              <a:gd name="T13" fmla="*/ 22 h 61"/>
              <a:gd name="T14" fmla="*/ 1479 w 1479"/>
              <a:gd name="T15" fmla="*/ 1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61">
                <a:moveTo>
                  <a:pt x="0" y="22"/>
                </a:moveTo>
                <a:cubicBezTo>
                  <a:pt x="0" y="22"/>
                  <a:pt x="192" y="3"/>
                  <a:pt x="214" y="21"/>
                </a:cubicBezTo>
                <a:cubicBezTo>
                  <a:pt x="236" y="39"/>
                  <a:pt x="442" y="53"/>
                  <a:pt x="467" y="26"/>
                </a:cubicBezTo>
                <a:cubicBezTo>
                  <a:pt x="467" y="26"/>
                  <a:pt x="600" y="8"/>
                  <a:pt x="619" y="22"/>
                </a:cubicBezTo>
                <a:cubicBezTo>
                  <a:pt x="639" y="37"/>
                  <a:pt x="811" y="23"/>
                  <a:pt x="817" y="18"/>
                </a:cubicBezTo>
                <a:cubicBezTo>
                  <a:pt x="822" y="14"/>
                  <a:pt x="990" y="0"/>
                  <a:pt x="1006" y="30"/>
                </a:cubicBezTo>
                <a:cubicBezTo>
                  <a:pt x="1022" y="61"/>
                  <a:pt x="1225" y="41"/>
                  <a:pt x="1237" y="22"/>
                </a:cubicBezTo>
                <a:cubicBezTo>
                  <a:pt x="1249" y="3"/>
                  <a:pt x="1466" y="9"/>
                  <a:pt x="1479" y="18"/>
                </a:cubicBezTo>
              </a:path>
            </a:pathLst>
          </a:custGeom>
          <a:noFill/>
          <a:ln w="7938" cap="flat">
            <a:solidFill>
              <a:srgbClr val="E3E3E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4" name="Freeform 98"/>
          <p:cNvSpPr/>
          <p:nvPr/>
        </p:nvSpPr>
        <p:spPr bwMode="auto">
          <a:xfrm>
            <a:off x="-11113" y="4600575"/>
            <a:ext cx="12195175" cy="636588"/>
          </a:xfrm>
          <a:custGeom>
            <a:avLst/>
            <a:gdLst>
              <a:gd name="T0" fmla="*/ 0 w 1479"/>
              <a:gd name="T1" fmla="*/ 27 h 77"/>
              <a:gd name="T2" fmla="*/ 215 w 1479"/>
              <a:gd name="T3" fmla="*/ 26 h 77"/>
              <a:gd name="T4" fmla="*/ 468 w 1479"/>
              <a:gd name="T5" fmla="*/ 33 h 77"/>
              <a:gd name="T6" fmla="*/ 621 w 1479"/>
              <a:gd name="T7" fmla="*/ 28 h 77"/>
              <a:gd name="T8" fmla="*/ 819 w 1479"/>
              <a:gd name="T9" fmla="*/ 23 h 77"/>
              <a:gd name="T10" fmla="*/ 1008 w 1479"/>
              <a:gd name="T11" fmla="*/ 38 h 77"/>
              <a:gd name="T12" fmla="*/ 1236 w 1479"/>
              <a:gd name="T13" fmla="*/ 28 h 77"/>
              <a:gd name="T14" fmla="*/ 1479 w 1479"/>
              <a:gd name="T15" fmla="*/ 2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77">
                <a:moveTo>
                  <a:pt x="0" y="27"/>
                </a:moveTo>
                <a:cubicBezTo>
                  <a:pt x="0" y="27"/>
                  <a:pt x="188" y="4"/>
                  <a:pt x="215" y="26"/>
                </a:cubicBezTo>
                <a:cubicBezTo>
                  <a:pt x="243" y="49"/>
                  <a:pt x="437" y="66"/>
                  <a:pt x="468" y="33"/>
                </a:cubicBezTo>
                <a:cubicBezTo>
                  <a:pt x="468" y="33"/>
                  <a:pt x="596" y="10"/>
                  <a:pt x="621" y="28"/>
                </a:cubicBezTo>
                <a:cubicBezTo>
                  <a:pt x="645" y="46"/>
                  <a:pt x="812" y="29"/>
                  <a:pt x="819" y="23"/>
                </a:cubicBezTo>
                <a:cubicBezTo>
                  <a:pt x="826" y="17"/>
                  <a:pt x="988" y="0"/>
                  <a:pt x="1008" y="38"/>
                </a:cubicBezTo>
                <a:cubicBezTo>
                  <a:pt x="1028" y="77"/>
                  <a:pt x="1221" y="52"/>
                  <a:pt x="1236" y="28"/>
                </a:cubicBezTo>
                <a:cubicBezTo>
                  <a:pt x="1251" y="4"/>
                  <a:pt x="1463" y="12"/>
                  <a:pt x="1479" y="24"/>
                </a:cubicBezTo>
              </a:path>
            </a:pathLst>
          </a:custGeom>
          <a:noFill/>
          <a:ln w="7938" cap="flat">
            <a:solidFill>
              <a:srgbClr val="E2E1E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5" name="Freeform 99"/>
          <p:cNvSpPr/>
          <p:nvPr/>
        </p:nvSpPr>
        <p:spPr bwMode="auto">
          <a:xfrm>
            <a:off x="-11113" y="4575175"/>
            <a:ext cx="12195175" cy="769938"/>
          </a:xfrm>
          <a:custGeom>
            <a:avLst/>
            <a:gdLst>
              <a:gd name="T0" fmla="*/ 0 w 1479"/>
              <a:gd name="T1" fmla="*/ 32 h 93"/>
              <a:gd name="T2" fmla="*/ 217 w 1479"/>
              <a:gd name="T3" fmla="*/ 31 h 93"/>
              <a:gd name="T4" fmla="*/ 469 w 1479"/>
              <a:gd name="T5" fmla="*/ 39 h 93"/>
              <a:gd name="T6" fmla="*/ 622 w 1479"/>
              <a:gd name="T7" fmla="*/ 33 h 93"/>
              <a:gd name="T8" fmla="*/ 821 w 1479"/>
              <a:gd name="T9" fmla="*/ 28 h 93"/>
              <a:gd name="T10" fmla="*/ 1009 w 1479"/>
              <a:gd name="T11" fmla="*/ 47 h 93"/>
              <a:gd name="T12" fmla="*/ 1235 w 1479"/>
              <a:gd name="T13" fmla="*/ 34 h 93"/>
              <a:gd name="T14" fmla="*/ 1479 w 1479"/>
              <a:gd name="T15" fmla="*/ 3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93">
                <a:moveTo>
                  <a:pt x="0" y="32"/>
                </a:moveTo>
                <a:cubicBezTo>
                  <a:pt x="0" y="32"/>
                  <a:pt x="184" y="4"/>
                  <a:pt x="217" y="31"/>
                </a:cubicBezTo>
                <a:cubicBezTo>
                  <a:pt x="249" y="58"/>
                  <a:pt x="432" y="79"/>
                  <a:pt x="469" y="39"/>
                </a:cubicBezTo>
                <a:cubicBezTo>
                  <a:pt x="469" y="39"/>
                  <a:pt x="592" y="11"/>
                  <a:pt x="622" y="33"/>
                </a:cubicBezTo>
                <a:cubicBezTo>
                  <a:pt x="652" y="55"/>
                  <a:pt x="812" y="35"/>
                  <a:pt x="821" y="28"/>
                </a:cubicBezTo>
                <a:cubicBezTo>
                  <a:pt x="830" y="21"/>
                  <a:pt x="985" y="0"/>
                  <a:pt x="1009" y="47"/>
                </a:cubicBezTo>
                <a:cubicBezTo>
                  <a:pt x="1033" y="93"/>
                  <a:pt x="1217" y="63"/>
                  <a:pt x="1235" y="34"/>
                </a:cubicBezTo>
                <a:cubicBezTo>
                  <a:pt x="1253" y="6"/>
                  <a:pt x="1460" y="15"/>
                  <a:pt x="1479" y="30"/>
                </a:cubicBezTo>
              </a:path>
            </a:pathLst>
          </a:custGeom>
          <a:noFill/>
          <a:ln w="7938" cap="flat">
            <a:solidFill>
              <a:srgbClr val="E0E0E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6" name="Freeform 100"/>
          <p:cNvSpPr/>
          <p:nvPr/>
        </p:nvSpPr>
        <p:spPr bwMode="auto">
          <a:xfrm>
            <a:off x="-11113" y="4559300"/>
            <a:ext cx="12195175" cy="885825"/>
          </a:xfrm>
          <a:custGeom>
            <a:avLst/>
            <a:gdLst>
              <a:gd name="T0" fmla="*/ 0 w 1479"/>
              <a:gd name="T1" fmla="*/ 36 h 107"/>
              <a:gd name="T2" fmla="*/ 218 w 1479"/>
              <a:gd name="T3" fmla="*/ 35 h 107"/>
              <a:gd name="T4" fmla="*/ 469 w 1479"/>
              <a:gd name="T5" fmla="*/ 44 h 107"/>
              <a:gd name="T6" fmla="*/ 623 w 1479"/>
              <a:gd name="T7" fmla="*/ 38 h 107"/>
              <a:gd name="T8" fmla="*/ 823 w 1479"/>
              <a:gd name="T9" fmla="*/ 32 h 107"/>
              <a:gd name="T10" fmla="*/ 1011 w 1479"/>
              <a:gd name="T11" fmla="*/ 54 h 107"/>
              <a:gd name="T12" fmla="*/ 1234 w 1479"/>
              <a:gd name="T13" fmla="*/ 39 h 107"/>
              <a:gd name="T14" fmla="*/ 1479 w 1479"/>
              <a:gd name="T15" fmla="*/ 35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07">
                <a:moveTo>
                  <a:pt x="0" y="36"/>
                </a:moveTo>
                <a:cubicBezTo>
                  <a:pt x="0" y="36"/>
                  <a:pt x="180" y="3"/>
                  <a:pt x="218" y="35"/>
                </a:cubicBezTo>
                <a:cubicBezTo>
                  <a:pt x="256" y="66"/>
                  <a:pt x="426" y="91"/>
                  <a:pt x="469" y="44"/>
                </a:cubicBezTo>
                <a:cubicBezTo>
                  <a:pt x="469" y="44"/>
                  <a:pt x="588" y="12"/>
                  <a:pt x="623" y="38"/>
                </a:cubicBezTo>
                <a:cubicBezTo>
                  <a:pt x="658" y="63"/>
                  <a:pt x="813" y="41"/>
                  <a:pt x="823" y="32"/>
                </a:cubicBezTo>
                <a:cubicBezTo>
                  <a:pt x="834" y="24"/>
                  <a:pt x="983" y="0"/>
                  <a:pt x="1011" y="54"/>
                </a:cubicBezTo>
                <a:cubicBezTo>
                  <a:pt x="1039" y="107"/>
                  <a:pt x="1213" y="73"/>
                  <a:pt x="1234" y="39"/>
                </a:cubicBezTo>
                <a:cubicBezTo>
                  <a:pt x="1255" y="6"/>
                  <a:pt x="1457" y="18"/>
                  <a:pt x="1479" y="35"/>
                </a:cubicBezTo>
              </a:path>
            </a:pathLst>
          </a:custGeom>
          <a:noFill/>
          <a:ln w="7938" cap="flat">
            <a:solidFill>
              <a:srgbClr val="DFDFDE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7" name="Freeform 101"/>
          <p:cNvSpPr/>
          <p:nvPr/>
        </p:nvSpPr>
        <p:spPr bwMode="auto">
          <a:xfrm>
            <a:off x="-11113" y="4533900"/>
            <a:ext cx="12195175" cy="1017588"/>
          </a:xfrm>
          <a:custGeom>
            <a:avLst/>
            <a:gdLst>
              <a:gd name="T0" fmla="*/ 0 w 1479"/>
              <a:gd name="T1" fmla="*/ 40 h 123"/>
              <a:gd name="T2" fmla="*/ 219 w 1479"/>
              <a:gd name="T3" fmla="*/ 40 h 123"/>
              <a:gd name="T4" fmla="*/ 470 w 1479"/>
              <a:gd name="T5" fmla="*/ 51 h 123"/>
              <a:gd name="T6" fmla="*/ 624 w 1479"/>
              <a:gd name="T7" fmla="*/ 43 h 123"/>
              <a:gd name="T8" fmla="*/ 826 w 1479"/>
              <a:gd name="T9" fmla="*/ 37 h 123"/>
              <a:gd name="T10" fmla="*/ 1012 w 1479"/>
              <a:gd name="T11" fmla="*/ 62 h 123"/>
              <a:gd name="T12" fmla="*/ 1233 w 1479"/>
              <a:gd name="T13" fmla="*/ 46 h 123"/>
              <a:gd name="T14" fmla="*/ 1479 w 1479"/>
              <a:gd name="T15" fmla="*/ 4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23">
                <a:moveTo>
                  <a:pt x="0" y="40"/>
                </a:moveTo>
                <a:cubicBezTo>
                  <a:pt x="0" y="40"/>
                  <a:pt x="176" y="4"/>
                  <a:pt x="219" y="40"/>
                </a:cubicBezTo>
                <a:cubicBezTo>
                  <a:pt x="263" y="76"/>
                  <a:pt x="421" y="104"/>
                  <a:pt x="470" y="51"/>
                </a:cubicBezTo>
                <a:cubicBezTo>
                  <a:pt x="470" y="51"/>
                  <a:pt x="585" y="14"/>
                  <a:pt x="624" y="43"/>
                </a:cubicBezTo>
                <a:cubicBezTo>
                  <a:pt x="664" y="72"/>
                  <a:pt x="814" y="47"/>
                  <a:pt x="826" y="37"/>
                </a:cubicBezTo>
                <a:cubicBezTo>
                  <a:pt x="837" y="27"/>
                  <a:pt x="980" y="0"/>
                  <a:pt x="1012" y="62"/>
                </a:cubicBezTo>
                <a:cubicBezTo>
                  <a:pt x="1044" y="123"/>
                  <a:pt x="1209" y="84"/>
                  <a:pt x="1233" y="46"/>
                </a:cubicBezTo>
                <a:cubicBezTo>
                  <a:pt x="1258" y="8"/>
                  <a:pt x="1454" y="21"/>
                  <a:pt x="1479" y="40"/>
                </a:cubicBezTo>
              </a:path>
            </a:pathLst>
          </a:custGeom>
          <a:noFill/>
          <a:ln w="7938" cap="flat">
            <a:solidFill>
              <a:srgbClr val="DDDDD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8" name="Freeform 102"/>
          <p:cNvSpPr/>
          <p:nvPr/>
        </p:nvSpPr>
        <p:spPr bwMode="auto">
          <a:xfrm>
            <a:off x="-11113" y="4518025"/>
            <a:ext cx="12195175" cy="1141413"/>
          </a:xfrm>
          <a:custGeom>
            <a:avLst/>
            <a:gdLst>
              <a:gd name="T0" fmla="*/ 0 w 1479"/>
              <a:gd name="T1" fmla="*/ 44 h 138"/>
              <a:gd name="T2" fmla="*/ 221 w 1479"/>
              <a:gd name="T3" fmla="*/ 43 h 138"/>
              <a:gd name="T4" fmla="*/ 471 w 1479"/>
              <a:gd name="T5" fmla="*/ 56 h 138"/>
              <a:gd name="T6" fmla="*/ 626 w 1479"/>
              <a:gd name="T7" fmla="*/ 48 h 138"/>
              <a:gd name="T8" fmla="*/ 828 w 1479"/>
              <a:gd name="T9" fmla="*/ 41 h 138"/>
              <a:gd name="T10" fmla="*/ 1013 w 1479"/>
              <a:gd name="T11" fmla="*/ 69 h 138"/>
              <a:gd name="T12" fmla="*/ 1232 w 1479"/>
              <a:gd name="T13" fmla="*/ 51 h 138"/>
              <a:gd name="T14" fmla="*/ 1479 w 1479"/>
              <a:gd name="T15" fmla="*/ 4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38">
                <a:moveTo>
                  <a:pt x="0" y="44"/>
                </a:moveTo>
                <a:cubicBezTo>
                  <a:pt x="0" y="44"/>
                  <a:pt x="171" y="3"/>
                  <a:pt x="221" y="43"/>
                </a:cubicBezTo>
                <a:cubicBezTo>
                  <a:pt x="270" y="84"/>
                  <a:pt x="415" y="116"/>
                  <a:pt x="471" y="56"/>
                </a:cubicBezTo>
                <a:cubicBezTo>
                  <a:pt x="471" y="56"/>
                  <a:pt x="581" y="15"/>
                  <a:pt x="626" y="48"/>
                </a:cubicBezTo>
                <a:cubicBezTo>
                  <a:pt x="670" y="80"/>
                  <a:pt x="815" y="52"/>
                  <a:pt x="828" y="41"/>
                </a:cubicBezTo>
                <a:cubicBezTo>
                  <a:pt x="841" y="30"/>
                  <a:pt x="977" y="0"/>
                  <a:pt x="1013" y="69"/>
                </a:cubicBezTo>
                <a:cubicBezTo>
                  <a:pt x="1049" y="138"/>
                  <a:pt x="1205" y="94"/>
                  <a:pt x="1232" y="51"/>
                </a:cubicBezTo>
                <a:cubicBezTo>
                  <a:pt x="1260" y="8"/>
                  <a:pt x="1451" y="23"/>
                  <a:pt x="1479" y="45"/>
                </a:cubicBezTo>
              </a:path>
            </a:pathLst>
          </a:custGeom>
          <a:noFill/>
          <a:ln w="7938" cap="flat">
            <a:solidFill>
              <a:srgbClr val="DCDCD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89" name="Freeform 103"/>
          <p:cNvSpPr/>
          <p:nvPr/>
        </p:nvSpPr>
        <p:spPr bwMode="auto">
          <a:xfrm>
            <a:off x="-11113" y="4492625"/>
            <a:ext cx="12195175" cy="1274763"/>
          </a:xfrm>
          <a:custGeom>
            <a:avLst/>
            <a:gdLst>
              <a:gd name="T0" fmla="*/ 0 w 1479"/>
              <a:gd name="T1" fmla="*/ 49 h 154"/>
              <a:gd name="T2" fmla="*/ 222 w 1479"/>
              <a:gd name="T3" fmla="*/ 48 h 154"/>
              <a:gd name="T4" fmla="*/ 472 w 1479"/>
              <a:gd name="T5" fmla="*/ 63 h 154"/>
              <a:gd name="T6" fmla="*/ 627 w 1479"/>
              <a:gd name="T7" fmla="*/ 53 h 154"/>
              <a:gd name="T8" fmla="*/ 830 w 1479"/>
              <a:gd name="T9" fmla="*/ 46 h 154"/>
              <a:gd name="T10" fmla="*/ 1015 w 1479"/>
              <a:gd name="T11" fmla="*/ 77 h 154"/>
              <a:gd name="T12" fmla="*/ 1231 w 1479"/>
              <a:gd name="T13" fmla="*/ 57 h 154"/>
              <a:gd name="T14" fmla="*/ 1479 w 1479"/>
              <a:gd name="T15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54">
                <a:moveTo>
                  <a:pt x="0" y="49"/>
                </a:moveTo>
                <a:cubicBezTo>
                  <a:pt x="0" y="49"/>
                  <a:pt x="167" y="3"/>
                  <a:pt x="222" y="48"/>
                </a:cubicBezTo>
                <a:cubicBezTo>
                  <a:pt x="276" y="93"/>
                  <a:pt x="410" y="129"/>
                  <a:pt x="472" y="63"/>
                </a:cubicBezTo>
                <a:cubicBezTo>
                  <a:pt x="472" y="63"/>
                  <a:pt x="577" y="17"/>
                  <a:pt x="627" y="53"/>
                </a:cubicBezTo>
                <a:cubicBezTo>
                  <a:pt x="676" y="90"/>
                  <a:pt x="815" y="58"/>
                  <a:pt x="830" y="46"/>
                </a:cubicBezTo>
                <a:cubicBezTo>
                  <a:pt x="845" y="34"/>
                  <a:pt x="975" y="0"/>
                  <a:pt x="1015" y="77"/>
                </a:cubicBezTo>
                <a:cubicBezTo>
                  <a:pt x="1055" y="154"/>
                  <a:pt x="1201" y="105"/>
                  <a:pt x="1231" y="57"/>
                </a:cubicBezTo>
                <a:cubicBezTo>
                  <a:pt x="1262" y="10"/>
                  <a:pt x="1448" y="27"/>
                  <a:pt x="1479" y="51"/>
                </a:cubicBezTo>
              </a:path>
            </a:pathLst>
          </a:custGeom>
          <a:noFill/>
          <a:ln w="7938" cap="flat">
            <a:solidFill>
              <a:srgbClr val="DBDBD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0" name="Freeform 104"/>
          <p:cNvSpPr/>
          <p:nvPr/>
        </p:nvSpPr>
        <p:spPr bwMode="auto">
          <a:xfrm>
            <a:off x="-11113" y="4476750"/>
            <a:ext cx="12195175" cy="1398588"/>
          </a:xfrm>
          <a:custGeom>
            <a:avLst/>
            <a:gdLst>
              <a:gd name="T0" fmla="*/ 0 w 1479"/>
              <a:gd name="T1" fmla="*/ 53 h 169"/>
              <a:gd name="T2" fmla="*/ 223 w 1479"/>
              <a:gd name="T3" fmla="*/ 52 h 169"/>
              <a:gd name="T4" fmla="*/ 472 w 1479"/>
              <a:gd name="T5" fmla="*/ 68 h 169"/>
              <a:gd name="T6" fmla="*/ 628 w 1479"/>
              <a:gd name="T7" fmla="*/ 58 h 169"/>
              <a:gd name="T8" fmla="*/ 832 w 1479"/>
              <a:gd name="T9" fmla="*/ 50 h 169"/>
              <a:gd name="T10" fmla="*/ 1016 w 1479"/>
              <a:gd name="T11" fmla="*/ 84 h 169"/>
              <a:gd name="T12" fmla="*/ 1230 w 1479"/>
              <a:gd name="T13" fmla="*/ 63 h 169"/>
              <a:gd name="T14" fmla="*/ 1479 w 1479"/>
              <a:gd name="T15" fmla="*/ 56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69">
                <a:moveTo>
                  <a:pt x="0" y="53"/>
                </a:moveTo>
                <a:cubicBezTo>
                  <a:pt x="0" y="53"/>
                  <a:pt x="163" y="2"/>
                  <a:pt x="223" y="52"/>
                </a:cubicBezTo>
                <a:cubicBezTo>
                  <a:pt x="283" y="102"/>
                  <a:pt x="405" y="141"/>
                  <a:pt x="472" y="68"/>
                </a:cubicBezTo>
                <a:cubicBezTo>
                  <a:pt x="472" y="68"/>
                  <a:pt x="573" y="18"/>
                  <a:pt x="628" y="58"/>
                </a:cubicBezTo>
                <a:cubicBezTo>
                  <a:pt x="682" y="98"/>
                  <a:pt x="816" y="63"/>
                  <a:pt x="832" y="50"/>
                </a:cubicBezTo>
                <a:cubicBezTo>
                  <a:pt x="848" y="37"/>
                  <a:pt x="972" y="0"/>
                  <a:pt x="1016" y="84"/>
                </a:cubicBezTo>
                <a:cubicBezTo>
                  <a:pt x="1060" y="169"/>
                  <a:pt x="1197" y="115"/>
                  <a:pt x="1230" y="63"/>
                </a:cubicBezTo>
                <a:cubicBezTo>
                  <a:pt x="1264" y="10"/>
                  <a:pt x="1445" y="29"/>
                  <a:pt x="1479" y="56"/>
                </a:cubicBezTo>
              </a:path>
            </a:pathLst>
          </a:custGeom>
          <a:noFill/>
          <a:ln w="7938" cap="flat">
            <a:solidFill>
              <a:srgbClr val="D9D9D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1" name="Freeform 105"/>
          <p:cNvSpPr/>
          <p:nvPr/>
        </p:nvSpPr>
        <p:spPr bwMode="auto">
          <a:xfrm>
            <a:off x="-11113" y="4451350"/>
            <a:ext cx="12195175" cy="1530350"/>
          </a:xfrm>
          <a:custGeom>
            <a:avLst/>
            <a:gdLst>
              <a:gd name="T0" fmla="*/ 0 w 1479"/>
              <a:gd name="T1" fmla="*/ 58 h 185"/>
              <a:gd name="T2" fmla="*/ 224 w 1479"/>
              <a:gd name="T3" fmla="*/ 57 h 185"/>
              <a:gd name="T4" fmla="*/ 473 w 1479"/>
              <a:gd name="T5" fmla="*/ 75 h 185"/>
              <a:gd name="T6" fmla="*/ 629 w 1479"/>
              <a:gd name="T7" fmla="*/ 64 h 185"/>
              <a:gd name="T8" fmla="*/ 835 w 1479"/>
              <a:gd name="T9" fmla="*/ 55 h 185"/>
              <a:gd name="T10" fmla="*/ 1018 w 1479"/>
              <a:gd name="T11" fmla="*/ 93 h 185"/>
              <a:gd name="T12" fmla="*/ 1230 w 1479"/>
              <a:gd name="T13" fmla="*/ 69 h 185"/>
              <a:gd name="T14" fmla="*/ 1479 w 1479"/>
              <a:gd name="T15" fmla="*/ 6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85">
                <a:moveTo>
                  <a:pt x="0" y="58"/>
                </a:moveTo>
                <a:cubicBezTo>
                  <a:pt x="0" y="58"/>
                  <a:pt x="159" y="3"/>
                  <a:pt x="224" y="57"/>
                </a:cubicBezTo>
                <a:cubicBezTo>
                  <a:pt x="290" y="111"/>
                  <a:pt x="399" y="154"/>
                  <a:pt x="473" y="75"/>
                </a:cubicBezTo>
                <a:cubicBezTo>
                  <a:pt x="473" y="75"/>
                  <a:pt x="570" y="20"/>
                  <a:pt x="629" y="64"/>
                </a:cubicBezTo>
                <a:cubicBezTo>
                  <a:pt x="689" y="107"/>
                  <a:pt x="817" y="69"/>
                  <a:pt x="835" y="55"/>
                </a:cubicBezTo>
                <a:cubicBezTo>
                  <a:pt x="852" y="40"/>
                  <a:pt x="970" y="0"/>
                  <a:pt x="1018" y="93"/>
                </a:cubicBezTo>
                <a:cubicBezTo>
                  <a:pt x="1066" y="185"/>
                  <a:pt x="1193" y="126"/>
                  <a:pt x="1230" y="69"/>
                </a:cubicBezTo>
                <a:cubicBezTo>
                  <a:pt x="1266" y="12"/>
                  <a:pt x="1442" y="33"/>
                  <a:pt x="1479" y="62"/>
                </a:cubicBezTo>
              </a:path>
            </a:pathLst>
          </a:custGeom>
          <a:noFill/>
          <a:ln w="7938" cap="flat">
            <a:solidFill>
              <a:srgbClr val="D8D8D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2" name="Freeform 106"/>
          <p:cNvSpPr/>
          <p:nvPr/>
        </p:nvSpPr>
        <p:spPr bwMode="auto">
          <a:xfrm>
            <a:off x="-11113" y="4435475"/>
            <a:ext cx="12195175" cy="1654175"/>
          </a:xfrm>
          <a:custGeom>
            <a:avLst/>
            <a:gdLst>
              <a:gd name="T0" fmla="*/ 0 w 1479"/>
              <a:gd name="T1" fmla="*/ 61 h 200"/>
              <a:gd name="T2" fmla="*/ 226 w 1479"/>
              <a:gd name="T3" fmla="*/ 61 h 200"/>
              <a:gd name="T4" fmla="*/ 474 w 1479"/>
              <a:gd name="T5" fmla="*/ 80 h 200"/>
              <a:gd name="T6" fmla="*/ 630 w 1479"/>
              <a:gd name="T7" fmla="*/ 68 h 200"/>
              <a:gd name="T8" fmla="*/ 837 w 1479"/>
              <a:gd name="T9" fmla="*/ 59 h 200"/>
              <a:gd name="T10" fmla="*/ 1019 w 1479"/>
              <a:gd name="T11" fmla="*/ 100 h 200"/>
              <a:gd name="T12" fmla="*/ 1229 w 1479"/>
              <a:gd name="T13" fmla="*/ 74 h 200"/>
              <a:gd name="T14" fmla="*/ 1479 w 1479"/>
              <a:gd name="T15" fmla="*/ 6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00">
                <a:moveTo>
                  <a:pt x="0" y="61"/>
                </a:moveTo>
                <a:cubicBezTo>
                  <a:pt x="0" y="61"/>
                  <a:pt x="155" y="2"/>
                  <a:pt x="226" y="61"/>
                </a:cubicBezTo>
                <a:cubicBezTo>
                  <a:pt x="297" y="119"/>
                  <a:pt x="394" y="166"/>
                  <a:pt x="474" y="80"/>
                </a:cubicBezTo>
                <a:cubicBezTo>
                  <a:pt x="474" y="80"/>
                  <a:pt x="566" y="21"/>
                  <a:pt x="630" y="68"/>
                </a:cubicBezTo>
                <a:cubicBezTo>
                  <a:pt x="695" y="115"/>
                  <a:pt x="818" y="75"/>
                  <a:pt x="837" y="59"/>
                </a:cubicBezTo>
                <a:cubicBezTo>
                  <a:pt x="856" y="43"/>
                  <a:pt x="967" y="0"/>
                  <a:pt x="1019" y="100"/>
                </a:cubicBezTo>
                <a:cubicBezTo>
                  <a:pt x="1071" y="200"/>
                  <a:pt x="1189" y="136"/>
                  <a:pt x="1229" y="74"/>
                </a:cubicBezTo>
                <a:cubicBezTo>
                  <a:pt x="1268" y="13"/>
                  <a:pt x="1439" y="35"/>
                  <a:pt x="1479" y="67"/>
                </a:cubicBezTo>
              </a:path>
            </a:pathLst>
          </a:custGeom>
          <a:noFill/>
          <a:ln w="7938" cap="flat">
            <a:solidFill>
              <a:srgbClr val="D7D7D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3" name="Freeform 107"/>
          <p:cNvSpPr/>
          <p:nvPr/>
        </p:nvSpPr>
        <p:spPr bwMode="auto">
          <a:xfrm>
            <a:off x="-11113" y="4418013"/>
            <a:ext cx="12195175" cy="1779588"/>
          </a:xfrm>
          <a:custGeom>
            <a:avLst/>
            <a:gdLst>
              <a:gd name="T0" fmla="*/ 0 w 1479"/>
              <a:gd name="T1" fmla="*/ 65 h 215"/>
              <a:gd name="T2" fmla="*/ 227 w 1479"/>
              <a:gd name="T3" fmla="*/ 65 h 215"/>
              <a:gd name="T4" fmla="*/ 475 w 1479"/>
              <a:gd name="T5" fmla="*/ 86 h 215"/>
              <a:gd name="T6" fmla="*/ 632 w 1479"/>
              <a:gd name="T7" fmla="*/ 73 h 215"/>
              <a:gd name="T8" fmla="*/ 839 w 1479"/>
              <a:gd name="T9" fmla="*/ 63 h 215"/>
              <a:gd name="T10" fmla="*/ 1021 w 1479"/>
              <a:gd name="T11" fmla="*/ 107 h 215"/>
              <a:gd name="T12" fmla="*/ 1228 w 1479"/>
              <a:gd name="T13" fmla="*/ 80 h 215"/>
              <a:gd name="T14" fmla="*/ 1479 w 1479"/>
              <a:gd name="T15" fmla="*/ 72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15">
                <a:moveTo>
                  <a:pt x="0" y="65"/>
                </a:moveTo>
                <a:cubicBezTo>
                  <a:pt x="0" y="65"/>
                  <a:pt x="151" y="2"/>
                  <a:pt x="227" y="65"/>
                </a:cubicBezTo>
                <a:cubicBezTo>
                  <a:pt x="303" y="128"/>
                  <a:pt x="388" y="178"/>
                  <a:pt x="475" y="86"/>
                </a:cubicBezTo>
                <a:cubicBezTo>
                  <a:pt x="475" y="86"/>
                  <a:pt x="562" y="22"/>
                  <a:pt x="632" y="73"/>
                </a:cubicBezTo>
                <a:cubicBezTo>
                  <a:pt x="701" y="124"/>
                  <a:pt x="819" y="80"/>
                  <a:pt x="839" y="63"/>
                </a:cubicBezTo>
                <a:cubicBezTo>
                  <a:pt x="859" y="46"/>
                  <a:pt x="965" y="0"/>
                  <a:pt x="1021" y="107"/>
                </a:cubicBezTo>
                <a:cubicBezTo>
                  <a:pt x="1077" y="215"/>
                  <a:pt x="1185" y="147"/>
                  <a:pt x="1228" y="80"/>
                </a:cubicBezTo>
                <a:cubicBezTo>
                  <a:pt x="1270" y="13"/>
                  <a:pt x="1436" y="38"/>
                  <a:pt x="1479" y="72"/>
                </a:cubicBezTo>
              </a:path>
            </a:pathLst>
          </a:custGeom>
          <a:noFill/>
          <a:ln w="7938" cap="flat">
            <a:solidFill>
              <a:srgbClr val="D5D5D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4" name="Freeform 108"/>
          <p:cNvSpPr/>
          <p:nvPr/>
        </p:nvSpPr>
        <p:spPr bwMode="auto">
          <a:xfrm>
            <a:off x="-11113" y="4394200"/>
            <a:ext cx="12195175" cy="1911350"/>
          </a:xfrm>
          <a:custGeom>
            <a:avLst/>
            <a:gdLst>
              <a:gd name="T0" fmla="*/ 0 w 1479"/>
              <a:gd name="T1" fmla="*/ 71 h 231"/>
              <a:gd name="T2" fmla="*/ 228 w 1479"/>
              <a:gd name="T3" fmla="*/ 70 h 231"/>
              <a:gd name="T4" fmla="*/ 475 w 1479"/>
              <a:gd name="T5" fmla="*/ 93 h 231"/>
              <a:gd name="T6" fmla="*/ 633 w 1479"/>
              <a:gd name="T7" fmla="*/ 79 h 231"/>
              <a:gd name="T8" fmla="*/ 841 w 1479"/>
              <a:gd name="T9" fmla="*/ 68 h 231"/>
              <a:gd name="T10" fmla="*/ 1022 w 1479"/>
              <a:gd name="T11" fmla="*/ 116 h 231"/>
              <a:gd name="T12" fmla="*/ 1227 w 1479"/>
              <a:gd name="T13" fmla="*/ 87 h 231"/>
              <a:gd name="T14" fmla="*/ 1479 w 1479"/>
              <a:gd name="T15" fmla="*/ 7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31">
                <a:moveTo>
                  <a:pt x="0" y="71"/>
                </a:moveTo>
                <a:cubicBezTo>
                  <a:pt x="0" y="71"/>
                  <a:pt x="146" y="3"/>
                  <a:pt x="228" y="70"/>
                </a:cubicBezTo>
                <a:cubicBezTo>
                  <a:pt x="310" y="138"/>
                  <a:pt x="383" y="192"/>
                  <a:pt x="475" y="93"/>
                </a:cubicBezTo>
                <a:cubicBezTo>
                  <a:pt x="475" y="93"/>
                  <a:pt x="558" y="25"/>
                  <a:pt x="633" y="79"/>
                </a:cubicBezTo>
                <a:cubicBezTo>
                  <a:pt x="707" y="133"/>
                  <a:pt x="819" y="86"/>
                  <a:pt x="841" y="68"/>
                </a:cubicBezTo>
                <a:cubicBezTo>
                  <a:pt x="863" y="50"/>
                  <a:pt x="962" y="0"/>
                  <a:pt x="1022" y="116"/>
                </a:cubicBezTo>
                <a:cubicBezTo>
                  <a:pt x="1082" y="231"/>
                  <a:pt x="1181" y="158"/>
                  <a:pt x="1227" y="87"/>
                </a:cubicBezTo>
                <a:cubicBezTo>
                  <a:pt x="1273" y="15"/>
                  <a:pt x="1433" y="42"/>
                  <a:pt x="1479" y="78"/>
                </a:cubicBezTo>
              </a:path>
            </a:pathLst>
          </a:custGeom>
          <a:noFill/>
          <a:ln w="7938" cap="flat">
            <a:solidFill>
              <a:srgbClr val="D4D4D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5" name="Freeform 109"/>
          <p:cNvSpPr/>
          <p:nvPr/>
        </p:nvSpPr>
        <p:spPr bwMode="auto">
          <a:xfrm>
            <a:off x="-11113" y="4376738"/>
            <a:ext cx="12195175" cy="2035175"/>
          </a:xfrm>
          <a:custGeom>
            <a:avLst/>
            <a:gdLst>
              <a:gd name="T0" fmla="*/ 0 w 1479"/>
              <a:gd name="T1" fmla="*/ 75 h 246"/>
              <a:gd name="T2" fmla="*/ 230 w 1479"/>
              <a:gd name="T3" fmla="*/ 74 h 246"/>
              <a:gd name="T4" fmla="*/ 476 w 1479"/>
              <a:gd name="T5" fmla="*/ 98 h 246"/>
              <a:gd name="T6" fmla="*/ 634 w 1479"/>
              <a:gd name="T7" fmla="*/ 84 h 246"/>
              <a:gd name="T8" fmla="*/ 843 w 1479"/>
              <a:gd name="T9" fmla="*/ 73 h 246"/>
              <a:gd name="T10" fmla="*/ 1023 w 1479"/>
              <a:gd name="T11" fmla="*/ 123 h 246"/>
              <a:gd name="T12" fmla="*/ 1226 w 1479"/>
              <a:gd name="T13" fmla="*/ 92 h 246"/>
              <a:gd name="T14" fmla="*/ 1479 w 1479"/>
              <a:gd name="T15" fmla="*/ 8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46">
                <a:moveTo>
                  <a:pt x="0" y="75"/>
                </a:moveTo>
                <a:cubicBezTo>
                  <a:pt x="0" y="75"/>
                  <a:pt x="142" y="2"/>
                  <a:pt x="230" y="74"/>
                </a:cubicBezTo>
                <a:cubicBezTo>
                  <a:pt x="317" y="146"/>
                  <a:pt x="378" y="204"/>
                  <a:pt x="476" y="98"/>
                </a:cubicBezTo>
                <a:cubicBezTo>
                  <a:pt x="476" y="98"/>
                  <a:pt x="555" y="26"/>
                  <a:pt x="634" y="84"/>
                </a:cubicBezTo>
                <a:cubicBezTo>
                  <a:pt x="713" y="142"/>
                  <a:pt x="820" y="92"/>
                  <a:pt x="843" y="73"/>
                </a:cubicBezTo>
                <a:cubicBezTo>
                  <a:pt x="867" y="53"/>
                  <a:pt x="959" y="0"/>
                  <a:pt x="1023" y="123"/>
                </a:cubicBezTo>
                <a:cubicBezTo>
                  <a:pt x="1087" y="246"/>
                  <a:pt x="1177" y="168"/>
                  <a:pt x="1226" y="92"/>
                </a:cubicBezTo>
                <a:cubicBezTo>
                  <a:pt x="1275" y="16"/>
                  <a:pt x="1430" y="44"/>
                  <a:pt x="1479" y="83"/>
                </a:cubicBezTo>
              </a:path>
            </a:pathLst>
          </a:custGeom>
          <a:noFill/>
          <a:ln w="7938" cap="flat">
            <a:solidFill>
              <a:srgbClr val="D2D3D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6" name="Freeform 110"/>
          <p:cNvSpPr/>
          <p:nvPr/>
        </p:nvSpPr>
        <p:spPr bwMode="auto">
          <a:xfrm>
            <a:off x="-11113" y="4360863"/>
            <a:ext cx="12195175" cy="2159000"/>
          </a:xfrm>
          <a:custGeom>
            <a:avLst/>
            <a:gdLst>
              <a:gd name="T0" fmla="*/ 0 w 1479"/>
              <a:gd name="T1" fmla="*/ 79 h 261"/>
              <a:gd name="T2" fmla="*/ 231 w 1479"/>
              <a:gd name="T3" fmla="*/ 78 h 261"/>
              <a:gd name="T4" fmla="*/ 477 w 1479"/>
              <a:gd name="T5" fmla="*/ 104 h 261"/>
              <a:gd name="T6" fmla="*/ 635 w 1479"/>
              <a:gd name="T7" fmla="*/ 89 h 261"/>
              <a:gd name="T8" fmla="*/ 846 w 1479"/>
              <a:gd name="T9" fmla="*/ 77 h 261"/>
              <a:gd name="T10" fmla="*/ 1025 w 1479"/>
              <a:gd name="T11" fmla="*/ 130 h 261"/>
              <a:gd name="T12" fmla="*/ 1225 w 1479"/>
              <a:gd name="T13" fmla="*/ 98 h 261"/>
              <a:gd name="T14" fmla="*/ 1479 w 1479"/>
              <a:gd name="T15" fmla="*/ 8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61">
                <a:moveTo>
                  <a:pt x="0" y="79"/>
                </a:moveTo>
                <a:cubicBezTo>
                  <a:pt x="0" y="79"/>
                  <a:pt x="138" y="2"/>
                  <a:pt x="231" y="78"/>
                </a:cubicBezTo>
                <a:cubicBezTo>
                  <a:pt x="324" y="155"/>
                  <a:pt x="372" y="216"/>
                  <a:pt x="477" y="104"/>
                </a:cubicBezTo>
                <a:cubicBezTo>
                  <a:pt x="477" y="104"/>
                  <a:pt x="551" y="27"/>
                  <a:pt x="635" y="89"/>
                </a:cubicBezTo>
                <a:cubicBezTo>
                  <a:pt x="719" y="150"/>
                  <a:pt x="821" y="97"/>
                  <a:pt x="846" y="77"/>
                </a:cubicBezTo>
                <a:cubicBezTo>
                  <a:pt x="871" y="56"/>
                  <a:pt x="957" y="0"/>
                  <a:pt x="1025" y="130"/>
                </a:cubicBezTo>
                <a:cubicBezTo>
                  <a:pt x="1093" y="261"/>
                  <a:pt x="1173" y="179"/>
                  <a:pt x="1225" y="98"/>
                </a:cubicBezTo>
                <a:cubicBezTo>
                  <a:pt x="1277" y="17"/>
                  <a:pt x="1427" y="47"/>
                  <a:pt x="1479" y="88"/>
                </a:cubicBezTo>
              </a:path>
            </a:pathLst>
          </a:custGeom>
          <a:noFill/>
          <a:ln w="7938" cap="flat">
            <a:solidFill>
              <a:srgbClr val="D1D1D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7" name="Freeform 111"/>
          <p:cNvSpPr/>
          <p:nvPr/>
        </p:nvSpPr>
        <p:spPr bwMode="auto">
          <a:xfrm>
            <a:off x="-11113" y="4343400"/>
            <a:ext cx="12195175" cy="2284413"/>
          </a:xfrm>
          <a:custGeom>
            <a:avLst/>
            <a:gdLst>
              <a:gd name="T0" fmla="*/ 0 w 1479"/>
              <a:gd name="T1" fmla="*/ 83 h 276"/>
              <a:gd name="T2" fmla="*/ 232 w 1479"/>
              <a:gd name="T3" fmla="*/ 82 h 276"/>
              <a:gd name="T4" fmla="*/ 478 w 1479"/>
              <a:gd name="T5" fmla="*/ 110 h 276"/>
              <a:gd name="T6" fmla="*/ 636 w 1479"/>
              <a:gd name="T7" fmla="*/ 94 h 276"/>
              <a:gd name="T8" fmla="*/ 848 w 1479"/>
              <a:gd name="T9" fmla="*/ 81 h 276"/>
              <a:gd name="T10" fmla="*/ 1026 w 1479"/>
              <a:gd name="T11" fmla="*/ 138 h 276"/>
              <a:gd name="T12" fmla="*/ 1224 w 1479"/>
              <a:gd name="T13" fmla="*/ 103 h 276"/>
              <a:gd name="T14" fmla="*/ 1479 w 1479"/>
              <a:gd name="T15" fmla="*/ 9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76">
                <a:moveTo>
                  <a:pt x="0" y="83"/>
                </a:moveTo>
                <a:cubicBezTo>
                  <a:pt x="0" y="83"/>
                  <a:pt x="134" y="1"/>
                  <a:pt x="232" y="82"/>
                </a:cubicBezTo>
                <a:cubicBezTo>
                  <a:pt x="330" y="164"/>
                  <a:pt x="367" y="229"/>
                  <a:pt x="478" y="110"/>
                </a:cubicBezTo>
                <a:cubicBezTo>
                  <a:pt x="478" y="110"/>
                  <a:pt x="547" y="28"/>
                  <a:pt x="636" y="94"/>
                </a:cubicBezTo>
                <a:cubicBezTo>
                  <a:pt x="726" y="159"/>
                  <a:pt x="822" y="103"/>
                  <a:pt x="848" y="81"/>
                </a:cubicBezTo>
                <a:cubicBezTo>
                  <a:pt x="874" y="59"/>
                  <a:pt x="954" y="0"/>
                  <a:pt x="1026" y="138"/>
                </a:cubicBezTo>
                <a:cubicBezTo>
                  <a:pt x="1098" y="276"/>
                  <a:pt x="1169" y="189"/>
                  <a:pt x="1224" y="103"/>
                </a:cubicBezTo>
                <a:cubicBezTo>
                  <a:pt x="1279" y="18"/>
                  <a:pt x="1424" y="49"/>
                  <a:pt x="1479" y="93"/>
                </a:cubicBezTo>
              </a:path>
            </a:pathLst>
          </a:custGeom>
          <a:noFill/>
          <a:ln w="7938" cap="flat">
            <a:solidFill>
              <a:srgbClr val="D0D0D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8" name="Freeform 112"/>
          <p:cNvSpPr/>
          <p:nvPr/>
        </p:nvSpPr>
        <p:spPr bwMode="auto">
          <a:xfrm>
            <a:off x="-11113" y="4319588"/>
            <a:ext cx="12195175" cy="2416175"/>
          </a:xfrm>
          <a:custGeom>
            <a:avLst/>
            <a:gdLst>
              <a:gd name="T0" fmla="*/ 0 w 1479"/>
              <a:gd name="T1" fmla="*/ 88 h 292"/>
              <a:gd name="T2" fmla="*/ 233 w 1479"/>
              <a:gd name="T3" fmla="*/ 87 h 292"/>
              <a:gd name="T4" fmla="*/ 478 w 1479"/>
              <a:gd name="T5" fmla="*/ 116 h 292"/>
              <a:gd name="T6" fmla="*/ 638 w 1479"/>
              <a:gd name="T7" fmla="*/ 99 h 292"/>
              <a:gd name="T8" fmla="*/ 850 w 1479"/>
              <a:gd name="T9" fmla="*/ 86 h 292"/>
              <a:gd name="T10" fmla="*/ 1028 w 1479"/>
              <a:gd name="T11" fmla="*/ 146 h 292"/>
              <a:gd name="T12" fmla="*/ 1223 w 1479"/>
              <a:gd name="T13" fmla="*/ 110 h 292"/>
              <a:gd name="T14" fmla="*/ 1479 w 1479"/>
              <a:gd name="T15" fmla="*/ 99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292">
                <a:moveTo>
                  <a:pt x="0" y="88"/>
                </a:moveTo>
                <a:cubicBezTo>
                  <a:pt x="0" y="88"/>
                  <a:pt x="130" y="2"/>
                  <a:pt x="233" y="87"/>
                </a:cubicBezTo>
                <a:cubicBezTo>
                  <a:pt x="337" y="173"/>
                  <a:pt x="361" y="242"/>
                  <a:pt x="478" y="116"/>
                </a:cubicBezTo>
                <a:cubicBezTo>
                  <a:pt x="478" y="116"/>
                  <a:pt x="543" y="31"/>
                  <a:pt x="638" y="99"/>
                </a:cubicBezTo>
                <a:cubicBezTo>
                  <a:pt x="732" y="168"/>
                  <a:pt x="822" y="109"/>
                  <a:pt x="850" y="86"/>
                </a:cubicBezTo>
                <a:cubicBezTo>
                  <a:pt x="878" y="63"/>
                  <a:pt x="952" y="0"/>
                  <a:pt x="1028" y="146"/>
                </a:cubicBezTo>
                <a:cubicBezTo>
                  <a:pt x="1104" y="292"/>
                  <a:pt x="1165" y="200"/>
                  <a:pt x="1223" y="110"/>
                </a:cubicBezTo>
                <a:cubicBezTo>
                  <a:pt x="1281" y="19"/>
                  <a:pt x="1421" y="53"/>
                  <a:pt x="1479" y="99"/>
                </a:cubicBezTo>
              </a:path>
            </a:pathLst>
          </a:custGeom>
          <a:noFill/>
          <a:ln w="7938" cap="flat">
            <a:solidFill>
              <a:srgbClr val="CECFC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199" name="Freeform 113"/>
          <p:cNvSpPr/>
          <p:nvPr/>
        </p:nvSpPr>
        <p:spPr bwMode="auto">
          <a:xfrm>
            <a:off x="-11113" y="4302125"/>
            <a:ext cx="12195175" cy="2541588"/>
          </a:xfrm>
          <a:custGeom>
            <a:avLst/>
            <a:gdLst>
              <a:gd name="T0" fmla="*/ 0 w 1479"/>
              <a:gd name="T1" fmla="*/ 92 h 307"/>
              <a:gd name="T2" fmla="*/ 235 w 1479"/>
              <a:gd name="T3" fmla="*/ 92 h 307"/>
              <a:gd name="T4" fmla="*/ 479 w 1479"/>
              <a:gd name="T5" fmla="*/ 122 h 307"/>
              <a:gd name="T6" fmla="*/ 639 w 1479"/>
              <a:gd name="T7" fmla="*/ 104 h 307"/>
              <a:gd name="T8" fmla="*/ 852 w 1479"/>
              <a:gd name="T9" fmla="*/ 90 h 307"/>
              <a:gd name="T10" fmla="*/ 1029 w 1479"/>
              <a:gd name="T11" fmla="*/ 154 h 307"/>
              <a:gd name="T12" fmla="*/ 1222 w 1479"/>
              <a:gd name="T13" fmla="*/ 115 h 307"/>
              <a:gd name="T14" fmla="*/ 1479 w 1479"/>
              <a:gd name="T15" fmla="*/ 10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307">
                <a:moveTo>
                  <a:pt x="0" y="92"/>
                </a:moveTo>
                <a:cubicBezTo>
                  <a:pt x="0" y="92"/>
                  <a:pt x="126" y="1"/>
                  <a:pt x="235" y="92"/>
                </a:cubicBezTo>
                <a:cubicBezTo>
                  <a:pt x="344" y="182"/>
                  <a:pt x="356" y="254"/>
                  <a:pt x="479" y="122"/>
                </a:cubicBezTo>
                <a:cubicBezTo>
                  <a:pt x="479" y="122"/>
                  <a:pt x="540" y="32"/>
                  <a:pt x="639" y="104"/>
                </a:cubicBezTo>
                <a:cubicBezTo>
                  <a:pt x="738" y="177"/>
                  <a:pt x="823" y="114"/>
                  <a:pt x="852" y="90"/>
                </a:cubicBezTo>
                <a:cubicBezTo>
                  <a:pt x="882" y="66"/>
                  <a:pt x="949" y="0"/>
                  <a:pt x="1029" y="154"/>
                </a:cubicBezTo>
                <a:cubicBezTo>
                  <a:pt x="1109" y="307"/>
                  <a:pt x="1161" y="211"/>
                  <a:pt x="1222" y="115"/>
                </a:cubicBezTo>
                <a:cubicBezTo>
                  <a:pt x="1283" y="20"/>
                  <a:pt x="1418" y="56"/>
                  <a:pt x="1479" y="104"/>
                </a:cubicBezTo>
              </a:path>
            </a:pathLst>
          </a:custGeom>
          <a:noFill/>
          <a:ln w="7938" cap="flat">
            <a:solidFill>
              <a:srgbClr val="CDCDC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4200" name="Freeform 114"/>
          <p:cNvSpPr/>
          <p:nvPr/>
        </p:nvSpPr>
        <p:spPr bwMode="auto">
          <a:xfrm>
            <a:off x="-11113" y="4286250"/>
            <a:ext cx="12195175" cy="2663825"/>
          </a:xfrm>
          <a:custGeom>
            <a:avLst/>
            <a:gdLst>
              <a:gd name="T0" fmla="*/ 0 w 1479"/>
              <a:gd name="T1" fmla="*/ 96 h 322"/>
              <a:gd name="T2" fmla="*/ 236 w 1479"/>
              <a:gd name="T3" fmla="*/ 96 h 322"/>
              <a:gd name="T4" fmla="*/ 480 w 1479"/>
              <a:gd name="T5" fmla="*/ 128 h 322"/>
              <a:gd name="T6" fmla="*/ 640 w 1479"/>
              <a:gd name="T7" fmla="*/ 109 h 322"/>
              <a:gd name="T8" fmla="*/ 855 w 1479"/>
              <a:gd name="T9" fmla="*/ 94 h 322"/>
              <a:gd name="T10" fmla="*/ 1031 w 1479"/>
              <a:gd name="T11" fmla="*/ 161 h 322"/>
              <a:gd name="T12" fmla="*/ 1221 w 1479"/>
              <a:gd name="T13" fmla="*/ 121 h 322"/>
              <a:gd name="T14" fmla="*/ 1479 w 1479"/>
              <a:gd name="T15" fmla="*/ 10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322">
                <a:moveTo>
                  <a:pt x="0" y="96"/>
                </a:moveTo>
                <a:cubicBezTo>
                  <a:pt x="0" y="96"/>
                  <a:pt x="121" y="1"/>
                  <a:pt x="236" y="96"/>
                </a:cubicBezTo>
                <a:cubicBezTo>
                  <a:pt x="351" y="190"/>
                  <a:pt x="351" y="266"/>
                  <a:pt x="480" y="128"/>
                </a:cubicBezTo>
                <a:cubicBezTo>
                  <a:pt x="480" y="128"/>
                  <a:pt x="536" y="33"/>
                  <a:pt x="640" y="109"/>
                </a:cubicBezTo>
                <a:cubicBezTo>
                  <a:pt x="744" y="185"/>
                  <a:pt x="824" y="120"/>
                  <a:pt x="855" y="94"/>
                </a:cubicBezTo>
                <a:cubicBezTo>
                  <a:pt x="885" y="69"/>
                  <a:pt x="947" y="0"/>
                  <a:pt x="1031" y="161"/>
                </a:cubicBezTo>
                <a:cubicBezTo>
                  <a:pt x="1115" y="322"/>
                  <a:pt x="1157" y="221"/>
                  <a:pt x="1221" y="121"/>
                </a:cubicBezTo>
                <a:cubicBezTo>
                  <a:pt x="1285" y="21"/>
                  <a:pt x="1415" y="58"/>
                  <a:pt x="1479" y="109"/>
                </a:cubicBezTo>
              </a:path>
            </a:pathLst>
          </a:custGeom>
          <a:noFill/>
          <a:ln w="7938" cap="flat">
            <a:solidFill>
              <a:srgbClr val="CCCCC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4293" y="254705"/>
            <a:ext cx="2932163" cy="990217"/>
            <a:chOff x="64293" y="254705"/>
            <a:chExt cx="2932163" cy="990217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67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05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06809" y="465389"/>
              <a:ext cx="19896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cs typeface="+mn-cs"/>
                </a:rPr>
                <a:t>Conclusion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cs typeface="+mn-cs"/>
              </a:endParaRPr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8070A558-E61F-899E-86A2-B1C1E3C7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9FF5AA-2279-70C2-B808-A540878D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245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4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4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4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4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4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4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4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4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4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250"/>
                                            <p:tgtEl>
                                              <p:spTgt spid="4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50"/>
                                            <p:tgtEl>
                                              <p:spTgt spid="4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50"/>
                                            <p:tgtEl>
                                              <p:spTgt spid="4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250"/>
                                            <p:tgtEl>
                                              <p:spTgt spid="4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4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50"/>
                                            <p:tgtEl>
                                              <p:spTgt spid="4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4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250"/>
                                            <p:tgtEl>
                                              <p:spTgt spid="4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250"/>
                                            <p:tgtEl>
                                              <p:spTgt spid="4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4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250"/>
                                            <p:tgtEl>
                                              <p:spTgt spid="4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250"/>
                                            <p:tgtEl>
                                              <p:spTgt spid="4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250"/>
                                            <p:tgtEl>
                                              <p:spTgt spid="4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250"/>
                                            <p:tgtEl>
                                              <p:spTgt spid="4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20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4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250"/>
                                            <p:tgtEl>
                                              <p:spTgt spid="4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grpId="0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250"/>
                                            <p:tgtEl>
                                              <p:spTgt spid="4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250"/>
                                            <p:tgtEl>
                                              <p:spTgt spid="4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4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50"/>
                                            <p:tgtEl>
                                              <p:spTgt spid="4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250"/>
                                            <p:tgtEl>
                                              <p:spTgt spid="4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250"/>
                                            <p:tgtEl>
                                              <p:spTgt spid="4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4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250"/>
                                            <p:tgtEl>
                                              <p:spTgt spid="4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10" presetClass="entr" presetSubtype="0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250"/>
                                            <p:tgtEl>
                                              <p:spTgt spid="4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250"/>
                                            <p:tgtEl>
                                              <p:spTgt spid="4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10" presetClass="entr" presetSubtype="0" fill="hold" grpId="0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8" dur="250"/>
                                            <p:tgtEl>
                                              <p:spTgt spid="4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250"/>
                                            <p:tgtEl>
                                              <p:spTgt spid="4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250"/>
                                            <p:tgtEl>
                                              <p:spTgt spid="4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250"/>
                                            <p:tgtEl>
                                              <p:spTgt spid="4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250"/>
                                            <p:tgtEl>
                                              <p:spTgt spid="4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1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3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/>
          <p:bldP spid="93" grpId="0" animBg="1"/>
          <p:bldP spid="94" grpId="0" animBg="1"/>
          <p:bldP spid="95" grpId="0" animBg="1"/>
          <p:bldP spid="4160" grpId="0" animBg="1"/>
          <p:bldP spid="4161" grpId="0" animBg="1"/>
          <p:bldP spid="4162" grpId="0" animBg="1"/>
          <p:bldP spid="4163" grpId="0" animBg="1"/>
          <p:bldP spid="4165" grpId="0" animBg="1"/>
          <p:bldP spid="4166" grpId="0" animBg="1"/>
          <p:bldP spid="4167" grpId="0" animBg="1"/>
          <p:bldP spid="4168" grpId="0" animBg="1"/>
          <p:bldP spid="4169" grpId="0" animBg="1"/>
          <p:bldP spid="4170" grpId="0" animBg="1"/>
          <p:bldP spid="4171" grpId="0" animBg="1"/>
          <p:bldP spid="4172" grpId="0" animBg="1"/>
          <p:bldP spid="4173" grpId="0" animBg="1"/>
          <p:bldP spid="4174" grpId="0" animBg="1"/>
          <p:bldP spid="4175" grpId="0" animBg="1"/>
          <p:bldP spid="4176" grpId="0" animBg="1"/>
          <p:bldP spid="4177" grpId="0" animBg="1"/>
          <p:bldP spid="4178" grpId="0" animBg="1"/>
          <p:bldP spid="4179" grpId="0" animBg="1"/>
          <p:bldP spid="4180" grpId="0" animBg="1"/>
          <p:bldP spid="4181" grpId="0" animBg="1"/>
          <p:bldP spid="4182" grpId="0" animBg="1"/>
          <p:bldP spid="4183" grpId="0" animBg="1"/>
          <p:bldP spid="4184" grpId="0" animBg="1"/>
          <p:bldP spid="4185" grpId="0" animBg="1"/>
          <p:bldP spid="4186" grpId="0" animBg="1"/>
          <p:bldP spid="4187" grpId="0" animBg="1"/>
          <p:bldP spid="4188" grpId="0" animBg="1"/>
          <p:bldP spid="4189" grpId="0" animBg="1"/>
          <p:bldP spid="4190" grpId="0" animBg="1"/>
          <p:bldP spid="4191" grpId="0" animBg="1"/>
          <p:bldP spid="4192" grpId="0" animBg="1"/>
          <p:bldP spid="4193" grpId="0" animBg="1"/>
          <p:bldP spid="4194" grpId="0" animBg="1"/>
          <p:bldP spid="4195" grpId="0" animBg="1"/>
          <p:bldP spid="4196" grpId="0" animBg="1"/>
          <p:bldP spid="4197" grpId="0" animBg="1"/>
          <p:bldP spid="4198" grpId="0" animBg="1"/>
          <p:bldP spid="4199" grpId="0" animBg="1"/>
          <p:bldP spid="420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2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2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4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4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4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4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4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4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4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4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250"/>
                                            <p:tgtEl>
                                              <p:spTgt spid="4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50"/>
                                            <p:tgtEl>
                                              <p:spTgt spid="4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50"/>
                                            <p:tgtEl>
                                              <p:spTgt spid="4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250"/>
                                            <p:tgtEl>
                                              <p:spTgt spid="4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4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50"/>
                                            <p:tgtEl>
                                              <p:spTgt spid="4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4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250"/>
                                            <p:tgtEl>
                                              <p:spTgt spid="4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250"/>
                                            <p:tgtEl>
                                              <p:spTgt spid="4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4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250"/>
                                            <p:tgtEl>
                                              <p:spTgt spid="4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250"/>
                                            <p:tgtEl>
                                              <p:spTgt spid="4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250"/>
                                            <p:tgtEl>
                                              <p:spTgt spid="4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250"/>
                                            <p:tgtEl>
                                              <p:spTgt spid="4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4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grpId="0" nodeType="withEffect">
                                      <p:stCondLst>
                                        <p:cond delay="20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250"/>
                                            <p:tgtEl>
                                              <p:spTgt spid="4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250"/>
                                            <p:tgtEl>
                                              <p:spTgt spid="4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0" presetClass="entr" presetSubtype="0" fill="hold" grpId="0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250"/>
                                            <p:tgtEl>
                                              <p:spTgt spid="4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4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50"/>
                                            <p:tgtEl>
                                              <p:spTgt spid="4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250"/>
                                            <p:tgtEl>
                                              <p:spTgt spid="4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0" presetClass="entr" presetSubtype="0" fill="hold" grpId="0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250"/>
                                            <p:tgtEl>
                                              <p:spTgt spid="4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4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grpId="0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250"/>
                                            <p:tgtEl>
                                              <p:spTgt spid="4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250"/>
                                            <p:tgtEl>
                                              <p:spTgt spid="4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250"/>
                                            <p:tgtEl>
                                              <p:spTgt spid="4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8" dur="250"/>
                                            <p:tgtEl>
                                              <p:spTgt spid="4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0" presetClass="entr" presetSubtype="0" fill="hold" grpId="0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250"/>
                                            <p:tgtEl>
                                              <p:spTgt spid="4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250"/>
                                            <p:tgtEl>
                                              <p:spTgt spid="4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250"/>
                                            <p:tgtEl>
                                              <p:spTgt spid="4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250"/>
                                            <p:tgtEl>
                                              <p:spTgt spid="4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250"/>
                                            <p:tgtEl>
                                              <p:spTgt spid="4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1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1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2" presetClass="entr" presetSubtype="1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12" presetClass="entr" presetSubtype="1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  <p:bldP spid="77" grpId="0"/>
          <p:bldP spid="78" grpId="0"/>
          <p:bldP spid="91" grpId="0"/>
          <p:bldP spid="92" grpId="0"/>
          <p:bldP spid="93" grpId="0" animBg="1"/>
          <p:bldP spid="94" grpId="0" animBg="1"/>
          <p:bldP spid="95" grpId="0" animBg="1"/>
          <p:bldP spid="4160" grpId="0" animBg="1"/>
          <p:bldP spid="4161" grpId="0" animBg="1"/>
          <p:bldP spid="4162" grpId="0" animBg="1"/>
          <p:bldP spid="4163" grpId="0" animBg="1"/>
          <p:bldP spid="4165" grpId="0" animBg="1"/>
          <p:bldP spid="4166" grpId="0" animBg="1"/>
          <p:bldP spid="4167" grpId="0" animBg="1"/>
          <p:bldP spid="4168" grpId="0" animBg="1"/>
          <p:bldP spid="4169" grpId="0" animBg="1"/>
          <p:bldP spid="4170" grpId="0" animBg="1"/>
          <p:bldP spid="4171" grpId="0" animBg="1"/>
          <p:bldP spid="4172" grpId="0" animBg="1"/>
          <p:bldP spid="4173" grpId="0" animBg="1"/>
          <p:bldP spid="4174" grpId="0" animBg="1"/>
          <p:bldP spid="4175" grpId="0" animBg="1"/>
          <p:bldP spid="4176" grpId="0" animBg="1"/>
          <p:bldP spid="4177" grpId="0" animBg="1"/>
          <p:bldP spid="4178" grpId="0" animBg="1"/>
          <p:bldP spid="4179" grpId="0" animBg="1"/>
          <p:bldP spid="4180" grpId="0" animBg="1"/>
          <p:bldP spid="4181" grpId="0" animBg="1"/>
          <p:bldP spid="4182" grpId="0" animBg="1"/>
          <p:bldP spid="4183" grpId="0" animBg="1"/>
          <p:bldP spid="4184" grpId="0" animBg="1"/>
          <p:bldP spid="4185" grpId="0" animBg="1"/>
          <p:bldP spid="4186" grpId="0" animBg="1"/>
          <p:bldP spid="4187" grpId="0" animBg="1"/>
          <p:bldP spid="4188" grpId="0" animBg="1"/>
          <p:bldP spid="4189" grpId="0" animBg="1"/>
          <p:bldP spid="4190" grpId="0" animBg="1"/>
          <p:bldP spid="4191" grpId="0" animBg="1"/>
          <p:bldP spid="4192" grpId="0" animBg="1"/>
          <p:bldP spid="4193" grpId="0" animBg="1"/>
          <p:bldP spid="4194" grpId="0" animBg="1"/>
          <p:bldP spid="4195" grpId="0" animBg="1"/>
          <p:bldP spid="4196" grpId="0" animBg="1"/>
          <p:bldP spid="4197" grpId="0" animBg="1"/>
          <p:bldP spid="4198" grpId="0" animBg="1"/>
          <p:bldP spid="4199" grpId="0" animBg="1"/>
          <p:bldP spid="4200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white">
                    <a:lumMod val="75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noProof="0" dirty="0">
                <a:solidFill>
                  <a:prstClr val="white">
                    <a:lumMod val="75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7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8" name="Freeform 36"/>
          <p:cNvSpPr/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9" name="Freeform 37"/>
          <p:cNvSpPr/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0" name="Freeform 38"/>
          <p:cNvSpPr/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1" name="Freeform 39"/>
          <p:cNvSpPr/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2" name="Freeform 40"/>
          <p:cNvSpPr/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3" name="Freeform 41"/>
          <p:cNvSpPr/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4" name="Freeform 42"/>
          <p:cNvSpPr/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5" name="Freeform 43"/>
          <p:cNvSpPr/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6" name="Freeform 44"/>
          <p:cNvSpPr/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7" name="Freeform 45"/>
          <p:cNvSpPr/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8" name="Freeform 46"/>
          <p:cNvSpPr/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19" name="Freeform 47"/>
          <p:cNvSpPr/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0" name="Freeform 48"/>
          <p:cNvSpPr/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1" name="Freeform 49"/>
          <p:cNvSpPr/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2" name="Freeform 50"/>
          <p:cNvSpPr/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3" name="Freeform 51"/>
          <p:cNvSpPr/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4" name="Freeform 52"/>
          <p:cNvSpPr/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5" name="Freeform 53"/>
          <p:cNvSpPr/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6" name="Freeform 54"/>
          <p:cNvSpPr/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7" name="Freeform 55"/>
          <p:cNvSpPr/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8" name="Freeform 56"/>
          <p:cNvSpPr/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29" name="Freeform 57"/>
          <p:cNvSpPr/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0" name="Freeform 58"/>
          <p:cNvSpPr/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24891" y="3221092"/>
            <a:ext cx="5783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Interdisciplinary Collaboration Network</a:t>
            </a:r>
          </a:p>
          <a:p>
            <a:pPr lvl="0" algn="ctr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Discovery and Recommendations</a:t>
            </a:r>
            <a:endParaRPr lang="zh-CN" altLang="en-US" sz="2800" b="1" dirty="0">
              <a:solidFill>
                <a:prstClr val="black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92307" y="4061424"/>
            <a:ext cx="1630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400" i="1" dirty="0">
                <a:solidFill>
                  <a:prstClr val="black">
                    <a:lumMod val="50000"/>
                    <a:lumOff val="50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Reporter: </a:t>
            </a:r>
            <a:r>
              <a:rPr lang="en-US" altLang="zh-CN" sz="1400" i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Yitong</a:t>
            </a:r>
            <a:r>
              <a:rPr lang="en-US" altLang="zh-CN" sz="1400" i="1" dirty="0">
                <a:solidFill>
                  <a:prstClr val="black">
                    <a:lumMod val="50000"/>
                    <a:lumOff val="50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Hu</a:t>
            </a:r>
            <a:endParaRPr kumimoji="0" lang="zh-CN" alt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85710" y="1980983"/>
            <a:ext cx="107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cs typeface="+mn-cs"/>
              </a:rPr>
              <a:t>Thanks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cs typeface="+mn-c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2" grpId="0"/>
      <p:bldP spid="32" grpId="1"/>
      <p:bldP spid="33" grpId="0"/>
      <p:bldP spid="34" grpId="0"/>
      <p:bldP spid="34" grpId="1"/>
      <p:bldP spid="34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063ebed-dc57-4d64-bb41-3d2b9d6d19cd"/>
  <p:tag name="COMMONDATA" val="eyJoZGlkIjoiMWJkM2Y3YWIwN2JjM2M0M2ZiMDkyNzUyZDA5OWQ3MTMifQ=="/>
</p:tagLst>
</file>

<file path=ppt/theme/theme1.xml><?xml version="1.0" encoding="utf-8"?>
<a:theme xmlns:a="http://schemas.openxmlformats.org/drawingml/2006/main" name="PPT汇 ：www.ppthui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345</Words>
  <Application>Microsoft Office PowerPoint</Application>
  <PresentationFormat>宽屏</PresentationFormat>
  <Paragraphs>90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华文宋体</vt:lpstr>
      <vt:lpstr>微软雅黑</vt:lpstr>
      <vt:lpstr>Agency FB</vt:lpstr>
      <vt:lpstr>Arial</vt:lpstr>
      <vt:lpstr>Calibri</vt:lpstr>
      <vt:lpstr>Calibri Light</vt:lpstr>
      <vt:lpstr>PPT汇 ：www.ppthui.com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锐旗设计; https:/9ppt.taobao.com</cp:keywords>
  <cp:lastModifiedBy>Yitong Hu</cp:lastModifiedBy>
  <cp:revision>16</cp:revision>
  <dcterms:created xsi:type="dcterms:W3CDTF">2017-02-15T15:33:00Z</dcterms:created>
  <dcterms:modified xsi:type="dcterms:W3CDTF">2023-03-01T05:23:42Z</dcterms:modified>
  <cp:category>锐旗设计; 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7E9909BC7C9E4C8A9B5F266EDE837D9B</vt:lpwstr>
  </property>
  <property fmtid="{D5CDD505-2E9C-101B-9397-08002B2CF9AE}" pid="3" name="KSOProductBuildVer">
    <vt:lpwstr>2052-11.1.0.12970</vt:lpwstr>
  </property>
</Properties>
</file>