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68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ublic Sans Black" panose="020B0604020202020204" charset="0"/>
      <p:bold r:id="rId19"/>
      <p:boldItalic r:id="rId20"/>
    </p:embeddedFont>
    <p:embeddedFont>
      <p:font typeface="Questrial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2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603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026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0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400" y="2023500"/>
            <a:ext cx="77172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177175" y="304800"/>
            <a:ext cx="12421925" cy="6694800"/>
            <a:chOff x="-2177175" y="304800"/>
            <a:chExt cx="12421925" cy="6694800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l="18492" t="14228" r="12144" b="18272"/>
            <a:stretch/>
          </p:blipFill>
          <p:spPr>
            <a:xfrm>
              <a:off x="7890650" y="3797388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2" name="Google Shape;12;p2"/>
            <p:cNvSpPr/>
            <p:nvPr/>
          </p:nvSpPr>
          <p:spPr>
            <a:xfrm>
              <a:off x="-2177175" y="3797400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7715295" y="4551962"/>
              <a:ext cx="501259" cy="104071"/>
              <a:chOff x="6329500" y="-1097725"/>
              <a:chExt cx="744150" cy="1545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720000" y="1491300"/>
            <a:ext cx="3963600" cy="18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>
            <a:off x="-2243986" y="-895594"/>
            <a:ext cx="3202200" cy="8120707"/>
            <a:chOff x="-2243986" y="-895594"/>
            <a:chExt cx="3202200" cy="8120707"/>
          </a:xfrm>
        </p:grpSpPr>
        <p:sp>
          <p:nvSpPr>
            <p:cNvPr id="94" name="Google Shape;94;p11"/>
            <p:cNvSpPr/>
            <p:nvPr/>
          </p:nvSpPr>
          <p:spPr>
            <a:xfrm>
              <a:off x="-2243986" y="4022913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" name="Google Shape;95;p11"/>
            <p:cNvPicPr preferRelativeResize="0"/>
            <p:nvPr/>
          </p:nvPicPr>
          <p:blipFill rotWithShape="1">
            <a:blip r:embed="rId2">
              <a:alphaModFix/>
            </a:blip>
            <a:srcRect l="32845" t="16173" r="30417" b="46967"/>
            <a:stretch/>
          </p:blipFill>
          <p:spPr>
            <a:xfrm flipH="1">
              <a:off x="-868122" y="-895594"/>
              <a:ext cx="1748400" cy="17520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2"/>
          <p:cNvGrpSpPr/>
          <p:nvPr/>
        </p:nvGrpSpPr>
        <p:grpSpPr>
          <a:xfrm>
            <a:off x="335520" y="487475"/>
            <a:ext cx="11075874" cy="7116083"/>
            <a:chOff x="335520" y="487475"/>
            <a:chExt cx="11075874" cy="7116083"/>
          </a:xfrm>
        </p:grpSpPr>
        <p:grpSp>
          <p:nvGrpSpPr>
            <p:cNvPr id="99" name="Google Shape;99;p12"/>
            <p:cNvGrpSpPr/>
            <p:nvPr/>
          </p:nvGrpSpPr>
          <p:grpSpPr>
            <a:xfrm>
              <a:off x="335520" y="487475"/>
              <a:ext cx="501259" cy="104071"/>
              <a:chOff x="6329500" y="-1097725"/>
              <a:chExt cx="744150" cy="154500"/>
            </a:xfrm>
          </p:grpSpPr>
          <p:sp>
            <p:nvSpPr>
              <p:cNvPr id="100" name="Google Shape;100;p12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3" name="Google Shape;103;p12"/>
            <p:cNvPicPr preferRelativeResize="0"/>
            <p:nvPr/>
          </p:nvPicPr>
          <p:blipFill rotWithShape="1">
            <a:blip r:embed="rId2">
              <a:alphaModFix/>
            </a:blip>
            <a:srcRect l="14215" t="13864" r="14206" b="21439"/>
            <a:stretch/>
          </p:blipFill>
          <p:spPr>
            <a:xfrm>
              <a:off x="7662894" y="3854158"/>
              <a:ext cx="3748500" cy="37494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3"/>
          <p:cNvGrpSpPr/>
          <p:nvPr/>
        </p:nvGrpSpPr>
        <p:grpSpPr>
          <a:xfrm>
            <a:off x="-1441825" y="-1816250"/>
            <a:ext cx="12673925" cy="8348613"/>
            <a:chOff x="-1441825" y="-1816250"/>
            <a:chExt cx="12673925" cy="8348613"/>
          </a:xfrm>
        </p:grpSpPr>
        <p:pic>
          <p:nvPicPr>
            <p:cNvPr id="106" name="Google Shape;106;p13"/>
            <p:cNvPicPr preferRelativeResize="0"/>
            <p:nvPr/>
          </p:nvPicPr>
          <p:blipFill rotWithShape="1">
            <a:blip r:embed="rId2">
              <a:alphaModFix/>
            </a:blip>
            <a:srcRect l="18492" t="14228" r="12144" b="18272"/>
            <a:stretch/>
          </p:blipFill>
          <p:spPr>
            <a:xfrm>
              <a:off x="-1441825" y="4182463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107" name="Google Shape;107;p13"/>
            <p:cNvGrpSpPr/>
            <p:nvPr/>
          </p:nvGrpSpPr>
          <p:grpSpPr>
            <a:xfrm rot="10800000">
              <a:off x="8029900" y="-1816250"/>
              <a:ext cx="3202200" cy="3202200"/>
              <a:chOff x="-2177175" y="3797400"/>
              <a:chExt cx="3202200" cy="3202200"/>
            </a:xfrm>
          </p:grpSpPr>
          <p:sp>
            <p:nvSpPr>
              <p:cNvPr id="108" name="Google Shape;108;p13"/>
              <p:cNvSpPr/>
              <p:nvPr/>
            </p:nvSpPr>
            <p:spPr>
              <a:xfrm>
                <a:off x="-2177175" y="3797400"/>
                <a:ext cx="3202200" cy="3202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533850" y="425250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20000" y="1994725"/>
            <a:ext cx="3835800" cy="2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■"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●"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■"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-1310500" y="-1460262"/>
            <a:ext cx="10149700" cy="6282145"/>
            <a:chOff x="-1310500" y="-1460262"/>
            <a:chExt cx="10149700" cy="6282145"/>
          </a:xfrm>
        </p:grpSpPr>
        <p:pic>
          <p:nvPicPr>
            <p:cNvPr id="23" name="Google Shape;23;p3"/>
            <p:cNvPicPr preferRelativeResize="0"/>
            <p:nvPr/>
          </p:nvPicPr>
          <p:blipFill rotWithShape="1">
            <a:blip r:embed="rId2">
              <a:alphaModFix/>
            </a:blip>
            <a:srcRect l="18492" t="14228" r="12144" b="18272"/>
            <a:stretch/>
          </p:blipFill>
          <p:spPr>
            <a:xfrm>
              <a:off x="-1310500" y="-1460262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24" name="Google Shape;24;p3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>
              <a:off x="4321370" y="4717812"/>
              <a:ext cx="501259" cy="104071"/>
              <a:chOff x="6329500" y="-1097725"/>
              <a:chExt cx="744150" cy="1545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2"/>
          </p:nvPr>
        </p:nvSpPr>
        <p:spPr>
          <a:xfrm>
            <a:off x="720000" y="1421975"/>
            <a:ext cx="383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ublic Sans Black"/>
              <a:buNone/>
              <a:defRPr sz="2200"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304789" y="-2388750"/>
            <a:ext cx="10856561" cy="5211129"/>
            <a:chOff x="304789" y="-2388750"/>
            <a:chExt cx="10856561" cy="5211129"/>
          </a:xfrm>
        </p:grpSpPr>
        <p:sp>
          <p:nvSpPr>
            <p:cNvPr id="35" name="Google Shape;35;p4"/>
            <p:cNvSpPr/>
            <p:nvPr/>
          </p:nvSpPr>
          <p:spPr>
            <a:xfrm rot="-5400000" flipH="1">
              <a:off x="7959150" y="-2388750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5400000">
              <a:off x="106195" y="2519714"/>
              <a:ext cx="501259" cy="104071"/>
              <a:chOff x="6329500" y="-1097725"/>
              <a:chExt cx="744150" cy="154500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4588200" y="1994725"/>
            <a:ext cx="3835800" cy="2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■"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●"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■"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2"/>
          </p:nvPr>
        </p:nvSpPr>
        <p:spPr>
          <a:xfrm>
            <a:off x="4588200" y="1421975"/>
            <a:ext cx="383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ublic Sans Black"/>
              <a:buNone/>
              <a:defRPr sz="2200"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-2103075" y="-2519652"/>
            <a:ext cx="3317554" cy="8621477"/>
            <a:chOff x="-2103075" y="-2519652"/>
            <a:chExt cx="3317554" cy="8621477"/>
          </a:xfrm>
        </p:grpSpPr>
        <p:pic>
          <p:nvPicPr>
            <p:cNvPr id="45" name="Google Shape;45;p5"/>
            <p:cNvPicPr preferRelativeResize="0"/>
            <p:nvPr/>
          </p:nvPicPr>
          <p:blipFill rotWithShape="1">
            <a:blip r:embed="rId2">
              <a:alphaModFix/>
            </a:blip>
            <a:srcRect l="36545" t="47974" r="26717" b="15166"/>
            <a:stretch/>
          </p:blipFill>
          <p:spPr>
            <a:xfrm>
              <a:off x="-991349" y="4178825"/>
              <a:ext cx="1919100" cy="192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6" name="Google Shape;46;p5"/>
            <p:cNvSpPr/>
            <p:nvPr/>
          </p:nvSpPr>
          <p:spPr>
            <a:xfrm rot="5400000">
              <a:off x="-2103075" y="-2519652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5"/>
            <p:cNvGrpSpPr/>
            <p:nvPr/>
          </p:nvGrpSpPr>
          <p:grpSpPr>
            <a:xfrm>
              <a:off x="713220" y="4832612"/>
              <a:ext cx="501259" cy="104071"/>
              <a:chOff x="6329500" y="-1097725"/>
              <a:chExt cx="744150" cy="154500"/>
            </a:xfrm>
          </p:grpSpPr>
          <p:sp>
            <p:nvSpPr>
              <p:cNvPr id="48" name="Google Shape;48;p5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720000" y="1994725"/>
            <a:ext cx="3835800" cy="2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■"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●"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■"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720000" y="1421975"/>
            <a:ext cx="383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ublic Sans Black"/>
              <a:buNone/>
              <a:defRPr sz="2200"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-2177175" y="304800"/>
            <a:ext cx="11016375" cy="6694800"/>
            <a:chOff x="-2177175" y="304800"/>
            <a:chExt cx="11016375" cy="6694800"/>
          </a:xfrm>
        </p:grpSpPr>
        <p:sp>
          <p:nvSpPr>
            <p:cNvPr id="57" name="Google Shape;57;p6"/>
            <p:cNvSpPr/>
            <p:nvPr/>
          </p:nvSpPr>
          <p:spPr>
            <a:xfrm>
              <a:off x="-2177175" y="3797400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58;p6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102575" y="1339850"/>
            <a:ext cx="6938700" cy="24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-1391150" y="-2059450"/>
            <a:ext cx="12809900" cy="8551263"/>
            <a:chOff x="-1391150" y="-2059450"/>
            <a:chExt cx="12809900" cy="8551263"/>
          </a:xfrm>
        </p:grpSpPr>
        <p:pic>
          <p:nvPicPr>
            <p:cNvPr id="64" name="Google Shape;64;p7"/>
            <p:cNvPicPr preferRelativeResize="0"/>
            <p:nvPr/>
          </p:nvPicPr>
          <p:blipFill rotWithShape="1">
            <a:blip r:embed="rId2">
              <a:alphaModFix/>
            </a:blip>
            <a:srcRect l="18492" t="14228" r="12144" b="18272"/>
            <a:stretch/>
          </p:blipFill>
          <p:spPr>
            <a:xfrm>
              <a:off x="-1391150" y="4141913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65" name="Google Shape;65;p7"/>
            <p:cNvGrpSpPr/>
            <p:nvPr/>
          </p:nvGrpSpPr>
          <p:grpSpPr>
            <a:xfrm rot="10800000">
              <a:off x="8216550" y="-2059450"/>
              <a:ext cx="3202200" cy="3202200"/>
              <a:chOff x="-2177175" y="3797400"/>
              <a:chExt cx="3202200" cy="3202200"/>
            </a:xfrm>
          </p:grpSpPr>
          <p:sp>
            <p:nvSpPr>
              <p:cNvPr id="66" name="Google Shape;66;p7"/>
              <p:cNvSpPr/>
              <p:nvPr/>
            </p:nvSpPr>
            <p:spPr>
              <a:xfrm>
                <a:off x="-2177175" y="3797400"/>
                <a:ext cx="3202200" cy="3202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>
                <a:off x="533850" y="425250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7"/>
            <p:cNvGrpSpPr/>
            <p:nvPr/>
          </p:nvGrpSpPr>
          <p:grpSpPr>
            <a:xfrm>
              <a:off x="243975" y="294475"/>
              <a:ext cx="326700" cy="490050"/>
              <a:chOff x="7388600" y="376150"/>
              <a:chExt cx="326700" cy="490050"/>
            </a:xfrm>
          </p:grpSpPr>
          <p:sp>
            <p:nvSpPr>
              <p:cNvPr id="69" name="Google Shape;69;p7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7"/>
            <p:cNvGrpSpPr/>
            <p:nvPr/>
          </p:nvGrpSpPr>
          <p:grpSpPr>
            <a:xfrm>
              <a:off x="8208163" y="4551962"/>
              <a:ext cx="501259" cy="104071"/>
              <a:chOff x="6329500" y="-1097725"/>
              <a:chExt cx="744150" cy="154500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 hasCustomPrompt="1"/>
          </p:nvPr>
        </p:nvSpPr>
        <p:spPr>
          <a:xfrm>
            <a:off x="1284075" y="1621275"/>
            <a:ext cx="6576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1284000" y="263082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0" name="Google Shape;80;p9"/>
          <p:cNvGrpSpPr/>
          <p:nvPr/>
        </p:nvGrpSpPr>
        <p:grpSpPr>
          <a:xfrm>
            <a:off x="243975" y="294475"/>
            <a:ext cx="10859000" cy="6709625"/>
            <a:chOff x="243975" y="294475"/>
            <a:chExt cx="10859000" cy="6709625"/>
          </a:xfrm>
        </p:grpSpPr>
        <p:pic>
          <p:nvPicPr>
            <p:cNvPr id="81" name="Google Shape;81;p9"/>
            <p:cNvPicPr preferRelativeResize="0"/>
            <p:nvPr/>
          </p:nvPicPr>
          <p:blipFill rotWithShape="1">
            <a:blip r:embed="rId2">
              <a:alphaModFix/>
            </a:blip>
            <a:srcRect l="38689" t="23133" r="17808" b="34533"/>
            <a:stretch/>
          </p:blipFill>
          <p:spPr>
            <a:xfrm>
              <a:off x="7032275" y="2940600"/>
              <a:ext cx="4070700" cy="40635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82" name="Google Shape;82;p9"/>
            <p:cNvGrpSpPr/>
            <p:nvPr/>
          </p:nvGrpSpPr>
          <p:grpSpPr>
            <a:xfrm>
              <a:off x="243975" y="294475"/>
              <a:ext cx="326700" cy="490050"/>
              <a:chOff x="7388600" y="376150"/>
              <a:chExt cx="326700" cy="49005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5" name="Google Shape;85;p9"/>
            <p:cNvPicPr preferRelativeResize="0"/>
            <p:nvPr/>
          </p:nvPicPr>
          <p:blipFill rotWithShape="1">
            <a:blip r:embed="rId2">
              <a:alphaModFix/>
            </a:blip>
            <a:srcRect l="18492" t="14228" r="12144" b="18272"/>
            <a:stretch/>
          </p:blipFill>
          <p:spPr>
            <a:xfrm>
              <a:off x="7890650" y="3797388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86" name="Google Shape;86;p9"/>
            <p:cNvGrpSpPr/>
            <p:nvPr/>
          </p:nvGrpSpPr>
          <p:grpSpPr>
            <a:xfrm>
              <a:off x="7715295" y="4551962"/>
              <a:ext cx="501259" cy="104071"/>
              <a:chOff x="6329500" y="-1097725"/>
              <a:chExt cx="744150" cy="154500"/>
            </a:xfrm>
          </p:grpSpPr>
          <p:sp>
            <p:nvSpPr>
              <p:cNvPr id="87" name="Google Shape;87;p9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ctrTitle"/>
          </p:nvPr>
        </p:nvSpPr>
        <p:spPr>
          <a:xfrm>
            <a:off x="713400" y="2023500"/>
            <a:ext cx="77172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MY KITCHEN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l="14215" t="13864" r="14206" b="21439"/>
          <a:stretch/>
        </p:blipFill>
        <p:spPr>
          <a:xfrm rot="5400000" flipH="1">
            <a:off x="-1634898" y="-2170967"/>
            <a:ext cx="3748500" cy="374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l="26453" t="18230" r="36808" b="44911"/>
          <a:stretch/>
        </p:blipFill>
        <p:spPr>
          <a:xfrm>
            <a:off x="-322700" y="-860287"/>
            <a:ext cx="1733700" cy="173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67000" y="4285650"/>
            <a:ext cx="260400" cy="26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F214E8-A24F-4ED6-B047-188DFCFF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2700"/>
          </a:xfrm>
        </p:spPr>
        <p:txBody>
          <a:bodyPr/>
          <a:lstStyle/>
          <a:p>
            <a:r>
              <a:rPr lang="en-US" sz="2000" dirty="0" err="1"/>
              <a:t>Fitur</a:t>
            </a:r>
            <a:r>
              <a:rPr lang="en-US" sz="2000" dirty="0"/>
              <a:t> Yang </a:t>
            </a:r>
            <a:r>
              <a:rPr lang="en-US" sz="2000" dirty="0" err="1"/>
              <a:t>Selesai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9017E-7772-42F3-BCFC-461578C8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3" y="469831"/>
            <a:ext cx="1134427" cy="1988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BDF57-727A-443F-9B21-7D886ED66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02" y="469830"/>
            <a:ext cx="1215847" cy="1988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113561-EDB0-443F-9213-9DFF0AC37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410" y="466695"/>
            <a:ext cx="1181559" cy="1988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1B316-CB24-451B-9870-8EDE157B6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595" y="466694"/>
            <a:ext cx="1134427" cy="1988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4479D1-F373-45A5-80FB-66C1D1408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208" y="466694"/>
            <a:ext cx="1134427" cy="19888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7A0ED6-B753-47F7-A129-E246C9F87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502" y="2936308"/>
            <a:ext cx="1215847" cy="173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29A7C6-9C65-4FE8-8AC6-82F4FAB07C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6581" y="466694"/>
            <a:ext cx="1134427" cy="21050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31C822-89CA-4A71-AE08-E40E1CBEB6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639" y="2936309"/>
            <a:ext cx="1097801" cy="17373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A4DE26-EAA1-470D-B046-0371939DF2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0410" y="2936308"/>
            <a:ext cx="1181559" cy="173736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117CA5-96DD-4BF4-93F9-51C3832B955F}"/>
              </a:ext>
            </a:extLst>
          </p:cNvPr>
          <p:cNvCxnSpPr/>
          <p:nvPr/>
        </p:nvCxnSpPr>
        <p:spPr>
          <a:xfrm>
            <a:off x="1143000" y="1319981"/>
            <a:ext cx="44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0F342D-9415-46CD-BDAE-60BC93B470D6}"/>
              </a:ext>
            </a:extLst>
          </p:cNvPr>
          <p:cNvCxnSpPr>
            <a:cxnSpLocks/>
          </p:cNvCxnSpPr>
          <p:nvPr/>
        </p:nvCxnSpPr>
        <p:spPr>
          <a:xfrm>
            <a:off x="2470355" y="1467465"/>
            <a:ext cx="921774" cy="739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D21B0A8-B2DD-4A16-9101-D60108B7323A}"/>
              </a:ext>
            </a:extLst>
          </p:cNvPr>
          <p:cNvCxnSpPr>
            <a:endCxn id="14" idx="0"/>
          </p:cNvCxnSpPr>
          <p:nvPr/>
        </p:nvCxnSpPr>
        <p:spPr>
          <a:xfrm flipV="1">
            <a:off x="2536723" y="466694"/>
            <a:ext cx="2627699" cy="919654"/>
          </a:xfrm>
          <a:prstGeom prst="bentConnector4">
            <a:avLst>
              <a:gd name="adj1" fmla="val 16756"/>
              <a:gd name="adj2" fmla="val 1248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C4A9028-3DB3-428B-B980-3F1B46A0F334}"/>
              </a:ext>
            </a:extLst>
          </p:cNvPr>
          <p:cNvCxnSpPr>
            <a:endCxn id="12" idx="0"/>
          </p:cNvCxnSpPr>
          <p:nvPr/>
        </p:nvCxnSpPr>
        <p:spPr>
          <a:xfrm flipV="1">
            <a:off x="5164421" y="466694"/>
            <a:ext cx="1465388" cy="388712"/>
          </a:xfrm>
          <a:prstGeom prst="bentConnector4">
            <a:avLst>
              <a:gd name="adj1" fmla="val 1962"/>
              <a:gd name="adj2" fmla="val 143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F4C8599-4375-4072-9B9B-38B9F04BDBE2}"/>
              </a:ext>
            </a:extLst>
          </p:cNvPr>
          <p:cNvCxnSpPr>
            <a:endCxn id="18" idx="0"/>
          </p:cNvCxnSpPr>
          <p:nvPr/>
        </p:nvCxnSpPr>
        <p:spPr>
          <a:xfrm flipV="1">
            <a:off x="4881716" y="466694"/>
            <a:ext cx="3072079" cy="1059764"/>
          </a:xfrm>
          <a:prstGeom prst="bentConnector4">
            <a:avLst>
              <a:gd name="adj1" fmla="val 32607"/>
              <a:gd name="adj2" fmla="val 121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05F0D4-2071-4A74-A36F-5580936636A0}"/>
              </a:ext>
            </a:extLst>
          </p:cNvPr>
          <p:cNvCxnSpPr/>
          <p:nvPr/>
        </p:nvCxnSpPr>
        <p:spPr>
          <a:xfrm>
            <a:off x="8332839" y="1319981"/>
            <a:ext cx="4350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B58400-5DDD-445E-93B7-762FA6638602}"/>
              </a:ext>
            </a:extLst>
          </p:cNvPr>
          <p:cNvCxnSpPr/>
          <p:nvPr/>
        </p:nvCxnSpPr>
        <p:spPr>
          <a:xfrm>
            <a:off x="8760542" y="1319981"/>
            <a:ext cx="0" cy="148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2D81530-CFF5-4D8B-B489-F7AA1F346048}"/>
              </a:ext>
            </a:extLst>
          </p:cNvPr>
          <p:cNvCxnSpPr>
            <a:cxnSpLocks/>
          </p:cNvCxnSpPr>
          <p:nvPr/>
        </p:nvCxnSpPr>
        <p:spPr>
          <a:xfrm flipH="1" flipV="1">
            <a:off x="685540" y="2713703"/>
            <a:ext cx="8082377" cy="10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A74943-1426-4396-A81B-152329EA448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85540" y="2713703"/>
            <a:ext cx="0" cy="22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313FBA-5A3C-405B-8C60-AD668375FAFB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>
            <a:off x="1234440" y="3804989"/>
            <a:ext cx="350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E6D3D10C-4153-4BBF-97D5-950629974C8D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3999763" y="2640328"/>
            <a:ext cx="1496868" cy="832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68D9C2ED-8079-4FB6-A48B-9EADA4AA8115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>
            <a:off x="1584502" y="1464240"/>
            <a:ext cx="3971976" cy="824068"/>
          </a:xfrm>
          <a:prstGeom prst="bentConnector5">
            <a:avLst>
              <a:gd name="adj1" fmla="val -208"/>
              <a:gd name="adj2" fmla="val -48411"/>
              <a:gd name="adj3" fmla="val 105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2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6248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b="1" dirty="0"/>
              <a:t>Dari </a:t>
            </a:r>
            <a:r>
              <a:rPr lang="en-US" b="1" dirty="0" err="1"/>
              <a:t>fitur</a:t>
            </a:r>
            <a:r>
              <a:rPr lang="en-US" b="1" dirty="0"/>
              <a:t> yang kami </a:t>
            </a:r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nya</a:t>
            </a:r>
            <a:r>
              <a:rPr lang="en-US" b="1" dirty="0"/>
              <a:t> </a:t>
            </a:r>
            <a:r>
              <a:rPr lang="en-US" b="1" dirty="0" err="1"/>
              <a:t>terdapat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profile user </a:t>
            </a:r>
            <a:r>
              <a:rPr lang="en-US" b="1" dirty="0" err="1"/>
              <a:t>disini</a:t>
            </a:r>
            <a:r>
              <a:rPr lang="en-US" b="1" dirty="0"/>
              <a:t> kami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memasukan</a:t>
            </a:r>
            <a:r>
              <a:rPr lang="en-US" b="1" dirty="0"/>
              <a:t> </a:t>
            </a:r>
            <a:r>
              <a:rPr lang="en-US" b="1" dirty="0" err="1"/>
              <a:t>nya</a:t>
            </a:r>
            <a:r>
              <a:rPr lang="en-US" b="1" dirty="0"/>
              <a:t> dan </a:t>
            </a:r>
            <a:r>
              <a:rPr lang="en-US" b="1" dirty="0" err="1"/>
              <a:t>diganti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profile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mykitchen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.</a:t>
            </a:r>
          </a:p>
          <a:p>
            <a:pPr marL="285750" indent="-285750"/>
            <a:r>
              <a:rPr lang="en-US" b="1" dirty="0"/>
              <a:t>Dan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baku</a:t>
            </a:r>
            <a:r>
              <a:rPr lang="en-US" b="1" dirty="0"/>
              <a:t> kami Juga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memakainya</a:t>
            </a:r>
            <a:r>
              <a:rPr lang="en-US" b="1" dirty="0"/>
              <a:t> dan </a:t>
            </a:r>
            <a:r>
              <a:rPr lang="en-US" b="1" dirty="0" err="1"/>
              <a:t>menggantikannya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b="1" dirty="0"/>
              <a:t> </a:t>
            </a:r>
            <a:r>
              <a:rPr lang="en-US" b="1" dirty="0" err="1"/>
              <a:t>seperti</a:t>
            </a:r>
            <a:r>
              <a:rPr lang="en-US" b="1" dirty="0"/>
              <a:t> </a:t>
            </a:r>
            <a:r>
              <a:rPr lang="en-US" b="1" dirty="0" err="1"/>
              <a:t>apettizer</a:t>
            </a:r>
            <a:r>
              <a:rPr lang="en-US" b="1" dirty="0"/>
              <a:t>, dessert, </a:t>
            </a:r>
            <a:r>
              <a:rPr lang="en-US" b="1" dirty="0" err="1"/>
              <a:t>minuman</a:t>
            </a:r>
            <a:r>
              <a:rPr lang="en-US" b="1" dirty="0"/>
              <a:t> dan lain </a:t>
            </a:r>
            <a:r>
              <a:rPr lang="en-US" b="1" dirty="0" err="1"/>
              <a:t>sebagainya</a:t>
            </a:r>
            <a:r>
              <a:rPr lang="en-US" b="1" dirty="0"/>
              <a:t>.</a:t>
            </a:r>
          </a:p>
          <a:p>
            <a:pPr marL="285750" indent="-285750"/>
            <a:r>
              <a:rPr lang="en-US" b="1" dirty="0"/>
              <a:t>Dan Juga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terdapat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yang </a:t>
            </a:r>
            <a:r>
              <a:rPr lang="en-US" b="1" dirty="0" err="1"/>
              <a:t>terpopuler</a:t>
            </a:r>
            <a:r>
              <a:rPr lang="en-US" b="1" dirty="0"/>
              <a:t> kami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menyediakan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searching </a:t>
            </a:r>
            <a:r>
              <a:rPr lang="en-US" b="1" dirty="0" err="1"/>
              <a:t>tanpa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terpopuler</a:t>
            </a:r>
            <a:r>
              <a:rPr lang="en-US" b="1" dirty="0"/>
              <a:t>.</a:t>
            </a:r>
            <a:endParaRPr b="1" dirty="0"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l="14215" t="13864" r="14206" b="21439"/>
          <a:stretch/>
        </p:blipFill>
        <p:spPr>
          <a:xfrm rot="6300032">
            <a:off x="7466782" y="-2472312"/>
            <a:ext cx="3748434" cy="374938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400" dirty="0" err="1"/>
              <a:t>Fitur</a:t>
            </a:r>
            <a:r>
              <a:rPr lang="en-US" sz="2400" dirty="0"/>
              <a:t> yang </a:t>
            </a:r>
            <a:r>
              <a:rPr lang="en-US" sz="2400" dirty="0" err="1"/>
              <a:t>berhasil</a:t>
            </a:r>
            <a:endParaRPr sz="2400" dirty="0"/>
          </a:p>
        </p:txBody>
      </p:sp>
      <p:sp>
        <p:nvSpPr>
          <p:cNvPr id="174" name="Google Shape;174;p21"/>
          <p:cNvSpPr/>
          <p:nvPr/>
        </p:nvSpPr>
        <p:spPr>
          <a:xfrm>
            <a:off x="155400" y="344950"/>
            <a:ext cx="260400" cy="260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09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6248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/>
              <a:t>Hendra: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 err="1"/>
              <a:t>Melky</a:t>
            </a:r>
            <a:r>
              <a:rPr lang="en-US" b="1" dirty="0"/>
              <a:t>:</a:t>
            </a:r>
            <a:endParaRPr dirty="0"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l="14215" t="13864" r="14206" b="21439"/>
          <a:stretch/>
        </p:blipFill>
        <p:spPr>
          <a:xfrm rot="6300032">
            <a:off x="7466782" y="-2472312"/>
            <a:ext cx="3748434" cy="374938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Kontribusi Anggota Kelompok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155400" y="344950"/>
            <a:ext cx="260400" cy="260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685800" y="1504950"/>
            <a:ext cx="5257800" cy="2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Hendra Saputra (701210163)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Melky Ardiyansa (701210005)</a:t>
            </a:r>
            <a:r>
              <a:rPr lang="en-US"/>
              <a:t>.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114126" y="1395689"/>
            <a:ext cx="1748400" cy="17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916176" y="2197739"/>
            <a:ext cx="144300" cy="14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Nama Kelompok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ubTitle" idx="1"/>
          </p:nvPr>
        </p:nvSpPr>
        <p:spPr>
          <a:xfrm>
            <a:off x="685800" y="1504950"/>
            <a:ext cx="5257800" cy="2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Di dunia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serba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hidangkan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sahabat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jual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di internet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terganggu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dan lain </a:t>
            </a:r>
            <a:r>
              <a:rPr lang="en-US" dirty="0" err="1"/>
              <a:t>lain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terganggu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di internet,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pahami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31" name="Google Shape;131;p16"/>
          <p:cNvSpPr/>
          <p:nvPr/>
        </p:nvSpPr>
        <p:spPr>
          <a:xfrm>
            <a:off x="6114126" y="1395689"/>
            <a:ext cx="1748400" cy="17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916176" y="2197739"/>
            <a:ext cx="144300" cy="14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MY KITCHEN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2"/>
          </p:nvPr>
        </p:nvSpPr>
        <p:spPr>
          <a:xfrm>
            <a:off x="762000" y="971550"/>
            <a:ext cx="383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dk2"/>
                </a:solidFill>
              </a:rPr>
              <a:t>Latar Belakang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subTitle" idx="1"/>
          </p:nvPr>
        </p:nvSpPr>
        <p:spPr>
          <a:xfrm>
            <a:off x="685800" y="1504950"/>
            <a:ext cx="5257800" cy="2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Aplikasi</a:t>
            </a:r>
            <a:r>
              <a:rPr lang="en-US" dirty="0"/>
              <a:t> MY kitchen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yang </a:t>
            </a:r>
            <a:r>
              <a:rPr lang="en-US" dirty="0" err="1"/>
              <a:t>bener</a:t>
            </a:r>
            <a:r>
              <a:rPr lang="en-US" dirty="0"/>
              <a:t> </a:t>
            </a:r>
            <a:r>
              <a:rPr lang="en-US" dirty="0" err="1"/>
              <a:t>bener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 Kami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sesimpel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pahami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dan juga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step by step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mempraktekan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40" name="Google Shape;140;p17"/>
          <p:cNvSpPr/>
          <p:nvPr/>
        </p:nvSpPr>
        <p:spPr>
          <a:xfrm>
            <a:off x="6114126" y="1395689"/>
            <a:ext cx="1748400" cy="17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6916176" y="2197739"/>
            <a:ext cx="144300" cy="14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MY KITCHEN</a:t>
            </a:r>
            <a:endParaRPr dirty="0"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2"/>
          </p:nvPr>
        </p:nvSpPr>
        <p:spPr>
          <a:xfrm>
            <a:off x="674280" y="974988"/>
            <a:ext cx="383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 err="1">
                <a:solidFill>
                  <a:schemeClr val="dk2"/>
                </a:solidFill>
              </a:rPr>
              <a:t>D</a:t>
            </a:r>
            <a:r>
              <a:rPr lang="en-US" dirty="0" err="1"/>
              <a:t>eskripsi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LOGO APLIKASI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l="14215" t="13864" r="14206" b="21439"/>
          <a:stretch/>
        </p:blipFill>
        <p:spPr>
          <a:xfrm>
            <a:off x="8073700" y="4246853"/>
            <a:ext cx="714000" cy="71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0"/>
            <a:ext cx="4648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subTitle" idx="1"/>
          </p:nvPr>
        </p:nvSpPr>
        <p:spPr>
          <a:xfrm>
            <a:off x="685800" y="1189289"/>
            <a:ext cx="3835800" cy="2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detail dan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pahami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Selan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MY KITCHEN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yang dan kami juga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dan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pahami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l="14215" t="13864" r="14206" b="21439"/>
          <a:stretch/>
        </p:blipFill>
        <p:spPr>
          <a:xfrm rot="6300032">
            <a:off x="7466782" y="-2472312"/>
            <a:ext cx="3748434" cy="374938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TUJUAN</a:t>
            </a:r>
            <a:endParaRPr dirty="0"/>
          </a:p>
        </p:txBody>
      </p:sp>
      <p:sp>
        <p:nvSpPr>
          <p:cNvPr id="158" name="Google Shape;158;p19"/>
          <p:cNvSpPr/>
          <p:nvPr/>
        </p:nvSpPr>
        <p:spPr>
          <a:xfrm>
            <a:off x="155400" y="344950"/>
            <a:ext cx="260400" cy="260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6248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/>
              <a:t>- Design </a:t>
            </a:r>
            <a:r>
              <a:rPr lang="en-US" b="1" dirty="0" err="1"/>
              <a:t>Figma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intuitif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hidangan</a:t>
            </a:r>
            <a:r>
              <a:rPr lang="en-US" dirty="0"/>
              <a:t>   yang </a:t>
            </a:r>
            <a:r>
              <a:rPr lang="en-US" dirty="0" err="1"/>
              <a:t>diinginkan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/>
              <a:t>- Database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dirty="0" err="1"/>
              <a:t>Penggunaan</a:t>
            </a:r>
            <a:r>
              <a:rPr lang="en-US" dirty="0"/>
              <a:t> database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register dan login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mykitchen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/>
              <a:t>- Media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dirty="0" err="1"/>
              <a:t>Galeri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l="14215" t="13864" r="14206" b="21439"/>
          <a:stretch/>
        </p:blipFill>
        <p:spPr>
          <a:xfrm rot="6300032">
            <a:off x="7466782" y="-2472312"/>
            <a:ext cx="3748434" cy="374938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400" dirty="0" err="1"/>
              <a:t>Teknologi</a:t>
            </a:r>
            <a:r>
              <a:rPr lang="en-US" sz="2400" dirty="0"/>
              <a:t> dan </a:t>
            </a:r>
            <a:r>
              <a:rPr lang="en-US" sz="2400" dirty="0" err="1"/>
              <a:t>Fitur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endParaRPr sz="2400" dirty="0"/>
          </a:p>
        </p:txBody>
      </p:sp>
      <p:sp>
        <p:nvSpPr>
          <p:cNvPr id="166" name="Google Shape;166;p20"/>
          <p:cNvSpPr/>
          <p:nvPr/>
        </p:nvSpPr>
        <p:spPr>
          <a:xfrm>
            <a:off x="155400" y="344950"/>
            <a:ext cx="260400" cy="260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6248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Questrial"/>
              <a:buChar char="-"/>
            </a:pPr>
            <a:r>
              <a:rPr lang="en-US" b="1" dirty="0" err="1"/>
              <a:t>PembuatanAplikasi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login dan register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tersimpan</a:t>
            </a:r>
            <a:r>
              <a:rPr lang="en-US" b="1" dirty="0"/>
              <a:t> di database </a:t>
            </a:r>
            <a:r>
              <a:rPr lang="en-US" b="1" dirty="0" err="1"/>
              <a:t>sqlite</a:t>
            </a:r>
            <a:endParaRPr lang="en-US" b="1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b="1" dirty="0"/>
              <a:t> </a:t>
            </a:r>
            <a:r>
              <a:rPr lang="en-US" b="1" dirty="0" err="1"/>
              <a:t>versi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mobile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r>
              <a:rPr lang="en-US" b="1" dirty="0"/>
              <a:t> java di Android studio.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b="1" dirty="0"/>
              <a:t>Minimum </a:t>
            </a:r>
            <a:r>
              <a:rPr lang="en-US" b="1" dirty="0" err="1"/>
              <a:t>sdk</a:t>
            </a:r>
            <a:r>
              <a:rPr lang="en-US" b="1" dirty="0"/>
              <a:t> </a:t>
            </a:r>
            <a:r>
              <a:rPr lang="en-US" b="1" dirty="0" err="1"/>
              <a:t>Nouget</a:t>
            </a:r>
            <a:r>
              <a:rPr lang="en-US" b="1" dirty="0"/>
              <a:t> </a:t>
            </a:r>
            <a:r>
              <a:rPr lang="en-US" b="1" dirty="0" err="1"/>
              <a:t>Api</a:t>
            </a:r>
            <a:r>
              <a:rPr lang="en-US" b="1" dirty="0"/>
              <a:t> 24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 dirty="0"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l="14215" t="13864" r="14206" b="21439"/>
          <a:stretch/>
        </p:blipFill>
        <p:spPr>
          <a:xfrm rot="6300032">
            <a:off x="7466782" y="-2472312"/>
            <a:ext cx="3748434" cy="374938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400" dirty="0" err="1"/>
              <a:t>Teknologi</a:t>
            </a:r>
            <a:r>
              <a:rPr lang="en-US" sz="2400" dirty="0"/>
              <a:t> dan </a:t>
            </a:r>
            <a:r>
              <a:rPr lang="en-US" sz="2400" dirty="0" err="1"/>
              <a:t>Fitur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endParaRPr sz="2400" dirty="0"/>
          </a:p>
        </p:txBody>
      </p:sp>
      <p:sp>
        <p:nvSpPr>
          <p:cNvPr id="174" name="Google Shape;174;p21"/>
          <p:cNvSpPr/>
          <p:nvPr/>
        </p:nvSpPr>
        <p:spPr>
          <a:xfrm>
            <a:off x="155400" y="344950"/>
            <a:ext cx="260400" cy="260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6248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 err="1"/>
              <a:t>Fitur</a:t>
            </a:r>
            <a:r>
              <a:rPr lang="en-US" b="1" dirty="0"/>
              <a:t> yang di </a:t>
            </a:r>
            <a:r>
              <a:rPr lang="en-US" b="1" dirty="0" err="1"/>
              <a:t>rencanakan</a:t>
            </a:r>
            <a:r>
              <a:rPr lang="en-US" b="1" dirty="0"/>
              <a:t> </a:t>
            </a:r>
            <a:r>
              <a:rPr lang="en-US" b="1" dirty="0" err="1"/>
              <a:t>seperti</a:t>
            </a:r>
            <a:r>
              <a:rPr lang="en-US" b="1" dirty="0"/>
              <a:t> :</a:t>
            </a:r>
          </a:p>
          <a:p>
            <a:pPr marL="285750" indent="-285750"/>
            <a:r>
              <a:rPr lang="en-US" b="1" dirty="0"/>
              <a:t>Register </a:t>
            </a:r>
            <a:r>
              <a:rPr lang="en-US" b="1" dirty="0" err="1"/>
              <a:t>pembuatan</a:t>
            </a:r>
            <a:r>
              <a:rPr lang="en-US" b="1" dirty="0"/>
              <a:t> </a:t>
            </a:r>
            <a:r>
              <a:rPr lang="en-US" b="1" dirty="0" err="1"/>
              <a:t>akun</a:t>
            </a:r>
            <a:r>
              <a:rPr lang="en-US" b="1" dirty="0"/>
              <a:t> </a:t>
            </a:r>
            <a:r>
              <a:rPr lang="en-US" b="1" dirty="0" err="1"/>
              <a:t>lalu</a:t>
            </a:r>
            <a:r>
              <a:rPr lang="en-US" b="1" dirty="0"/>
              <a:t> login</a:t>
            </a:r>
          </a:p>
          <a:p>
            <a:pPr marL="285750" indent="-285750"/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home,profile</a:t>
            </a:r>
            <a:r>
              <a:rPr lang="en-US" b="1" dirty="0"/>
              <a:t> app, dan logout</a:t>
            </a:r>
          </a:p>
          <a:p>
            <a:pPr marL="285750" indent="-285750"/>
            <a:r>
              <a:rPr lang="en-US" b="1" dirty="0" err="1"/>
              <a:t>Fitur</a:t>
            </a:r>
            <a:r>
              <a:rPr lang="en-US" b="1" dirty="0"/>
              <a:t> search</a:t>
            </a:r>
          </a:p>
          <a:p>
            <a:pPr marL="285750" indent="-285750"/>
            <a:r>
              <a:rPr lang="en-US" b="1" dirty="0"/>
              <a:t>Dan daftar </a:t>
            </a:r>
            <a:r>
              <a:rPr lang="en-US" b="1" dirty="0" err="1"/>
              <a:t>resep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berbai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b="1" dirty="0"/>
              <a:t>.</a:t>
            </a:r>
            <a:endParaRPr b="1" dirty="0"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l="14215" t="13864" r="14206" b="21439"/>
          <a:stretch/>
        </p:blipFill>
        <p:spPr>
          <a:xfrm rot="6300032">
            <a:off x="7466782" y="-2472312"/>
            <a:ext cx="3748434" cy="374938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400" dirty="0"/>
              <a:t>FITUR YANG DI RENCANAKAN</a:t>
            </a:r>
            <a:endParaRPr sz="2400" dirty="0"/>
          </a:p>
        </p:txBody>
      </p:sp>
      <p:sp>
        <p:nvSpPr>
          <p:cNvPr id="174" name="Google Shape;174;p21"/>
          <p:cNvSpPr/>
          <p:nvPr/>
        </p:nvSpPr>
        <p:spPr>
          <a:xfrm>
            <a:off x="155400" y="344950"/>
            <a:ext cx="260400" cy="260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557265"/>
      </p:ext>
    </p:extLst>
  </p:cSld>
  <p:clrMapOvr>
    <a:masterClrMapping/>
  </p:clrMapOvr>
</p:sld>
</file>

<file path=ppt/theme/theme1.xml><?xml version="1.0" encoding="utf-8"?>
<a:theme xmlns:a="http://schemas.openxmlformats.org/drawingml/2006/main" name="Parts of a Circle by Slidesgo">
  <a:themeElements>
    <a:clrScheme name="Simple Light">
      <a:dk1>
        <a:srgbClr val="1A0E4B"/>
      </a:dk1>
      <a:lt1>
        <a:srgbClr val="FFFFFF"/>
      </a:lt1>
      <a:dk2>
        <a:srgbClr val="FF83AE"/>
      </a:dk2>
      <a:lt2>
        <a:srgbClr val="F1F093"/>
      </a:lt2>
      <a:accent1>
        <a:srgbClr val="C8EE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0E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461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Questrial</vt:lpstr>
      <vt:lpstr>Calibri</vt:lpstr>
      <vt:lpstr>Public Sans Black</vt:lpstr>
      <vt:lpstr>Parts of a Circle by Slidesgo</vt:lpstr>
      <vt:lpstr>MY KITCHEN</vt:lpstr>
      <vt:lpstr>Nama Kelompok</vt:lpstr>
      <vt:lpstr>MY KITCHEN</vt:lpstr>
      <vt:lpstr>MY KITCHEN</vt:lpstr>
      <vt:lpstr>LOGO APLIKASI</vt:lpstr>
      <vt:lpstr>TUJUAN</vt:lpstr>
      <vt:lpstr>Teknologi dan Fitur yang Digunakan</vt:lpstr>
      <vt:lpstr>Teknologi dan Fitur yang Digunakan</vt:lpstr>
      <vt:lpstr>FITUR YANG DI RENCANAKAN</vt:lpstr>
      <vt:lpstr>Fitur Yang Selesai</vt:lpstr>
      <vt:lpstr>Fitur yang berhasil</vt:lpstr>
      <vt:lpstr>Kontribusi Anggota Kelompok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KITCHEN</dc:title>
  <dc:creator>ACER</dc:creator>
  <cp:lastModifiedBy>ACER</cp:lastModifiedBy>
  <cp:revision>12</cp:revision>
  <dcterms:modified xsi:type="dcterms:W3CDTF">2024-01-07T14:22:20Z</dcterms:modified>
</cp:coreProperties>
</file>