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11/8/2023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7214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11/8/2023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7141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11/8/2023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8485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11/8/2023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3459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11/8/2023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6855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11/8/2023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7970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11/8/2023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9220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11/8/2023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162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11/8/2023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2315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11/8/2023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9010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11/8/2023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1199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11/8/2023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094959422"/>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57" r:id="rId5"/>
    <p:sldLayoutId id="2147483762" r:id="rId6"/>
    <p:sldLayoutId id="2147483758" r:id="rId7"/>
    <p:sldLayoutId id="2147483759" r:id="rId8"/>
    <p:sldLayoutId id="2147483760" r:id="rId9"/>
    <p:sldLayoutId id="2147483761" r:id="rId10"/>
    <p:sldLayoutId id="214748376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9CD7A19-E1F3-CA51-0AF5-6A8F3407A93F}"/>
              </a:ext>
            </a:extLst>
          </p:cNvPr>
          <p:cNvSpPr>
            <a:spLocks noGrp="1"/>
          </p:cNvSpPr>
          <p:nvPr>
            <p:ph type="ctrTitle"/>
          </p:nvPr>
        </p:nvSpPr>
        <p:spPr>
          <a:xfrm>
            <a:off x="540000" y="540000"/>
            <a:ext cx="4500561" cy="4259814"/>
          </a:xfrm>
        </p:spPr>
        <p:txBody>
          <a:bodyPr>
            <a:normAutofit/>
          </a:bodyPr>
          <a:lstStyle/>
          <a:p>
            <a:r>
              <a:rPr lang="en-IN" sz="6600" dirty="0"/>
              <a:t>Multiple and Hybrid Inheritance</a:t>
            </a:r>
          </a:p>
        </p:txBody>
      </p:sp>
      <p:sp>
        <p:nvSpPr>
          <p:cNvPr id="3" name="Subtitle 2">
            <a:extLst>
              <a:ext uri="{FF2B5EF4-FFF2-40B4-BE49-F238E27FC236}">
                <a16:creationId xmlns:a16="http://schemas.microsoft.com/office/drawing/2014/main" id="{07197AF1-AD6A-D634-C9BC-4E288D9C3DCA}"/>
              </a:ext>
            </a:extLst>
          </p:cNvPr>
          <p:cNvSpPr>
            <a:spLocks noGrp="1"/>
          </p:cNvSpPr>
          <p:nvPr>
            <p:ph type="subTitle" idx="1"/>
          </p:nvPr>
        </p:nvSpPr>
        <p:spPr>
          <a:xfrm>
            <a:off x="540000" y="4988476"/>
            <a:ext cx="4500561" cy="1320249"/>
          </a:xfrm>
        </p:spPr>
        <p:txBody>
          <a:bodyPr>
            <a:normAutofit/>
          </a:bodyPr>
          <a:lstStyle/>
          <a:p>
            <a:r>
              <a:rPr lang="en-IN" dirty="0"/>
              <a:t>By : Joel jacob john</a:t>
            </a:r>
          </a:p>
          <a:p>
            <a:r>
              <a:rPr lang="en-IN" dirty="0"/>
              <a:t>Id</a:t>
            </a:r>
            <a:r>
              <a:rPr lang="en-IN"/>
              <a:t>: stb03002</a:t>
            </a:r>
            <a:endParaRPr lang="en-IN" dirty="0"/>
          </a:p>
        </p:txBody>
      </p:sp>
      <p:pic>
        <p:nvPicPr>
          <p:cNvPr id="27" name="Picture 26">
            <a:extLst>
              <a:ext uri="{FF2B5EF4-FFF2-40B4-BE49-F238E27FC236}">
                <a16:creationId xmlns:a16="http://schemas.microsoft.com/office/drawing/2014/main" id="{50B2200A-8869-1A1A-2B9E-4ECD901EEA4F}"/>
              </a:ext>
            </a:extLst>
          </p:cNvPr>
          <p:cNvPicPr>
            <a:picLocks noChangeAspect="1"/>
          </p:cNvPicPr>
          <p:nvPr/>
        </p:nvPicPr>
        <p:blipFill rotWithShape="1">
          <a:blip r:embed="rId2"/>
          <a:srcRect l="16949" r="12572"/>
          <a:stretch/>
        </p:blipFill>
        <p:spPr>
          <a:xfrm>
            <a:off x="5747424" y="10"/>
            <a:ext cx="6444576" cy="6857990"/>
          </a:xfrm>
          <a:prstGeom prst="rect">
            <a:avLst/>
          </a:prstGeom>
        </p:spPr>
      </p:pic>
    </p:spTree>
    <p:extLst>
      <p:ext uri="{BB962C8B-B14F-4D97-AF65-F5344CB8AC3E}">
        <p14:creationId xmlns:p14="http://schemas.microsoft.com/office/powerpoint/2010/main" val="3376509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7" name="Freeform: Shape 16">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99EB30-F8C1-F4B9-1B0D-4B3E228F654A}"/>
              </a:ext>
            </a:extLst>
          </p:cNvPr>
          <p:cNvSpPr>
            <a:spLocks noGrp="1"/>
          </p:cNvSpPr>
          <p:nvPr>
            <p:ph type="title"/>
          </p:nvPr>
        </p:nvSpPr>
        <p:spPr>
          <a:xfrm>
            <a:off x="540000" y="540000"/>
            <a:ext cx="4500561" cy="2181946"/>
          </a:xfrm>
        </p:spPr>
        <p:txBody>
          <a:bodyPr anchor="t">
            <a:normAutofit/>
          </a:bodyPr>
          <a:lstStyle/>
          <a:p>
            <a:r>
              <a:rPr lang="en-IN" dirty="0"/>
              <a:t>Multiple Inheritance </a:t>
            </a:r>
          </a:p>
        </p:txBody>
      </p:sp>
      <p:sp>
        <p:nvSpPr>
          <p:cNvPr id="3" name="Content Placeholder 2">
            <a:extLst>
              <a:ext uri="{FF2B5EF4-FFF2-40B4-BE49-F238E27FC236}">
                <a16:creationId xmlns:a16="http://schemas.microsoft.com/office/drawing/2014/main" id="{4C289B86-44F3-DCE8-4ED5-19A1C2F808FB}"/>
              </a:ext>
            </a:extLst>
          </p:cNvPr>
          <p:cNvSpPr>
            <a:spLocks noGrp="1"/>
          </p:cNvSpPr>
          <p:nvPr>
            <p:ph idx="1"/>
          </p:nvPr>
        </p:nvSpPr>
        <p:spPr>
          <a:xfrm>
            <a:off x="550863" y="2947121"/>
            <a:ext cx="4500562" cy="3361604"/>
          </a:xfrm>
        </p:spPr>
        <p:txBody>
          <a:bodyPr anchor="t">
            <a:normAutofit/>
          </a:bodyPr>
          <a:lstStyle/>
          <a:p>
            <a:r>
              <a:rPr lang="en-US" b="0" i="0" dirty="0">
                <a:effectLst/>
                <a:latin typeface="Nunito" pitchFamily="2" charset="0"/>
              </a:rPr>
              <a:t>When a class can be derived from more than one base class this type of inheritance is called multiple inheritances. In multiple inheritances, all the features of the base classes are inherited into the derived class. </a:t>
            </a:r>
          </a:p>
          <a:p>
            <a:endParaRPr lang="en-IN" dirty="0"/>
          </a:p>
        </p:txBody>
      </p:sp>
      <p:pic>
        <p:nvPicPr>
          <p:cNvPr id="5" name="Picture 4" descr="A diagram of multiple inheritance&#10;&#10;Description automatically generated">
            <a:extLst>
              <a:ext uri="{FF2B5EF4-FFF2-40B4-BE49-F238E27FC236}">
                <a16:creationId xmlns:a16="http://schemas.microsoft.com/office/drawing/2014/main" id="{A37853BA-86B8-288E-ED7D-A49B23953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000" y="1662780"/>
            <a:ext cx="3600000" cy="3532439"/>
          </a:xfrm>
          <a:prstGeom prst="rect">
            <a:avLst/>
          </a:prstGeom>
        </p:spPr>
      </p:pic>
    </p:spTree>
    <p:extLst>
      <p:ext uri="{BB962C8B-B14F-4D97-AF65-F5344CB8AC3E}">
        <p14:creationId xmlns:p14="http://schemas.microsoft.com/office/powerpoint/2010/main" val="406641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8C07-7449-26AF-6763-4551BF3F404B}"/>
              </a:ext>
            </a:extLst>
          </p:cNvPr>
          <p:cNvSpPr>
            <a:spLocks noGrp="1"/>
          </p:cNvSpPr>
          <p:nvPr>
            <p:ph type="title"/>
          </p:nvPr>
        </p:nvSpPr>
        <p:spPr/>
        <p:txBody>
          <a:bodyPr/>
          <a:lstStyle/>
          <a:p>
            <a:r>
              <a:rPr lang="en-IN" dirty="0"/>
              <a:t>Code Example</a:t>
            </a:r>
          </a:p>
        </p:txBody>
      </p:sp>
      <p:pic>
        <p:nvPicPr>
          <p:cNvPr id="5" name="Content Placeholder 4" descr="A computer screen shot of a program code&#10;&#10;Description automatically generated">
            <a:extLst>
              <a:ext uri="{FF2B5EF4-FFF2-40B4-BE49-F238E27FC236}">
                <a16:creationId xmlns:a16="http://schemas.microsoft.com/office/drawing/2014/main" id="{C5FD4D03-3447-E90D-1021-C85A6FAE6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8021" y="1633288"/>
            <a:ext cx="2854836" cy="4684712"/>
          </a:xfrm>
        </p:spPr>
      </p:pic>
      <p:pic>
        <p:nvPicPr>
          <p:cNvPr id="7" name="Picture 6">
            <a:extLst>
              <a:ext uri="{FF2B5EF4-FFF2-40B4-BE49-F238E27FC236}">
                <a16:creationId xmlns:a16="http://schemas.microsoft.com/office/drawing/2014/main" id="{D9368780-4455-B976-8A43-C0236CF6A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878" y="5495880"/>
            <a:ext cx="6687483" cy="647790"/>
          </a:xfrm>
          <a:prstGeom prst="rect">
            <a:avLst/>
          </a:prstGeom>
        </p:spPr>
      </p:pic>
    </p:spTree>
    <p:extLst>
      <p:ext uri="{BB962C8B-B14F-4D97-AF65-F5344CB8AC3E}">
        <p14:creationId xmlns:p14="http://schemas.microsoft.com/office/powerpoint/2010/main" val="121881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7" name="Freeform: Shape 16">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CF8353-5F03-32A2-CEB1-A673A0D83C52}"/>
              </a:ext>
            </a:extLst>
          </p:cNvPr>
          <p:cNvSpPr>
            <a:spLocks noGrp="1"/>
          </p:cNvSpPr>
          <p:nvPr>
            <p:ph type="title"/>
          </p:nvPr>
        </p:nvSpPr>
        <p:spPr>
          <a:xfrm>
            <a:off x="540000" y="540000"/>
            <a:ext cx="4500561" cy="2181946"/>
          </a:xfrm>
        </p:spPr>
        <p:txBody>
          <a:bodyPr anchor="t">
            <a:normAutofit/>
          </a:bodyPr>
          <a:lstStyle/>
          <a:p>
            <a:r>
              <a:rPr lang="en-IN"/>
              <a:t>Hybrid Inheritance</a:t>
            </a:r>
            <a:endParaRPr lang="en-IN" dirty="0"/>
          </a:p>
        </p:txBody>
      </p:sp>
      <p:sp>
        <p:nvSpPr>
          <p:cNvPr id="3" name="Content Placeholder 2">
            <a:extLst>
              <a:ext uri="{FF2B5EF4-FFF2-40B4-BE49-F238E27FC236}">
                <a16:creationId xmlns:a16="http://schemas.microsoft.com/office/drawing/2014/main" id="{98DD0FC8-031A-5541-1635-76133E6F968A}"/>
              </a:ext>
            </a:extLst>
          </p:cNvPr>
          <p:cNvSpPr>
            <a:spLocks noGrp="1"/>
          </p:cNvSpPr>
          <p:nvPr>
            <p:ph idx="1"/>
          </p:nvPr>
        </p:nvSpPr>
        <p:spPr>
          <a:xfrm>
            <a:off x="550863" y="2947121"/>
            <a:ext cx="4500562" cy="3361604"/>
          </a:xfrm>
        </p:spPr>
        <p:txBody>
          <a:bodyPr anchor="t">
            <a:normAutofit/>
          </a:bodyPr>
          <a:lstStyle/>
          <a:p>
            <a:r>
              <a:rPr lang="en-IN"/>
              <a:t>A combination of multiple and multilevel inheritances so as to form a lattice structure. </a:t>
            </a:r>
            <a:endParaRPr lang="en-IN" dirty="0"/>
          </a:p>
        </p:txBody>
      </p:sp>
      <p:pic>
        <p:nvPicPr>
          <p:cNvPr id="5" name="Picture 4" descr="A diagram of a class&#10;&#10;Description automatically generated">
            <a:extLst>
              <a:ext uri="{FF2B5EF4-FFF2-40B4-BE49-F238E27FC236}">
                <a16:creationId xmlns:a16="http://schemas.microsoft.com/office/drawing/2014/main" id="{4B2C92C6-C977-4A6D-ED47-6284B551E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000" y="2520000"/>
            <a:ext cx="3600000" cy="1818000"/>
          </a:xfrm>
          <a:prstGeom prst="rect">
            <a:avLst/>
          </a:prstGeom>
        </p:spPr>
      </p:pic>
    </p:spTree>
    <p:extLst>
      <p:ext uri="{BB962C8B-B14F-4D97-AF65-F5344CB8AC3E}">
        <p14:creationId xmlns:p14="http://schemas.microsoft.com/office/powerpoint/2010/main" val="76463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0" name="Rectangle 29">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3" name="Rectangle 3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5" name="Rectangle 34">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260D7FF-A573-108F-37A8-8A273A2EE3ED}"/>
              </a:ext>
            </a:extLst>
          </p:cNvPr>
          <p:cNvSpPr>
            <a:spLocks noGrp="1"/>
          </p:cNvSpPr>
          <p:nvPr>
            <p:ph type="title"/>
          </p:nvPr>
        </p:nvSpPr>
        <p:spPr>
          <a:xfrm>
            <a:off x="7086315" y="545126"/>
            <a:ext cx="4554821" cy="2186096"/>
          </a:xfrm>
        </p:spPr>
        <p:txBody>
          <a:bodyPr anchor="t">
            <a:normAutofit/>
          </a:bodyPr>
          <a:lstStyle/>
          <a:p>
            <a:r>
              <a:rPr lang="en-IN" dirty="0"/>
              <a:t>Code Example</a:t>
            </a:r>
          </a:p>
        </p:txBody>
      </p:sp>
      <p:pic>
        <p:nvPicPr>
          <p:cNvPr id="5" name="Content Placeholder 4" descr="A screen shot of a computer program&#10;&#10;Description automatically generated">
            <a:extLst>
              <a:ext uri="{FF2B5EF4-FFF2-40B4-BE49-F238E27FC236}">
                <a16:creationId xmlns:a16="http://schemas.microsoft.com/office/drawing/2014/main" id="{4C275359-E020-E861-2B83-749E24BA1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592" y="540000"/>
            <a:ext cx="4052529" cy="5768725"/>
          </a:xfrm>
          <a:prstGeom prst="rect">
            <a:avLst/>
          </a:prstGeom>
        </p:spPr>
      </p:pic>
      <p:pic>
        <p:nvPicPr>
          <p:cNvPr id="7" name="Content Placeholder 6">
            <a:extLst>
              <a:ext uri="{FF2B5EF4-FFF2-40B4-BE49-F238E27FC236}">
                <a16:creationId xmlns:a16="http://schemas.microsoft.com/office/drawing/2014/main" id="{E0E6E441-CCA9-20FD-1995-6C3FCDA4D9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51838" y="3793309"/>
            <a:ext cx="4537075" cy="798578"/>
          </a:xfrm>
        </p:spPr>
      </p:pic>
    </p:spTree>
    <p:extLst>
      <p:ext uri="{BB962C8B-B14F-4D97-AF65-F5344CB8AC3E}">
        <p14:creationId xmlns:p14="http://schemas.microsoft.com/office/powerpoint/2010/main" val="335387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6710-A67F-0B82-15D8-31CA028DB6F3}"/>
              </a:ext>
            </a:extLst>
          </p:cNvPr>
          <p:cNvSpPr>
            <a:spLocks noGrp="1"/>
          </p:cNvSpPr>
          <p:nvPr>
            <p:ph type="title"/>
          </p:nvPr>
        </p:nvSpPr>
        <p:spPr/>
        <p:txBody>
          <a:bodyPr/>
          <a:lstStyle/>
          <a:p>
            <a:r>
              <a:rPr lang="en-IN" dirty="0"/>
              <a:t>                   Thank You</a:t>
            </a:r>
          </a:p>
        </p:txBody>
      </p:sp>
      <p:sp>
        <p:nvSpPr>
          <p:cNvPr id="3" name="Content Placeholder 2">
            <a:extLst>
              <a:ext uri="{FF2B5EF4-FFF2-40B4-BE49-F238E27FC236}">
                <a16:creationId xmlns:a16="http://schemas.microsoft.com/office/drawing/2014/main" id="{A276BC18-75C8-C67F-444F-F70A9FDCC01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674497777"/>
      </p:ext>
    </p:extLst>
  </p:cSld>
  <p:clrMapOvr>
    <a:masterClrMapping/>
  </p:clrMapOvr>
</p:sld>
</file>

<file path=ppt/theme/theme1.xml><?xml version="1.0" encoding="utf-8"?>
<a:theme xmlns:a="http://schemas.openxmlformats.org/drawingml/2006/main" name="Glow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TM02900722[[fn=Ion Boardroom]]</Template>
  <TotalTime>25</TotalTime>
  <Words>77</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Bell MT</vt:lpstr>
      <vt:lpstr>Nunito</vt:lpstr>
      <vt:lpstr>GlowVTI</vt:lpstr>
      <vt:lpstr>Multiple and Hybrid Inheritance</vt:lpstr>
      <vt:lpstr>Multiple Inheritance </vt:lpstr>
      <vt:lpstr>Code Example</vt:lpstr>
      <vt:lpstr>Hybrid Inheritance</vt:lpstr>
      <vt:lpstr>Code Example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and Hybrid Inheritance</dc:title>
  <dc:creator>joel jacob</dc:creator>
  <cp:lastModifiedBy>joel jacob</cp:lastModifiedBy>
  <cp:revision>1</cp:revision>
  <dcterms:created xsi:type="dcterms:W3CDTF">2023-11-08T08:42:16Z</dcterms:created>
  <dcterms:modified xsi:type="dcterms:W3CDTF">2023-11-08T09:08:08Z</dcterms:modified>
</cp:coreProperties>
</file>