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b5d3e4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b5d3e4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3cd1957b0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3cd1957b0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cd1957b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cd1957b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cd1957b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3cd1957b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3cd1957b0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3cd1957b0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3cd1957b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3cd1957b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b5d3e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b5d3e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buildforbharat-vgjxmfwhrpv8uwhcmpj8tb.streamlit.app/" TargetMode="External"/><Relationship Id="rId4" Type="http://schemas.openxmlformats.org/officeDocument/2006/relationships/hyperlink" Target="https://github.com/Anonymous-12-05/buildforbhar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76025" y="938750"/>
            <a:ext cx="8751900" cy="26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Name: Hack Attackers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Leader Name: Joel Jacob John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Team Member Names: Joel Jacob John, Geethu T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Problem Statement Category:</a:t>
            </a:r>
            <a:r>
              <a:rPr lang="en-GB" sz="1800" dirty="0">
                <a:solidFill>
                  <a:schemeClr val="dk2"/>
                </a:solidFill>
              </a:rPr>
              <a:t> Foundational or Scalable Solution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Problem Statement:</a:t>
            </a:r>
            <a:r>
              <a:rPr lang="en-GB" sz="1800" dirty="0">
                <a:solidFill>
                  <a:schemeClr val="dk2"/>
                </a:solidFill>
              </a:rPr>
              <a:t> Catalogue Scoring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85800" y="860500"/>
            <a:ext cx="69915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Architecture &amp; Design for the innovative solution.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u="sng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b="1" u="sng" dirty="0"/>
              <a:t>Modular architecture that provides flexible integration options.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/>
              <a:t>Data Ingestion:</a:t>
            </a:r>
          </a:p>
          <a:p>
            <a:pPr lvl="1">
              <a:buClr>
                <a:schemeClr val="dk1"/>
              </a:buClr>
              <a:buSzPts val="1100"/>
            </a:pPr>
            <a:r>
              <a:rPr lang="en-US" dirty="0"/>
              <a:t> The process begins with the ingestion of product data from a data source such as a CSV file (in this case, "amazon_data_latest.csv").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/>
              <a:t>Scoring Modules: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The core functionality of the system is divided into three scoring modules: compliance assessment, correctness assessment, and completeness assessment.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Each scoring module contains functions responsible for evaluating specific aspects of product quality based on predefined criteria.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/>
              <a:t>Objective Score Computation: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The objective score computation component combines the individual scores obtained from the scoring modules to compute an overall objective score for each product.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dirty="0"/>
              <a:t>It applies predefined weights to the individual scores based on the importance of each aspect of product quality, as specified in the </a:t>
            </a:r>
            <a:r>
              <a:rPr lang="en-US" dirty="0" err="1"/>
              <a:t>scoring_parameters</a:t>
            </a:r>
            <a:r>
              <a:rPr lang="en-US" dirty="0"/>
              <a:t> dictionary.</a:t>
            </a:r>
            <a:endParaRPr dirty="0"/>
          </a:p>
        </p:txBody>
      </p:sp>
      <p:sp>
        <p:nvSpPr>
          <p:cNvPr id="68" name="Google Shape;68;p15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F9DED1-9507-E97C-7902-9E03C9B49540}"/>
              </a:ext>
            </a:extLst>
          </p:cNvPr>
          <p:cNvSpPr txBox="1"/>
          <p:nvPr/>
        </p:nvSpPr>
        <p:spPr>
          <a:xfrm>
            <a:off x="636814" y="694079"/>
            <a:ext cx="81234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>
              <a:buSzPts val="1400"/>
            </a:pPr>
            <a:r>
              <a:rPr lang="en-US" dirty="0"/>
              <a:t>2. Tech evaluation would include the following</a:t>
            </a:r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b="1" u="sng" dirty="0"/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b="1" u="sng" dirty="0"/>
              <a:t>Reusability - of APIs, algorithms, data sets:</a:t>
            </a:r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b="1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APIs for functions such as scoring compliance, correctness, and completeness can be reused across different projects or systems that require similar functionality for evaluating product catalogues.</a:t>
            </a: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Datasets containing product information, labels, and attributes can be reused for training and testing machine learning models, benchmarking performance, or conducting further analysis in retail-commerce.</a:t>
            </a: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dirty="0"/>
          </a:p>
          <a:p>
            <a:pPr marL="596900">
              <a:buSzPts val="1400"/>
            </a:pPr>
            <a:r>
              <a:rPr lang="en-GB" b="1" u="sng" dirty="0"/>
              <a:t>Extensibility - to other use-cases:</a:t>
            </a:r>
          </a:p>
          <a:p>
            <a:pPr marL="596900">
              <a:buSzPts val="1400"/>
            </a:pPr>
            <a:endParaRPr lang="en-GB" b="1" dirty="0"/>
          </a:p>
          <a:p>
            <a:pPr marL="882650" indent="-285750"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Add New Scoring Criteria</a:t>
            </a:r>
          </a:p>
          <a:p>
            <a:pPr marL="882650" indent="-285750"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Integrate Machine Learning Models</a:t>
            </a:r>
          </a:p>
          <a:p>
            <a:pPr marL="882650" indent="-285750"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Support Multiple Data Sources</a:t>
            </a:r>
          </a:p>
          <a:p>
            <a:pPr marL="882650" indent="-285750"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Integrate with External Systems like CRM,E-commerce platform..</a:t>
            </a:r>
          </a:p>
          <a:p>
            <a:pPr marL="882650" indent="-285750"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Implement Feedback Mechanisms</a:t>
            </a:r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5F2416-0D74-6F5C-D1BA-3EE4BB1858E4}"/>
              </a:ext>
            </a:extLst>
          </p:cNvPr>
          <p:cNvSpPr txBox="1"/>
          <p:nvPr/>
        </p:nvSpPr>
        <p:spPr>
          <a:xfrm>
            <a:off x="489857" y="1017478"/>
            <a:ext cx="816428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GB" b="1" u="sng" dirty="0"/>
              <a:t>Scalability - working at population scale with optimal capacity &amp; minimal latency</a:t>
            </a:r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GB" b="1" u="sng" dirty="0"/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/>
              <a:t>By employing these scalability strategies, the catalogue scoring system can efficiently handle population-scale datasets with optimal capacity and minimal latency, ensuring responsiveness and reliability even under high loads and peak demand scenarios.</a:t>
            </a:r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/>
          </a:p>
          <a:p>
            <a:pPr marL="596900">
              <a:buSzPts val="1400"/>
            </a:pPr>
            <a:r>
              <a:rPr lang="en-GB" b="1" u="sng" dirty="0"/>
              <a:t>Security - ensuring transactional guarantees</a:t>
            </a:r>
          </a:p>
          <a:p>
            <a:pPr marL="596900">
              <a:buSzPts val="1400"/>
            </a:pPr>
            <a:endParaRPr lang="en-GB" b="1" u="sng" dirty="0"/>
          </a:p>
          <a:p>
            <a:pPr marL="596900">
              <a:buSzPts val="1400"/>
            </a:pPr>
            <a:r>
              <a:rPr lang="en-US" dirty="0"/>
              <a:t>Ensuring transactional guarantees and maintaining security in the catalogue scoring system involves implementing various measures to protect data integrity, confidentiality, and availability. Examples are Audit Logging, Data Masking and Anonymization...</a:t>
            </a:r>
            <a:endParaRPr lang="en-GB" dirty="0"/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/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/>
          </a:p>
          <a:p>
            <a:pPr marL="5969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66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81631" y="787132"/>
            <a:ext cx="77055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Define customization &amp; deployment options of your proposed solution.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5B301-173D-4997-E7F2-76182B960BB6}"/>
              </a:ext>
            </a:extLst>
          </p:cNvPr>
          <p:cNvSpPr txBox="1"/>
          <p:nvPr/>
        </p:nvSpPr>
        <p:spPr>
          <a:xfrm>
            <a:off x="636814" y="1530009"/>
            <a:ext cx="78687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Customization Options: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Scoring Parameters: Customize the weights assigned to different scoring parameters (e.g., compliance, correctness, completeness) based on domain knowledge or specific business requirements.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Additional Criteria: Extend the scoring system to include additional criteria such as product reviews, ratings, or sales performance, if relevant to your application.</a:t>
            </a:r>
          </a:p>
          <a:p>
            <a:pPr marL="342900" indent="-342900">
              <a:buFont typeface="+mj-lt"/>
              <a:buAutoNum type="arabicPeriod"/>
            </a:pPr>
            <a:endParaRPr lang="en-IN" u="sng" dirty="0"/>
          </a:p>
          <a:p>
            <a:r>
              <a:rPr lang="en-IN" b="1" u="sng" dirty="0"/>
              <a:t>Deployment Options:</a:t>
            </a:r>
          </a:p>
          <a:p>
            <a:endParaRPr lang="en-IN" b="1" dirty="0"/>
          </a:p>
          <a:p>
            <a:r>
              <a:rPr lang="en-IN" dirty="0"/>
              <a:t>Developed a Webapp which is hosted in Streamlit.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95575" y="850725"/>
            <a:ext cx="8761500" cy="4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Test cases &amp; data (as applicable) against which the eval criteria can be assessed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11B8A-8E14-8490-0F9F-554B01C0EA89}"/>
              </a:ext>
            </a:extLst>
          </p:cNvPr>
          <p:cNvSpPr txBox="1"/>
          <p:nvPr/>
        </p:nvSpPr>
        <p:spPr>
          <a:xfrm>
            <a:off x="326571" y="1750211"/>
            <a:ext cx="84582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Test Case 1: Compliance Assessment</a:t>
            </a:r>
          </a:p>
          <a:p>
            <a:r>
              <a:rPr lang="en-IN" dirty="0"/>
              <a:t>Evaluate the compliance scoring function to ensure it correctly assesses whether product labels and displays comply with applicable laws.</a:t>
            </a:r>
          </a:p>
          <a:p>
            <a:r>
              <a:rPr lang="en-US" b="1" dirty="0"/>
              <a:t>Test Case 2: Correctness Assessment</a:t>
            </a:r>
          </a:p>
          <a:p>
            <a:r>
              <a:rPr lang="en-US" dirty="0"/>
              <a:t>Evaluate the correctness scoring function to ensure it accurately determines product authenticity and appropriate branding.</a:t>
            </a:r>
          </a:p>
          <a:p>
            <a:r>
              <a:rPr lang="en-US" b="1" dirty="0"/>
              <a:t>Test Case 3: Completeness Assessment</a:t>
            </a:r>
          </a:p>
          <a:p>
            <a:r>
              <a:rPr lang="en-US" dirty="0"/>
              <a:t>Evaluate the completeness scoring function to ensure it properly assesses whether the catalogue provides the minimum attributes required for buyers to understand product features.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+mn-lt"/>
              </a:rPr>
              <a:t>Test Case 4: Objective Score Calculation</a:t>
            </a:r>
            <a:endParaRPr lang="en-US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+mn-lt"/>
              </a:rPr>
              <a:t>Evaluate the computation of the objective store for a merchant catalog to ensure it correctly combines compliance, correctness, and completeness scores.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64025" y="889850"/>
            <a:ext cx="72849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Demonstrate working of the solution to the evaluation team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54D61-2DF7-0365-EE4F-72386E928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29" y="1496149"/>
            <a:ext cx="7284900" cy="2894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52025" y="958300"/>
            <a:ext cx="8409600" cy="3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chemeClr val="dk2"/>
                </a:solidFill>
              </a:rPr>
              <a:t>Important Links:-</a:t>
            </a:r>
            <a:endParaRPr sz="1800" u="sng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 dirty="0">
                <a:solidFill>
                  <a:schemeClr val="dk2"/>
                </a:solidFill>
              </a:rPr>
              <a:t>GitHub Public Repository Link (</a:t>
            </a:r>
            <a:r>
              <a:rPr lang="en-IN" sz="2400" dirty="0">
                <a:hlinkClick r:id="rId4"/>
              </a:rPr>
              <a:t>GitHub</a:t>
            </a:r>
            <a:r>
              <a:rPr lang="en-GB" sz="1800" dirty="0">
                <a:solidFill>
                  <a:schemeClr val="dk2"/>
                </a:solidFill>
              </a:rPr>
              <a:t>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 dirty="0">
                <a:solidFill>
                  <a:schemeClr val="dk2"/>
                </a:solidFill>
              </a:rPr>
              <a:t>Working Website ( </a:t>
            </a:r>
            <a:r>
              <a:rPr lang="en-IN" sz="2400" dirty="0">
                <a:hlinkClick r:id="rId5"/>
              </a:rPr>
              <a:t>Website</a:t>
            </a:r>
            <a:r>
              <a:rPr lang="en-IN" sz="2400" dirty="0"/>
              <a:t> </a:t>
            </a:r>
            <a:r>
              <a:rPr lang="en-IN" sz="1800" dirty="0"/>
              <a:t>)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700100" y="4732775"/>
            <a:ext cx="4443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*You can make a copy of the slides. Do not change the template branding.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718</Words>
  <Application>Microsoft Office PowerPoint</Application>
  <PresentationFormat>On-screen Show (16:9)</PresentationFormat>
  <Paragraphs>74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joel jacob</cp:lastModifiedBy>
  <cp:revision>4</cp:revision>
  <dcterms:modified xsi:type="dcterms:W3CDTF">2024-02-10T14:28:36Z</dcterms:modified>
</cp:coreProperties>
</file>