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b6746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b6746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b67466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b67466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b67466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b67466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598eb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598eb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b67466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ab67466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25252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Queue system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Shyam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What is it?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will be a master </a:t>
            </a:r>
            <a:r>
              <a:rPr lang="en">
                <a:solidFill>
                  <a:schemeClr val="lt1"/>
                </a:solidFill>
              </a:rPr>
              <a:t>micro:bit</a:t>
            </a:r>
            <a:r>
              <a:rPr lang="en">
                <a:solidFill>
                  <a:schemeClr val="lt1"/>
                </a:solidFill>
              </a:rPr>
              <a:t> at the </a:t>
            </a:r>
            <a:r>
              <a:rPr lang="en">
                <a:solidFill>
                  <a:schemeClr val="lt1"/>
                </a:solidFill>
              </a:rPr>
              <a:t>counter</a:t>
            </a:r>
            <a:r>
              <a:rPr lang="en">
                <a:solidFill>
                  <a:schemeClr val="lt1"/>
                </a:solidFill>
              </a:rPr>
              <a:t> and the </a:t>
            </a:r>
            <a:r>
              <a:rPr lang="en">
                <a:solidFill>
                  <a:schemeClr val="lt1"/>
                </a:solidFill>
              </a:rPr>
              <a:t>customers</a:t>
            </a:r>
            <a:r>
              <a:rPr lang="en">
                <a:solidFill>
                  <a:schemeClr val="lt1"/>
                </a:solidFill>
              </a:rPr>
              <a:t> that order the food will receive a micro:bit with a number on it after it was registered on the master micro:bit.  Through the master micro:bit , they can make the other micro:bit buzz once the food is ready and it will continue to buzz until the food is collected </a:t>
            </a:r>
            <a:r>
              <a:rPr lang="en">
                <a:solidFill>
                  <a:schemeClr val="lt1"/>
                </a:solidFill>
              </a:rPr>
              <a:t>and</a:t>
            </a:r>
            <a:r>
              <a:rPr lang="en">
                <a:solidFill>
                  <a:schemeClr val="lt1"/>
                </a:solidFill>
              </a:rPr>
              <a:t> is returned to the counter.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94975" y="1229875"/>
            <a:ext cx="33129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Firstly the receiving micro:bit will generate a random number </a:t>
            </a:r>
            <a:r>
              <a:rPr lang="en" sz="1600">
                <a:solidFill>
                  <a:schemeClr val="lt1"/>
                </a:solidFill>
              </a:rPr>
              <a:t>from 0 to 79 and will set its radio as according.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Then the sending microbit will display a number and the it will be manually set to match the other micro:bit by pressing button b to increase the tens digit by 1 and button a to increase the one digit by 1 and when the logo is touched, the number will be pressed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it works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7" y="1229875"/>
            <a:ext cx="3098200" cy="31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000" y="874200"/>
            <a:ext cx="215193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it works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2815975"/>
            <a:ext cx="91440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button a is pressed on the master micro:bit, it will send the message “Ready” through the radio and when received, both the microbit’s will display “R”(ready) on the displays and the receiving end will sound a buzzer.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When button b ispressed after words, the message “Done” is </a:t>
            </a:r>
            <a:r>
              <a:rPr lang="en">
                <a:solidFill>
                  <a:schemeClr val="lt1"/>
                </a:solidFill>
              </a:rPr>
              <a:t>sent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through the</a:t>
            </a:r>
            <a:r>
              <a:rPr lang="en">
                <a:solidFill>
                  <a:schemeClr val="lt1"/>
                </a:solidFill>
              </a:rPr>
              <a:t> radio and “D” is display and when the receiving </a:t>
            </a:r>
            <a:r>
              <a:rPr lang="en">
                <a:solidFill>
                  <a:schemeClr val="lt1"/>
                </a:solidFill>
              </a:rPr>
              <a:t>micro</a:t>
            </a:r>
            <a:r>
              <a:rPr lang="en">
                <a:solidFill>
                  <a:schemeClr val="lt1"/>
                </a:solidFill>
              </a:rPr>
              <a:t>:bit gets the message, it stops buzzing and it will display a “D”(done).And when the reset </a:t>
            </a:r>
            <a:r>
              <a:rPr lang="en">
                <a:solidFill>
                  <a:schemeClr val="lt1"/>
                </a:solidFill>
              </a:rPr>
              <a:t>button</a:t>
            </a:r>
            <a:r>
              <a:rPr lang="en">
                <a:solidFill>
                  <a:schemeClr val="lt1"/>
                </a:solidFill>
              </a:rPr>
              <a:t> is pressed on both the microbits they </a:t>
            </a:r>
            <a:r>
              <a:rPr lang="en">
                <a:solidFill>
                  <a:schemeClr val="lt1"/>
                </a:solidFill>
              </a:rPr>
              <a:t>can be used again.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00" y="256850"/>
            <a:ext cx="2954325" cy="247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08299" y="741673"/>
            <a:ext cx="1622576" cy="21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08299" y="741673"/>
            <a:ext cx="1622576" cy="21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100" y="256850"/>
            <a:ext cx="3315680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Some Issues faced &amp; ways to improve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A)Some of the issues that was faced </a:t>
            </a:r>
            <a:r>
              <a:rPr lang="en" sz="1600">
                <a:solidFill>
                  <a:schemeClr val="lt1"/>
                </a:solidFill>
              </a:rPr>
              <a:t>includes</a:t>
            </a:r>
            <a:r>
              <a:rPr lang="en" sz="1600">
                <a:solidFill>
                  <a:schemeClr val="lt1"/>
                </a:solidFill>
              </a:rPr>
              <a:t> the logo of the version two getting dirty easily which results in the sensor being </a:t>
            </a:r>
            <a:r>
              <a:rPr lang="en" sz="1600">
                <a:solidFill>
                  <a:schemeClr val="lt1"/>
                </a:solidFill>
              </a:rPr>
              <a:t>activated</a:t>
            </a:r>
            <a:r>
              <a:rPr lang="en" sz="1600">
                <a:solidFill>
                  <a:schemeClr val="lt1"/>
                </a:solidFill>
              </a:rPr>
              <a:t> and as a result, it </a:t>
            </a:r>
            <a:r>
              <a:rPr lang="en" sz="1600">
                <a:solidFill>
                  <a:schemeClr val="lt1"/>
                </a:solidFill>
              </a:rPr>
              <a:t>needs</a:t>
            </a:r>
            <a:r>
              <a:rPr lang="en" sz="1600">
                <a:solidFill>
                  <a:schemeClr val="lt1"/>
                </a:solidFill>
              </a:rPr>
              <a:t> to </a:t>
            </a:r>
            <a:r>
              <a:rPr lang="en" sz="1600">
                <a:solidFill>
                  <a:schemeClr val="lt1"/>
                </a:solidFill>
              </a:rPr>
              <a:t>be wiped</a:t>
            </a:r>
            <a:r>
              <a:rPr lang="en" sz="1600">
                <a:solidFill>
                  <a:schemeClr val="lt1"/>
                </a:solidFill>
              </a:rPr>
              <a:t> after every few  uses.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Additionally</a:t>
            </a:r>
            <a:r>
              <a:rPr lang="en" sz="1600">
                <a:solidFill>
                  <a:schemeClr val="lt1"/>
                </a:solidFill>
              </a:rPr>
              <a:t> when I was testing it, there will be a big latency of </a:t>
            </a:r>
            <a:r>
              <a:rPr lang="en" sz="1600">
                <a:solidFill>
                  <a:schemeClr val="lt1"/>
                </a:solidFill>
              </a:rPr>
              <a:t>between</a:t>
            </a:r>
            <a:r>
              <a:rPr lang="en" sz="1600">
                <a:solidFill>
                  <a:schemeClr val="lt1"/>
                </a:solidFill>
              </a:rPr>
              <a:t> the communication of the micro:bits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B)Some improvements to add is allowing the micro:bit to switch between different micro:bits so that only one master token will be needed even if there are more than one </a:t>
            </a:r>
            <a:r>
              <a:rPr lang="en" sz="1600">
                <a:solidFill>
                  <a:schemeClr val="lt1"/>
                </a:solidFill>
              </a:rPr>
              <a:t>customers.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 addition to that allowing there to be more than 80 costumes by changing the power oof the radio signals as well as the radio frequency.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0" y="972450"/>
            <a:ext cx="91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</a:t>
            </a:r>
            <a:endParaRPr b="1" sz="9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You!</a:t>
            </a:r>
            <a:endParaRPr b="1" sz="9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