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1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b67466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b67466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b674663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b674663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b674663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b674663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598eb0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a598eb0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ab674663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ab674663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Queue system</a:t>
            </a:r>
            <a:endParaRPr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Shyam Mourouguessane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What is it?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There will be a master micro:bit at the counter and the customers that order the food will receive a micro:bit with a number on it after it was registered on the master micro:bit.  Through the master micro:bit , they can make the other micro:bit buzz once the food is ready and it will continue to buzz until the food is collected and is returned to the counter.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94975" y="1229875"/>
            <a:ext cx="3312900" cy="3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Firstly the receiving micro:bit will generate a random number from 0 to 79 and will set its radio as according.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Then the sending microbit will display a number and the it will be manually set to match the other micro:bit by pressing button b to increase the tens digit by 1 and button a to increase the one digit by 1 and when the logo is touched, the number will be pressed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How it works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7" y="1229875"/>
            <a:ext cx="3098200" cy="310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000" y="874200"/>
            <a:ext cx="215193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How it works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0" y="2815975"/>
            <a:ext cx="9144000" cy="23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When button a is pressed on the master micro:bit, it will send the message “Ready” through the radio and when received, both the microbit’s will display “R”(ready) on the displays and the receiving end will sound a buzzer.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When button b ispressed after words, the message “Done” is sent through the radio and “D” is display and when the receiving micro:bit gets the message, it stops buzzing and it will display a “D”(done).And when the reset button is pressed on both the microbits they can be used again.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00" y="256850"/>
            <a:ext cx="2954325" cy="247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08299" y="741673"/>
            <a:ext cx="1622576" cy="21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08299" y="741673"/>
            <a:ext cx="1622576" cy="21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9100" y="256850"/>
            <a:ext cx="3315680" cy="2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Some Issues faced &amp; ways to improve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A)Some of the issues that was faced includes the logo of the version two getting dirty easily which results in the sensor being activated and as a result, it needs to be wiped after every few  uses.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Additionally when I was testing it, there will be a big latency of between the communication of the micro:bits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B)Some improvements to add is allowing the micro:bit to switch between different micro:bits so that only one master token will be needed even if there are more than one customers.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 addition to that allowing there to be more than 80 costumes by changing the power oof the radio signals as well as the radio frequency.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0" y="972450"/>
            <a:ext cx="9144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</a:t>
            </a:r>
            <a:endParaRPr sz="9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You!</a:t>
            </a:r>
            <a:endParaRPr sz="9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Geometric</vt:lpstr>
      <vt:lpstr>Queue system</vt:lpstr>
      <vt:lpstr>What is it?</vt:lpstr>
      <vt:lpstr>How it works</vt:lpstr>
      <vt:lpstr>How it works</vt:lpstr>
      <vt:lpstr>Some Issues faced &amp; ways to improve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system</dc:title>
  <cp:lastModifiedBy>Shyam Mourouguessane</cp:lastModifiedBy>
  <cp:revision>1</cp:revision>
  <dcterms:modified xsi:type="dcterms:W3CDTF">2023-05-20T16:06:23Z</dcterms:modified>
</cp:coreProperties>
</file>