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8" r:id="rId6"/>
    <p:sldId id="270" r:id="rId7"/>
    <p:sldId id="269" r:id="rId8"/>
    <p:sldId id="265" r:id="rId9"/>
    <p:sldId id="27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 snapToGrid="0">
      <p:cViewPr varScale="1">
        <p:scale>
          <a:sx n="107" d="100"/>
          <a:sy n="107" d="100"/>
        </p:scale>
        <p:origin x="108" y="1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25T22:53:15.287" idx="1">
    <p:pos x="10" y="10"/>
    <p:text>При разработке ни одна курица не пострадала.</p:text>
    <p:extLst>
      <p:ext uri="{C676402C-5697-4E1C-873F-D02D1690AC5C}">
        <p15:threadingInfo xmlns:p15="http://schemas.microsoft.com/office/powerpoint/2012/main" timeZoneBias="-180"/>
      </p:ext>
    </p:extLst>
  </p:cm>
</p:cmLst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945C85-4703-45E1-9709-5297E1D7FC39}" type="doc">
      <dgm:prSet loTypeId="urn:microsoft.com/office/officeart/2008/layout/PictureStrips" loCatId="pictur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6CC6B0D2-FAB2-4F69-A971-69E1103222CA}">
      <dgm:prSet phldrT="[Текст]"/>
      <dgm:spPr/>
      <dgm:t>
        <a:bodyPr/>
        <a:lstStyle/>
        <a:p>
          <a:pPr algn="r"/>
          <a:r>
            <a:rPr lang="ru-RU" i="1" smtClean="0">
              <a:latin typeface="Batang" panose="02030600000101010101" pitchFamily="18" charset="-127"/>
              <a:ea typeface="Batang" panose="02030600000101010101" pitchFamily="18" charset="-127"/>
            </a:rPr>
            <a:t>На начальных стадиях основная идея уже была готова, однако она требовала графической обработки.</a:t>
          </a:r>
          <a:endParaRPr lang="ru-RU" i="1" dirty="0">
            <a:latin typeface="Batang" panose="02030600000101010101" pitchFamily="18" charset="-127"/>
            <a:ea typeface="Batang" panose="02030600000101010101" pitchFamily="18" charset="-127"/>
          </a:endParaRPr>
        </a:p>
      </dgm:t>
    </dgm:pt>
    <dgm:pt modelId="{729BDE65-E225-465E-8971-4E95A0C75AA2}" type="parTrans" cxnId="{B609466F-3A25-4882-B17A-62C20555D60A}">
      <dgm:prSet/>
      <dgm:spPr/>
      <dgm:t>
        <a:bodyPr/>
        <a:lstStyle/>
        <a:p>
          <a:endParaRPr lang="ru-RU"/>
        </a:p>
      </dgm:t>
    </dgm:pt>
    <dgm:pt modelId="{44C7E1CD-A96E-4B8E-9953-92A717F160C7}" type="sibTrans" cxnId="{B609466F-3A25-4882-B17A-62C20555D60A}">
      <dgm:prSet/>
      <dgm:spPr/>
      <dgm:t>
        <a:bodyPr/>
        <a:lstStyle/>
        <a:p>
          <a:endParaRPr lang="ru-RU"/>
        </a:p>
      </dgm:t>
    </dgm:pt>
    <dgm:pt modelId="{DE5E1C5C-76C5-4109-A6AB-9346BE476EE9}" type="pres">
      <dgm:prSet presAssocID="{2F945C85-4703-45E1-9709-5297E1D7FC39}" presName="Name0" presStyleCnt="0">
        <dgm:presLayoutVars>
          <dgm:dir/>
          <dgm:resizeHandles val="exact"/>
        </dgm:presLayoutVars>
      </dgm:prSet>
      <dgm:spPr/>
    </dgm:pt>
    <dgm:pt modelId="{3D7A315A-CDFC-4D65-AF35-81CA96DD4F95}" type="pres">
      <dgm:prSet presAssocID="{6CC6B0D2-FAB2-4F69-A971-69E1103222CA}" presName="composite" presStyleCnt="0"/>
      <dgm:spPr/>
    </dgm:pt>
    <dgm:pt modelId="{36F3BD2A-9FBD-4075-A2B0-8C574A46F720}" type="pres">
      <dgm:prSet presAssocID="{6CC6B0D2-FAB2-4F69-A971-69E1103222CA}" presName="rect1" presStyleLbl="trAlignAcc1" presStyleIdx="0" presStyleCnt="1" custScaleX="77775" custScaleY="71908" custLinFactNeighborX="4060" custLinFactNeighborY="-316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A9A747F-9D86-4157-A189-41A871650979}" type="pres">
      <dgm:prSet presAssocID="{6CC6B0D2-FAB2-4F69-A971-69E1103222CA}" presName="rect2" presStyleLbl="fgImgPlace1" presStyleIdx="0" presStyleCnt="1" custScaleX="200229" custScaleY="194987" custLinFactNeighborX="-20129" custLinFactNeighborY="1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</dgm:ptLst>
  <dgm:cxnLst>
    <dgm:cxn modelId="{B609466F-3A25-4882-B17A-62C20555D60A}" srcId="{2F945C85-4703-45E1-9709-5297E1D7FC39}" destId="{6CC6B0D2-FAB2-4F69-A971-69E1103222CA}" srcOrd="0" destOrd="0" parTransId="{729BDE65-E225-465E-8971-4E95A0C75AA2}" sibTransId="{44C7E1CD-A96E-4B8E-9953-92A717F160C7}"/>
    <dgm:cxn modelId="{954F3E30-C796-4FA6-96EB-B59B69D474FB}" type="presOf" srcId="{6CC6B0D2-FAB2-4F69-A971-69E1103222CA}" destId="{36F3BD2A-9FBD-4075-A2B0-8C574A46F720}" srcOrd="0" destOrd="0" presId="urn:microsoft.com/office/officeart/2008/layout/PictureStrips"/>
    <dgm:cxn modelId="{EE9BCA27-C080-4BF9-924C-57D4D4DA11CD}" type="presOf" srcId="{2F945C85-4703-45E1-9709-5297E1D7FC39}" destId="{DE5E1C5C-76C5-4109-A6AB-9346BE476EE9}" srcOrd="0" destOrd="0" presId="urn:microsoft.com/office/officeart/2008/layout/PictureStrips"/>
    <dgm:cxn modelId="{1E3A8163-F15C-4EC2-995B-B5353B4E388F}" type="presParOf" srcId="{DE5E1C5C-76C5-4109-A6AB-9346BE476EE9}" destId="{3D7A315A-CDFC-4D65-AF35-81CA96DD4F95}" srcOrd="0" destOrd="0" presId="urn:microsoft.com/office/officeart/2008/layout/PictureStrips"/>
    <dgm:cxn modelId="{2713E5BA-0E6D-4EA2-878C-B816D48E60B4}" type="presParOf" srcId="{3D7A315A-CDFC-4D65-AF35-81CA96DD4F95}" destId="{36F3BD2A-9FBD-4075-A2B0-8C574A46F720}" srcOrd="0" destOrd="0" presId="urn:microsoft.com/office/officeart/2008/layout/PictureStrips"/>
    <dgm:cxn modelId="{CB791D2C-9E56-4380-8040-6D8FF71D5157}" type="presParOf" srcId="{3D7A315A-CDFC-4D65-AF35-81CA96DD4F95}" destId="{0A9A747F-9D86-4157-A189-41A87165097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F3BD2A-9FBD-4075-A2B0-8C574A46F720}">
      <dsp:nvSpPr>
        <dsp:cNvPr id="0" name=""/>
        <dsp:cNvSpPr/>
      </dsp:nvSpPr>
      <dsp:spPr>
        <a:xfrm>
          <a:off x="2930516" y="2016793"/>
          <a:ext cx="6673672" cy="1928200"/>
        </a:xfrm>
        <a:prstGeom prst="rect">
          <a:avLst/>
        </a:prstGeom>
        <a:solidFill>
          <a:schemeClr val="dk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6257" tIns="95250" rIns="95250" bIns="95250" numCol="1" spcCol="1270" anchor="ctr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i="1" kern="1200" smtClean="0">
              <a:latin typeface="Batang" panose="02030600000101010101" pitchFamily="18" charset="-127"/>
              <a:ea typeface="Batang" panose="02030600000101010101" pitchFamily="18" charset="-127"/>
            </a:rPr>
            <a:t>На начальных стадиях основная идея уже была готова, однако она требовала графической обработки.</a:t>
          </a:r>
          <a:endParaRPr lang="ru-RU" sz="2500" i="1" kern="1200" dirty="0">
            <a:latin typeface="Batang" panose="02030600000101010101" pitchFamily="18" charset="-127"/>
            <a:ea typeface="Batang" panose="02030600000101010101" pitchFamily="18" charset="-127"/>
          </a:endParaRPr>
        </a:p>
      </dsp:txBody>
      <dsp:txXfrm>
        <a:off x="2930516" y="2016793"/>
        <a:ext cx="6673672" cy="1928200"/>
      </dsp:txXfrm>
    </dsp:sp>
    <dsp:sp modelId="{0A9A747F-9D86-4157-A189-41A871650979}">
      <dsp:nvSpPr>
        <dsp:cNvPr id="0" name=""/>
        <dsp:cNvSpPr/>
      </dsp:nvSpPr>
      <dsp:spPr>
        <a:xfrm>
          <a:off x="0" y="968"/>
          <a:ext cx="3758373" cy="54899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114C4-135C-4112-961B-21D601C15946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AF98F-CC80-4C1D-B4E9-CB185F679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49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разработке ни одно</a:t>
            </a:r>
            <a:r>
              <a:rPr lang="ru-RU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яйцо не пострадало.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AF98F-CC80-4C1D-B4E9-CB185F67994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21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54B9-47CD-4576-8F05-77658015AA71}" type="datetimeFigureOut">
              <a:rPr lang="ru-RU" smtClean="0"/>
              <a:pPr/>
              <a:t>25.01.2022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CDFD-BA83-4C49-BC0E-EC8F6E4009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2955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54B9-47CD-4576-8F05-77658015AA71}" type="datetimeFigureOut">
              <a:rPr lang="ru-RU" smtClean="0"/>
              <a:pPr/>
              <a:t>25.01.2022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CDFD-BA83-4C49-BC0E-EC8F6E4009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462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54B9-47CD-4576-8F05-77658015AA71}" type="datetimeFigureOut">
              <a:rPr lang="ru-RU" smtClean="0"/>
              <a:pPr/>
              <a:t>25.01.2022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CDFD-BA83-4C49-BC0E-EC8F6E4009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0371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54B9-47CD-4576-8F05-77658015AA71}" type="datetimeFigureOut">
              <a:rPr lang="ru-RU" smtClean="0"/>
              <a:pPr/>
              <a:t>25.01.2022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CDFD-BA83-4C49-BC0E-EC8F6E4009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204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54B9-47CD-4576-8F05-77658015AA71}" type="datetimeFigureOut">
              <a:rPr lang="ru-RU" smtClean="0"/>
              <a:pPr/>
              <a:t>25.01.2022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CDFD-BA83-4C49-BC0E-EC8F6E4009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9416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54B9-47CD-4576-8F05-77658015AA71}" type="datetimeFigureOut">
              <a:rPr lang="ru-RU" smtClean="0"/>
              <a:pPr/>
              <a:t>25.01.2022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CDFD-BA83-4C49-BC0E-EC8F6E4009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3894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54B9-47CD-4576-8F05-77658015AA71}" type="datetimeFigureOut">
              <a:rPr lang="ru-RU" smtClean="0"/>
              <a:pPr/>
              <a:t>25.01.2022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CDFD-BA83-4C49-BC0E-EC8F6E4009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6816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54B9-47CD-4576-8F05-77658015AA71}" type="datetimeFigureOut">
              <a:rPr lang="ru-RU" smtClean="0"/>
              <a:pPr/>
              <a:t>25.01.2022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CDFD-BA83-4C49-BC0E-EC8F6E4009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0735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54B9-47CD-4576-8F05-77658015AA71}" type="datetimeFigureOut">
              <a:rPr lang="ru-RU" smtClean="0"/>
              <a:pPr/>
              <a:t>25.01.2022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CDFD-BA83-4C49-BC0E-EC8F6E4009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6170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54B9-47CD-4576-8F05-77658015AA71}" type="datetimeFigureOut">
              <a:rPr lang="ru-RU" smtClean="0"/>
              <a:pPr/>
              <a:t>25.01.2022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CDFD-BA83-4C49-BC0E-EC8F6E4009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8709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54B9-47CD-4576-8F05-77658015AA71}" type="datetimeFigureOut">
              <a:rPr lang="ru-RU" smtClean="0"/>
              <a:pPr/>
              <a:t>25.01.2022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CDFD-BA83-4C49-BC0E-EC8F6E4009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5138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454B9-47CD-4576-8F05-77658015AA71}" type="datetimeFigureOut">
              <a:rPr lang="ru-RU" smtClean="0"/>
              <a:pPr/>
              <a:t>25.01.2022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CDFD-BA83-4C49-BC0E-EC8F6E4009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437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6030" y="400050"/>
            <a:ext cx="7772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по </a:t>
            </a:r>
            <a:r>
              <a:rPr lang="en-US" sz="3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endParaRPr lang="ru-RU" sz="30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29025" y="1143000"/>
            <a:ext cx="5566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(CHICKEN) INVADERS (parody)</a:t>
            </a:r>
            <a:endParaRPr lang="ru-RU" sz="20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34790" y="4972050"/>
            <a:ext cx="795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i="1" u="sng" dirty="0" smtClean="0">
                <a:solidFill>
                  <a:schemeClr val="bg1"/>
                </a:solidFill>
                <a:latin typeface="Cambria" panose="02040503050406030204" pitchFamily="18" charset="0"/>
              </a:rPr>
              <a:t>Выполнили: </a:t>
            </a:r>
            <a:r>
              <a:rPr lang="ru-RU" sz="2400" i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Ковун Иван и Гулевская Ульяна</a:t>
            </a:r>
            <a:endParaRPr lang="ru-RU" sz="2400" i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278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65600" y="127000"/>
            <a:ext cx="3721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36097" y="914400"/>
            <a:ext cx="11324493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900" b="1" dirty="0" smtClean="0">
                <a:solidFill>
                  <a:schemeClr val="bg1"/>
                </a:solidFill>
                <a:latin typeface="Century" pitchFamily="18" charset="0"/>
                <a:cs typeface="Alef" pitchFamily="2" charset="-79"/>
              </a:rPr>
              <a:t>Space Invaders (</a:t>
            </a:r>
            <a:r>
              <a:rPr lang="ru-RU" sz="1900" b="1" dirty="0" smtClean="0">
                <a:solidFill>
                  <a:schemeClr val="bg1"/>
                </a:solidFill>
                <a:latin typeface="Century" pitchFamily="18" charset="0"/>
                <a:cs typeface="Alef" pitchFamily="2" charset="-79"/>
              </a:rPr>
              <a:t>яп. </a:t>
            </a:r>
            <a:r>
              <a:rPr lang="ja-JP" altLang="en-US" sz="1900" b="1" dirty="0" smtClean="0">
                <a:solidFill>
                  <a:schemeClr val="bg1"/>
                </a:solidFill>
                <a:latin typeface="Century" pitchFamily="18" charset="0"/>
                <a:cs typeface="Alef" pitchFamily="2" charset="-79"/>
              </a:rPr>
              <a:t>スペース インベーダー </a:t>
            </a:r>
            <a:r>
              <a:rPr lang="ru-RU" sz="1900" b="1" dirty="0" smtClean="0">
                <a:solidFill>
                  <a:schemeClr val="bg1"/>
                </a:solidFill>
                <a:latin typeface="Century" pitchFamily="18" charset="0"/>
                <a:cs typeface="Alef" pitchFamily="2" charset="-79"/>
              </a:rPr>
              <a:t>Супэ:су имбэ:да:, рус. Космические захватчики) — видеоигра, разработанная Томохиро Нисикадо и выпущенная в 1978 году на аркадных автоматах. Изначально автоматы собирались компанией </a:t>
            </a:r>
            <a:r>
              <a:rPr lang="en-US" sz="1900" b="1" dirty="0" smtClean="0">
                <a:solidFill>
                  <a:schemeClr val="bg1"/>
                </a:solidFill>
                <a:latin typeface="Century" pitchFamily="18" charset="0"/>
                <a:cs typeface="Alef" pitchFamily="2" charset="-79"/>
              </a:rPr>
              <a:t>Taito </a:t>
            </a:r>
            <a:r>
              <a:rPr lang="ru-RU" sz="1900" b="1" dirty="0" smtClean="0">
                <a:solidFill>
                  <a:schemeClr val="bg1"/>
                </a:solidFill>
                <a:latin typeface="Century" pitchFamily="18" charset="0"/>
                <a:cs typeface="Alef" pitchFamily="2" charset="-79"/>
              </a:rPr>
              <a:t>и продавались только в Японии. Однако позже компания </a:t>
            </a:r>
            <a:r>
              <a:rPr lang="en-US" sz="1900" b="1" dirty="0" smtClean="0">
                <a:solidFill>
                  <a:schemeClr val="bg1"/>
                </a:solidFill>
                <a:latin typeface="Century" pitchFamily="18" charset="0"/>
                <a:cs typeface="Alef" pitchFamily="2" charset="-79"/>
              </a:rPr>
              <a:t>Midway </a:t>
            </a:r>
            <a:r>
              <a:rPr lang="ru-RU" sz="1900" b="1" dirty="0" smtClean="0">
                <a:solidFill>
                  <a:schemeClr val="bg1"/>
                </a:solidFill>
                <a:latin typeface="Century" pitchFamily="18" charset="0"/>
                <a:cs typeface="Alef" pitchFamily="2" charset="-79"/>
              </a:rPr>
              <a:t>приобрела права на распространение автоматов на территории США. </a:t>
            </a:r>
            <a:endParaRPr lang="ru-RU" sz="1900" b="1" dirty="0">
              <a:solidFill>
                <a:schemeClr val="bg1"/>
              </a:solidFill>
              <a:latin typeface="Century" pitchFamily="18" charset="0"/>
              <a:cs typeface="Alef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3895" y="2700997"/>
            <a:ext cx="113244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 smtClean="0">
                <a:solidFill>
                  <a:schemeClr val="bg1"/>
                </a:solidFill>
                <a:latin typeface="Century" pitchFamily="18" charset="0"/>
              </a:rPr>
              <a:t>Несмотря на то, что по сегодняшним стандартам игра довольна проста, она является </a:t>
            </a:r>
            <a:r>
              <a:rPr lang="ru-RU" sz="1900" i="1" dirty="0" smtClean="0">
                <a:solidFill>
                  <a:schemeClr val="bg1"/>
                </a:solidFill>
                <a:latin typeface="Century" pitchFamily="18" charset="0"/>
              </a:rPr>
              <a:t>основоположницей</a:t>
            </a:r>
            <a:r>
              <a:rPr lang="ru-RU" sz="2000" i="1" dirty="0" smtClean="0">
                <a:solidFill>
                  <a:schemeClr val="bg1"/>
                </a:solidFill>
                <a:latin typeface="Century" pitchFamily="18" charset="0"/>
              </a:rPr>
              <a:t> современных игр и помогла игровой индустрии превратиться в одну из крупнейших в мире.</a:t>
            </a:r>
            <a:endParaRPr lang="ru-RU" sz="2000" i="1" dirty="0">
              <a:solidFill>
                <a:schemeClr val="bg1"/>
              </a:solidFill>
              <a:latin typeface="Century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6437" y="4656406"/>
            <a:ext cx="11211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u="sng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Идея проекта заключается в реализации пародии на подобный жанр </a:t>
            </a:r>
            <a:r>
              <a:rPr lang="ru-RU" u="sng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аркадных игр.</a:t>
            </a:r>
            <a:endParaRPr lang="ru-RU" u="sng" dirty="0" smtClean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just"/>
            <a:endParaRPr lang="ru-RU" u="sng" dirty="0" smtClean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822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65600" y="127000"/>
            <a:ext cx="3721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идея проекта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107" y="734275"/>
            <a:ext cx="10543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solidFill>
                  <a:schemeClr val="bg1"/>
                </a:solidFill>
                <a:latin typeface="Century" pitchFamily="18" charset="0"/>
              </a:rPr>
              <a:t>Идея проекта  посетила  наши светлые головы внезапно.  Мы начали составлять цель и ход работы  для реализации нашего вклада в игровую индустрию.</a:t>
            </a:r>
          </a:p>
          <a:p>
            <a:pPr algn="just"/>
            <a:endParaRPr lang="ru-RU" sz="2000" dirty="0" smtClean="0">
              <a:solidFill>
                <a:schemeClr val="bg1"/>
              </a:solidFill>
              <a:latin typeface="Century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255" y="2286000"/>
            <a:ext cx="10307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 smtClean="0">
                <a:solidFill>
                  <a:schemeClr val="bg1"/>
                </a:solidFill>
                <a:latin typeface="Sylfaen" pitchFamily="18" charset="0"/>
              </a:rPr>
              <a:t>Цель</a:t>
            </a:r>
            <a:r>
              <a:rPr lang="az-Latn-AZ" sz="2000" i="1" dirty="0" smtClean="0">
                <a:solidFill>
                  <a:schemeClr val="bg1"/>
                </a:solidFill>
                <a:latin typeface="Sylfaen" pitchFamily="18" charset="0"/>
              </a:rPr>
              <a:t>:</a:t>
            </a:r>
            <a:endParaRPr lang="ru-RU" sz="2000" i="1" dirty="0" smtClean="0">
              <a:solidFill>
                <a:schemeClr val="bg1"/>
              </a:solidFill>
              <a:latin typeface="Sylfae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  <a:latin typeface="Century" pitchFamily="18" charset="0"/>
              </a:rPr>
              <a:t> Реализация игры с помощью языка программирования </a:t>
            </a:r>
            <a:r>
              <a:rPr lang="en-US" sz="2000" i="1" u="sng" dirty="0" smtClean="0">
                <a:solidFill>
                  <a:schemeClr val="bg1"/>
                </a:solidFill>
                <a:latin typeface="Sylfaen" pitchFamily="18" charset="0"/>
              </a:rPr>
              <a:t>Python</a:t>
            </a:r>
            <a:r>
              <a:rPr lang="az-Latn-AZ" sz="2000" i="1" dirty="0" smtClean="0">
                <a:solidFill>
                  <a:schemeClr val="bg1"/>
                </a:solidFill>
                <a:latin typeface="Sylfaen" pitchFamily="18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entury" pitchFamily="18" charset="0"/>
              </a:rPr>
              <a:t>и библиотеки </a:t>
            </a:r>
            <a:r>
              <a:rPr lang="en-US" sz="2000" i="1" u="sng" dirty="0" smtClean="0">
                <a:solidFill>
                  <a:schemeClr val="bg1"/>
                </a:solidFill>
                <a:latin typeface="Sylfaen" pitchFamily="18" charset="0"/>
              </a:rPr>
              <a:t>Pygame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822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0400" y="362535"/>
            <a:ext cx="3721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1" y="1357745"/>
            <a:ext cx="102800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i="1" dirty="0" smtClean="0">
                <a:solidFill>
                  <a:schemeClr val="bg1"/>
                </a:solidFill>
                <a:latin typeface="Century Schoolbook" pitchFamily="18" charset="0"/>
              </a:rPr>
              <a:t>План</a:t>
            </a:r>
            <a:r>
              <a:rPr lang="ru-RU" sz="2500" dirty="0" smtClean="0">
                <a:solidFill>
                  <a:schemeClr val="bg1"/>
                </a:solidFill>
                <a:latin typeface="Century Schoolbook" pitchFamily="18" charset="0"/>
              </a:rPr>
              <a:t>:</a:t>
            </a:r>
          </a:p>
          <a:p>
            <a:endParaRPr lang="ru-RU" sz="2500" dirty="0" smtClean="0">
              <a:solidFill>
                <a:schemeClr val="bg1"/>
              </a:solidFill>
              <a:latin typeface="Century Schoolbook" pitchFamily="18" charset="0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500" dirty="0" smtClean="0">
                <a:solidFill>
                  <a:schemeClr val="bg1"/>
                </a:solidFill>
                <a:latin typeface="Century Schoolbook" pitchFamily="18" charset="0"/>
              </a:rPr>
              <a:t> </a:t>
            </a:r>
            <a:r>
              <a:rPr lang="ru-RU" sz="2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Изучение оригинала;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Разработка идеи и геймдизайна;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Создание графических и звуковых элементов;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Обработка критических </a:t>
            </a:r>
            <a:r>
              <a:rPr lang="ru-RU" sz="2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ошибок.</a:t>
            </a:r>
            <a:endParaRPr lang="ru-RU" sz="25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822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55576" y="170330"/>
            <a:ext cx="48947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500" dirty="0" err="1" smtClean="0">
                <a:solidFill>
                  <a:schemeClr val="bg1"/>
                </a:solidFill>
                <a:latin typeface="Century" panose="02040604050505020304" pitchFamily="18" charset="0"/>
                <a:ea typeface="Batang" panose="02030600000101010101" pitchFamily="18" charset="-127"/>
              </a:rPr>
              <a:t>Демо</a:t>
            </a:r>
            <a:r>
              <a:rPr lang="ru-RU" sz="2500" dirty="0" smtClean="0">
                <a:solidFill>
                  <a:schemeClr val="bg1"/>
                </a:solidFill>
                <a:latin typeface="Century" panose="02040604050505020304" pitchFamily="18" charset="0"/>
                <a:ea typeface="Batang" panose="02030600000101010101" pitchFamily="18" charset="-127"/>
              </a:rPr>
              <a:t>-версия</a:t>
            </a: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338443480"/>
              </p:ext>
            </p:extLst>
          </p:nvPr>
        </p:nvGraphicFramePr>
        <p:xfrm>
          <a:off x="1314823" y="952184"/>
          <a:ext cx="9604189" cy="5490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2822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6" y="179295"/>
            <a:ext cx="9036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ea typeface="Batang" panose="02030600000101010101" pitchFamily="18" charset="-127"/>
              </a:rPr>
              <a:t>После графической и музыкальной  обработок  мы с радостью готовы представить наше детище!</a:t>
            </a:r>
            <a:endParaRPr lang="ru-RU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pitchFamily="18" charset="0"/>
              <a:ea typeface="Batang" panose="02030600000101010101" pitchFamily="18" charset="-127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295" y="825626"/>
            <a:ext cx="3506599" cy="5679607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V="1">
            <a:off x="5201770" y="3665429"/>
            <a:ext cx="1896034" cy="1"/>
          </a:xfrm>
          <a:prstGeom prst="straightConnector1">
            <a:avLst/>
          </a:prstGeom>
          <a:ln w="63500" cmpd="sng">
            <a:solidFill>
              <a:schemeClr val="bg1"/>
            </a:solidFill>
            <a:prstDash val="sysDot"/>
            <a:tailEnd type="stealth" w="lg" len="lg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59221" y="2649766"/>
            <a:ext cx="3541058" cy="2031325"/>
          </a:xfrm>
          <a:prstGeom prst="rect">
            <a:avLst/>
          </a:prstGeom>
          <a:solidFill>
            <a:schemeClr val="bg1">
              <a:lumMod val="50000"/>
              <a:alpha val="40000"/>
            </a:schemeClr>
          </a:solidFill>
          <a:ln cap="rnd">
            <a:solidFill>
              <a:schemeClr val="bg1"/>
            </a:solidFill>
            <a:prstDash val="sysDot"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запуске вас встречает меню с выбором таких функций, как: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Начать игру;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Просмотреть максимальное (набранное вами) количество очков;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Выйти из игры.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620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1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4848" y="215154"/>
            <a:ext cx="4849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Century" panose="02040604050505020304" pitchFamily="18" charset="0"/>
              </a:rPr>
              <a:t>Да начнётся игра! </a:t>
            </a:r>
            <a:endParaRPr lang="ru-RU" sz="2000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402" y="759180"/>
            <a:ext cx="3310798" cy="53816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3083" y="1649506"/>
            <a:ext cx="336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chemeClr val="bg1"/>
                </a:solidFill>
                <a:latin typeface="Century" panose="02040604050505020304" pitchFamily="18" charset="0"/>
              </a:rPr>
              <a:t>Как долго вы продержитесь?</a:t>
            </a:r>
            <a:endParaRPr lang="ru-RU" i="1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05483" y="4796118"/>
            <a:ext cx="390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i="1" dirty="0" smtClean="0">
                <a:solidFill>
                  <a:schemeClr val="bg1"/>
                </a:solidFill>
                <a:latin typeface="Century" panose="02040604050505020304" pitchFamily="18" charset="0"/>
              </a:rPr>
              <a:t>Сколько очков сможете набрать?</a:t>
            </a:r>
            <a:endParaRPr lang="ru-RU" i="1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39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7671" y="2070846"/>
            <a:ext cx="63201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Мы надеемся, вам понравился представленный нами продукт. Приятной вам игры!</a:t>
            </a:r>
            <a:endParaRPr lang="ru-RU" sz="28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822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6636" y="2635623"/>
            <a:ext cx="6320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28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019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285</Words>
  <Application>Microsoft Office PowerPoint</Application>
  <PresentationFormat>Широкоэкранный</PresentationFormat>
  <Paragraphs>32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21" baseType="lpstr">
      <vt:lpstr>Batang</vt:lpstr>
      <vt:lpstr>ＭＳ Ｐゴシック</vt:lpstr>
      <vt:lpstr>Alef</vt:lpstr>
      <vt:lpstr>Arial</vt:lpstr>
      <vt:lpstr>Calibri</vt:lpstr>
      <vt:lpstr>Calibri Light</vt:lpstr>
      <vt:lpstr>Cambria</vt:lpstr>
      <vt:lpstr>Century</vt:lpstr>
      <vt:lpstr>Century Schoolbook</vt:lpstr>
      <vt:lpstr>Sylfaen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26</cp:revision>
  <dcterms:created xsi:type="dcterms:W3CDTF">2022-01-20T18:41:15Z</dcterms:created>
  <dcterms:modified xsi:type="dcterms:W3CDTF">2022-01-25T20:03:47Z</dcterms:modified>
</cp:coreProperties>
</file>