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Заголовок презентации</a:t>
            </a:r>
          </a:p>
        </p:txBody>
      </p:sp>
      <p:sp>
        <p:nvSpPr>
          <p:cNvPr id="12" name="Автор и дат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Автор и дата</a:t>
            </a:r>
          </a:p>
        </p:txBody>
      </p:sp>
      <p:sp>
        <p:nvSpPr>
          <p:cNvPr id="1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Информационное сообщение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Информация о факте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Информация о факте</a:t>
            </a:r>
          </a:p>
        </p:txBody>
      </p:sp>
      <p:sp>
        <p:nvSpPr>
          <p:cNvPr id="10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4224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Авторство</a:t>
            </a:r>
          </a:p>
        </p:txBody>
      </p:sp>
      <p:sp>
        <p:nvSpPr>
          <p:cNvPr id="116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r>
              <a:t>«Важная цитата»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88149250_2145x1620.jpg"/>
          <p:cNvSpPr>
            <a:spLocks noGrp="1"/>
          </p:cNvSpPr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1169517375_2880x1920.jpg"/>
          <p:cNvSpPr>
            <a:spLocks noGrp="1"/>
          </p:cNvSpPr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184386109_2439x1626.jpg"/>
          <p:cNvSpPr>
            <a:spLocks noGrp="1"/>
          </p:cNvSpPr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1169517375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69517375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Автор и дата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Автор и дата</a:t>
            </a:r>
          </a:p>
        </p:txBody>
      </p:sp>
      <p:sp>
        <p:nvSpPr>
          <p:cNvPr id="23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>
                <a:solidFill>
                  <a:srgbClr val="FFFFFF"/>
                </a:solidFill>
              </a:defRPr>
            </a:lvl1pPr>
          </a:lstStyle>
          <a:p>
            <a:r>
              <a:t>Заголовок презентации</a:t>
            </a:r>
          </a:p>
        </p:txBody>
      </p:sp>
      <p:sp>
        <p:nvSpPr>
          <p:cNvPr id="24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84386109_2439x1626.jpg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Заголовок слайда</a:t>
            </a:r>
          </a:p>
        </p:txBody>
      </p:sp>
      <p:sp>
        <p:nvSpPr>
          <p:cNvPr id="34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Подзаголовок слайда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88149250_2145x1620.jpg"/>
          <p:cNvSpPr>
            <a:spLocks noGrp="1"/>
          </p:cNvSpPr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Заголовок слайда</a:t>
            </a:r>
          </a:p>
        </p:txBody>
      </p:sp>
      <p:sp>
        <p:nvSpPr>
          <p:cNvPr id="62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Подзаголовок слайда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Подзаголовок слайда</a:t>
            </a:r>
          </a:p>
        </p:txBody>
      </p:sp>
      <p:sp>
        <p:nvSpPr>
          <p:cNvPr id="6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Заголовок раздела</a:t>
            </a:r>
          </a:p>
        </p:txBody>
      </p:sp>
      <p:sp>
        <p:nvSpPr>
          <p:cNvPr id="7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Подзаголовок слайда</a:t>
            </a:r>
          </a:p>
        </p:txBody>
      </p:sp>
      <p:sp>
        <p:nvSpPr>
          <p:cNvPr id="8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Темы повестки дня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Заголовок слайда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Магазин цветов.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smtClean="0">
                <a:solidFill>
                  <a:schemeClr val="tx1"/>
                </a:solidFill>
              </a:rPr>
              <a:t>Онлайн магазин</a:t>
            </a:r>
            <a:r>
              <a:rPr smtClean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2" name="Бобров Максим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lang="ru-RU" dirty="0" smtClean="0"/>
              <a:t>Ковун Иван</a:t>
            </a:r>
            <a:endParaRPr dirty="0"/>
          </a:p>
        </p:txBody>
      </p:sp>
      <p:sp>
        <p:nvSpPr>
          <p:cNvPr id="153" name="Проект Яндекс.Лицей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Проект Яндекс.Лицей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Идеи проекта."/>
          <p:cNvSpPr txBox="1">
            <a:spLocks noGrp="1"/>
          </p:cNvSpPr>
          <p:nvPr>
            <p:ph type="ctrTitle"/>
          </p:nvPr>
        </p:nvSpPr>
        <p:spPr>
          <a:xfrm>
            <a:off x="6387355" y="1043144"/>
            <a:ext cx="11609290" cy="2241865"/>
          </a:xfrm>
          <a:prstGeom prst="rect">
            <a:avLst/>
          </a:prstGeom>
        </p:spPr>
        <p:txBody>
          <a:bodyPr/>
          <a:lstStyle/>
          <a:p>
            <a:r>
              <a:rPr dirty="0" err="1">
                <a:solidFill>
                  <a:schemeClr val="tx1"/>
                </a:solidFill>
              </a:rPr>
              <a:t>Идеи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проекта</a:t>
            </a:r>
            <a:r>
              <a:rPr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6" name="Сделать собственный интернет магазин…"/>
          <p:cNvSpPr txBox="1">
            <a:spLocks noGrp="1"/>
          </p:cNvSpPr>
          <p:nvPr>
            <p:ph type="subTitle" sz="quarter" idx="1"/>
          </p:nvPr>
        </p:nvSpPr>
        <p:spPr>
          <a:xfrm>
            <a:off x="6942227" y="4724341"/>
            <a:ext cx="10499546" cy="4267318"/>
          </a:xfrm>
          <a:prstGeom prst="rect">
            <a:avLst/>
          </a:prstGeom>
        </p:spPr>
        <p:txBody>
          <a:bodyPr/>
          <a:lstStyle/>
          <a:p>
            <a:pPr marL="372533" indent="-372533" defTabSz="412750">
              <a:buClr>
                <a:srgbClr val="000000"/>
              </a:buClr>
              <a:buSzPct val="100000"/>
              <a:buChar char="•"/>
              <a:defRPr sz="3200"/>
            </a:pPr>
            <a:r>
              <a:t>Сделать собственный интернет магазин</a:t>
            </a:r>
          </a:p>
          <a:p>
            <a:pPr marL="372533" indent="-372533" defTabSz="412750">
              <a:buClr>
                <a:srgbClr val="000000"/>
              </a:buClr>
              <a:buSzPct val="100000"/>
              <a:buChar char="•"/>
              <a:defRPr sz="3200"/>
            </a:pPr>
            <a:r>
              <a:t>Упростить работу администратора сайта в работе с постоянными корректировками позиций</a:t>
            </a:r>
          </a:p>
          <a:p>
            <a:pPr marL="372533" indent="-372533" defTabSz="412750">
              <a:buClr>
                <a:srgbClr val="000000"/>
              </a:buClr>
              <a:buSzPct val="100000"/>
              <a:buChar char="•"/>
              <a:defRPr sz="3200"/>
            </a:pPr>
            <a:r>
              <a:t>Имеются привилегированные права администратора</a:t>
            </a:r>
          </a:p>
          <a:p>
            <a:pPr marL="372533" indent="-372533" defTabSz="412750">
              <a:buClr>
                <a:srgbClr val="000000"/>
              </a:buClr>
              <a:buSzPct val="100000"/>
              <a:buChar char="•"/>
              <a:defRPr sz="3200"/>
            </a:pPr>
            <a:r>
              <a:t>Имеется регистрация, вход и раздел по изменению пароля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Структура кода."/>
          <p:cNvSpPr txBox="1">
            <a:spLocks noGrp="1"/>
          </p:cNvSpPr>
          <p:nvPr>
            <p:ph type="ctrTitle"/>
          </p:nvPr>
        </p:nvSpPr>
        <p:spPr>
          <a:xfrm>
            <a:off x="49580" y="-62383"/>
            <a:ext cx="10843598" cy="2100697"/>
          </a:xfrm>
          <a:prstGeom prst="rect">
            <a:avLst/>
          </a:prstGeom>
        </p:spPr>
        <p:txBody>
          <a:bodyPr/>
          <a:lstStyle>
            <a:lvl1pPr defTabSz="2340805">
              <a:defRPr sz="11136" spc="-334"/>
            </a:lvl1pPr>
          </a:lstStyle>
          <a:p>
            <a:r>
              <a:rPr dirty="0" err="1">
                <a:solidFill>
                  <a:schemeClr val="tx1"/>
                </a:solidFill>
              </a:rPr>
              <a:t>Структура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кода</a:t>
            </a:r>
            <a:r>
              <a:rPr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9" name="Автор и дата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0" name="Также, используется bootstrap"/>
          <p:cNvSpPr txBox="1">
            <a:spLocks noGrp="1"/>
          </p:cNvSpPr>
          <p:nvPr>
            <p:ph type="subTitle" sz="quarter" idx="1"/>
          </p:nvPr>
        </p:nvSpPr>
        <p:spPr>
          <a:xfrm>
            <a:off x="-1240908" y="9046620"/>
            <a:ext cx="14828798" cy="2512353"/>
          </a:xfrm>
          <a:prstGeom prst="rect">
            <a:avLst/>
          </a:prstGeom>
        </p:spPr>
        <p:txBody>
          <a:bodyPr/>
          <a:lstStyle/>
          <a:p>
            <a:r>
              <a:t>Также, используется bootstrap</a:t>
            </a:r>
          </a:p>
        </p:txBody>
      </p:sp>
      <p:pic>
        <p:nvPicPr>
          <p:cNvPr id="161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50" y="2912096"/>
            <a:ext cx="13582799" cy="4141840"/>
          </a:xfrm>
          <a:prstGeom prst="rect">
            <a:avLst/>
          </a:prstGeom>
          <a:ln w="12700">
            <a:miter lim="400000"/>
          </a:ln>
          <a:effectLst>
            <a:outerShdw blurRad="63500" dist="211614" dir="5400000" rotWithShape="0">
              <a:srgbClr val="000000">
                <a:alpha val="33902"/>
              </a:srgbClr>
            </a:outerShdw>
          </a:effec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Благодарю за внимание.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solidFill>
                  <a:schemeClr val="tx1"/>
                </a:solidFill>
              </a:rPr>
              <a:t>Благодарю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за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внимание</a:t>
            </a:r>
            <a:r>
              <a:rPr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Произвольный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Avenir Next Demi Bold</vt:lpstr>
      <vt:lpstr>Avenir Next Medium</vt:lpstr>
      <vt:lpstr>Avenir Next Regular</vt:lpstr>
      <vt:lpstr>Helvetica Neue</vt:lpstr>
      <vt:lpstr>31_ColorGradientLight</vt:lpstr>
      <vt:lpstr>Онлайн магазин.</vt:lpstr>
      <vt:lpstr>Идеи проекта.</vt:lpstr>
      <vt:lpstr>Структура кода.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Магазин цветов.</dc:title>
  <cp:lastModifiedBy>Ivan</cp:lastModifiedBy>
  <cp:revision>2</cp:revision>
  <dcterms:modified xsi:type="dcterms:W3CDTF">2022-04-17T21:37:13Z</dcterms:modified>
</cp:coreProperties>
</file>