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453" y="2351277"/>
            <a:ext cx="4823460" cy="2014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95"/>
              </a:spcBef>
            </a:pPr>
            <a:r>
              <a:rPr dirty="0" sz="2200" spc="5">
                <a:latin typeface="Trebuchet MS"/>
                <a:cs typeface="Trebuchet MS"/>
              </a:rPr>
              <a:t>Addis Ababa </a:t>
            </a:r>
            <a:r>
              <a:rPr dirty="0" sz="2200" spc="-80">
                <a:latin typeface="Trebuchet MS"/>
                <a:cs typeface="Trebuchet MS"/>
              </a:rPr>
              <a:t>Institute </a:t>
            </a:r>
            <a:r>
              <a:rPr dirty="0" sz="2200">
                <a:latin typeface="Trebuchet MS"/>
                <a:cs typeface="Trebuchet MS"/>
              </a:rPr>
              <a:t>of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Technology</a:t>
            </a:r>
            <a:endParaRPr sz="2200">
              <a:latin typeface="Trebuchet MS"/>
              <a:cs typeface="Trebuchet MS"/>
            </a:endParaRPr>
          </a:p>
          <a:p>
            <a:pPr algn="ctr" marL="12065" marR="5080">
              <a:lnSpc>
                <a:spcPct val="114599"/>
              </a:lnSpc>
              <a:spcBef>
                <a:spcPts val="1105"/>
              </a:spcBef>
            </a:pPr>
            <a:r>
              <a:rPr dirty="0" sz="1800" spc="-40">
                <a:latin typeface="Trebuchet MS"/>
                <a:cs typeface="Trebuchet MS"/>
              </a:rPr>
              <a:t>Center </a:t>
            </a:r>
            <a:r>
              <a:rPr dirty="0" sz="1800">
                <a:latin typeface="Trebuchet MS"/>
                <a:cs typeface="Trebuchet MS"/>
              </a:rPr>
              <a:t>of </a:t>
            </a:r>
            <a:r>
              <a:rPr dirty="0" sz="1800" spc="-5">
                <a:latin typeface="Trebuchet MS"/>
                <a:cs typeface="Trebuchet MS"/>
              </a:rPr>
              <a:t>Information </a:t>
            </a:r>
            <a:r>
              <a:rPr dirty="0" sz="1800">
                <a:latin typeface="Trebuchet MS"/>
                <a:cs typeface="Trebuchet MS"/>
              </a:rPr>
              <a:t>Technology and </a:t>
            </a:r>
            <a:r>
              <a:rPr dirty="0" sz="1800" spc="-85">
                <a:latin typeface="Trebuchet MS"/>
                <a:cs typeface="Trebuchet MS"/>
              </a:rPr>
              <a:t>Scientific  </a:t>
            </a:r>
            <a:r>
              <a:rPr dirty="0" sz="1800" spc="15">
                <a:latin typeface="Trebuchet MS"/>
                <a:cs typeface="Trebuchet MS"/>
              </a:rPr>
              <a:t>Computing</a:t>
            </a:r>
            <a:endParaRPr sz="1800">
              <a:latin typeface="Trebuchet MS"/>
              <a:cs typeface="Trebuchet MS"/>
            </a:endParaRPr>
          </a:p>
          <a:p>
            <a:pPr algn="ctr" marL="591820" marR="582930">
              <a:lnSpc>
                <a:spcPts val="3490"/>
              </a:lnSpc>
              <a:spcBef>
                <a:spcPts val="325"/>
              </a:spcBef>
            </a:pPr>
            <a:r>
              <a:rPr dirty="0" sz="1800" spc="-25">
                <a:latin typeface="Trebuchet MS"/>
                <a:cs typeface="Trebuchet MS"/>
              </a:rPr>
              <a:t>Department </a:t>
            </a:r>
            <a:r>
              <a:rPr dirty="0" sz="1800">
                <a:latin typeface="Trebuchet MS"/>
                <a:cs typeface="Trebuchet MS"/>
              </a:rPr>
              <a:t>of </a:t>
            </a:r>
            <a:r>
              <a:rPr dirty="0" sz="1800" spc="-40">
                <a:latin typeface="Trebuchet MS"/>
                <a:cs typeface="Trebuchet MS"/>
              </a:rPr>
              <a:t>Software </a:t>
            </a:r>
            <a:r>
              <a:rPr dirty="0" sz="1800" spc="-35">
                <a:latin typeface="Trebuchet MS"/>
                <a:cs typeface="Trebuchet MS"/>
              </a:rPr>
              <a:t>Engineering  </a:t>
            </a:r>
            <a:r>
              <a:rPr dirty="0" sz="1800" spc="140">
                <a:latin typeface="Trebuchet MS"/>
                <a:cs typeface="Trebuchet MS"/>
              </a:rPr>
              <a:t>AUGMENTED </a:t>
            </a:r>
            <a:r>
              <a:rPr dirty="0" sz="1800" spc="25">
                <a:latin typeface="Trebuchet MS"/>
                <a:cs typeface="Trebuchet MS"/>
              </a:rPr>
              <a:t>REALITY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916551"/>
            <a:ext cx="2927985" cy="1870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rebuchet MS"/>
                <a:cs typeface="Trebuchet MS"/>
              </a:rPr>
              <a:t>Team </a:t>
            </a:r>
            <a:r>
              <a:rPr dirty="0" sz="1600" spc="10">
                <a:latin typeface="Trebuchet MS"/>
                <a:cs typeface="Trebuchet MS"/>
              </a:rPr>
              <a:t>Members</a:t>
            </a:r>
            <a:endParaRPr sz="16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241300" algn="l"/>
              </a:tabLst>
            </a:pPr>
            <a:r>
              <a:rPr dirty="0" sz="1400" spc="-60">
                <a:latin typeface="Trebuchet MS"/>
                <a:cs typeface="Trebuchet MS"/>
              </a:rPr>
              <a:t>Elbetel </a:t>
            </a:r>
            <a:r>
              <a:rPr dirty="0" sz="1400" spc="-15">
                <a:latin typeface="Trebuchet MS"/>
                <a:cs typeface="Trebuchet MS"/>
              </a:rPr>
              <a:t>Gezahegn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ATR/3445/08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241300" algn="l"/>
              </a:tabLst>
            </a:pPr>
            <a:r>
              <a:rPr dirty="0" sz="1400" spc="-5">
                <a:latin typeface="Trebuchet MS"/>
                <a:cs typeface="Trebuchet MS"/>
              </a:rPr>
              <a:t>Kimiya </a:t>
            </a:r>
            <a:r>
              <a:rPr dirty="0" sz="1400" spc="45">
                <a:latin typeface="Trebuchet MS"/>
                <a:cs typeface="Trebuchet MS"/>
              </a:rPr>
              <a:t>Mohammed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ATR/2765/08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241300" algn="l"/>
              </a:tabLst>
            </a:pPr>
            <a:r>
              <a:rPr dirty="0" sz="1400" spc="-50">
                <a:latin typeface="Trebuchet MS"/>
                <a:cs typeface="Trebuchet MS"/>
              </a:rPr>
              <a:t>Lulit </a:t>
            </a:r>
            <a:r>
              <a:rPr dirty="0" sz="1400" spc="10">
                <a:latin typeface="Trebuchet MS"/>
                <a:cs typeface="Trebuchet MS"/>
              </a:rPr>
              <a:t>Mulugeta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ATR/3806/08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41300" algn="l"/>
              </a:tabLst>
            </a:pPr>
            <a:r>
              <a:rPr dirty="0" sz="1400" spc="-20">
                <a:latin typeface="Trebuchet MS"/>
                <a:cs typeface="Trebuchet MS"/>
              </a:rPr>
              <a:t>Rahel </a:t>
            </a:r>
            <a:r>
              <a:rPr dirty="0" sz="1400" spc="-25">
                <a:latin typeface="Trebuchet MS"/>
                <a:cs typeface="Trebuchet MS"/>
              </a:rPr>
              <a:t>Getachew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5">
                <a:latin typeface="Trebuchet MS"/>
                <a:cs typeface="Trebuchet MS"/>
              </a:rPr>
              <a:t>ATR/0621/08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241300" algn="l"/>
              </a:tabLst>
            </a:pPr>
            <a:r>
              <a:rPr dirty="0" sz="1400" spc="-40">
                <a:latin typeface="Trebuchet MS"/>
                <a:cs typeface="Trebuchet MS"/>
              </a:rPr>
              <a:t>Yeabsira </a:t>
            </a:r>
            <a:r>
              <a:rPr dirty="0" sz="1400" spc="5">
                <a:latin typeface="Trebuchet MS"/>
                <a:cs typeface="Trebuchet MS"/>
              </a:rPr>
              <a:t>Gashaw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ATR/6749/08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241300" algn="l"/>
              </a:tabLst>
            </a:pPr>
            <a:r>
              <a:rPr dirty="0" sz="1400">
                <a:latin typeface="Trebuchet MS"/>
                <a:cs typeface="Trebuchet MS"/>
              </a:rPr>
              <a:t>Yonas Alem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ATR/1017/08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659" y="8410193"/>
            <a:ext cx="2997200" cy="645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latin typeface="Trebuchet MS"/>
                <a:cs typeface="Trebuchet MS"/>
              </a:rPr>
              <a:t>Submitted </a:t>
            </a:r>
            <a:r>
              <a:rPr dirty="0" sz="1600" spc="-40">
                <a:latin typeface="Trebuchet MS"/>
                <a:cs typeface="Trebuchet MS"/>
              </a:rPr>
              <a:t>to: </a:t>
            </a:r>
            <a:r>
              <a:rPr dirty="0" sz="1600" spc="-45">
                <a:latin typeface="Trebuchet MS"/>
                <a:cs typeface="Trebuchet MS"/>
              </a:rPr>
              <a:t>Instructor</a:t>
            </a:r>
            <a:r>
              <a:rPr dirty="0" sz="1600" spc="2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Aberham</a:t>
            </a:r>
            <a:endParaRPr sz="1600">
              <a:latin typeface="Trebuchet MS"/>
              <a:cs typeface="Trebuchet MS"/>
            </a:endParaRPr>
          </a:p>
          <a:p>
            <a:pPr marL="1511935">
              <a:lnSpc>
                <a:spcPct val="100000"/>
              </a:lnSpc>
              <a:spcBef>
                <a:spcPts val="1280"/>
              </a:spcBef>
            </a:pPr>
            <a:r>
              <a:rPr dirty="0" sz="1400" spc="35">
                <a:latin typeface="Trebuchet MS"/>
                <a:cs typeface="Trebuchet MS"/>
              </a:rPr>
              <a:t>DATE:</a:t>
            </a:r>
            <a:r>
              <a:rPr dirty="0" sz="1400" spc="-9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24/05/2018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5925" y="1206251"/>
            <a:ext cx="2592855" cy="91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52925" y="1047353"/>
            <a:ext cx="1725295" cy="112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1622" y="9361627"/>
            <a:ext cx="366395" cy="364490"/>
          </a:xfrm>
          <a:custGeom>
            <a:avLst/>
            <a:gdLst/>
            <a:ahLst/>
            <a:cxnLst/>
            <a:rect l="l" t="t" r="r" b="b"/>
            <a:pathLst>
              <a:path w="366395" h="364490">
                <a:moveTo>
                  <a:pt x="366369" y="349910"/>
                </a:moveTo>
                <a:lnTo>
                  <a:pt x="204825" y="349910"/>
                </a:lnTo>
                <a:lnTo>
                  <a:pt x="211836" y="350215"/>
                </a:lnTo>
                <a:lnTo>
                  <a:pt x="220370" y="350824"/>
                </a:lnTo>
                <a:lnTo>
                  <a:pt x="230428" y="351739"/>
                </a:lnTo>
                <a:lnTo>
                  <a:pt x="253898" y="354177"/>
                </a:lnTo>
                <a:lnTo>
                  <a:pt x="279501" y="357225"/>
                </a:lnTo>
                <a:lnTo>
                  <a:pt x="292608" y="359054"/>
                </a:lnTo>
                <a:lnTo>
                  <a:pt x="305714" y="360578"/>
                </a:lnTo>
                <a:lnTo>
                  <a:pt x="317906" y="361797"/>
                </a:lnTo>
                <a:lnTo>
                  <a:pt x="341071" y="363626"/>
                </a:lnTo>
                <a:lnTo>
                  <a:pt x="351129" y="363931"/>
                </a:lnTo>
                <a:lnTo>
                  <a:pt x="359359" y="363931"/>
                </a:lnTo>
                <a:lnTo>
                  <a:pt x="366369" y="363626"/>
                </a:lnTo>
                <a:lnTo>
                  <a:pt x="366369" y="349910"/>
                </a:lnTo>
                <a:close/>
              </a:path>
              <a:path w="366395" h="364490">
                <a:moveTo>
                  <a:pt x="141427" y="355092"/>
                </a:moveTo>
                <a:lnTo>
                  <a:pt x="126492" y="355092"/>
                </a:lnTo>
                <a:lnTo>
                  <a:pt x="133807" y="355396"/>
                </a:lnTo>
                <a:lnTo>
                  <a:pt x="141427" y="355092"/>
                </a:lnTo>
                <a:close/>
              </a:path>
              <a:path w="366395" h="364490">
                <a:moveTo>
                  <a:pt x="81991" y="0"/>
                </a:moveTo>
                <a:lnTo>
                  <a:pt x="17068" y="0"/>
                </a:lnTo>
                <a:lnTo>
                  <a:pt x="9144" y="96012"/>
                </a:lnTo>
                <a:lnTo>
                  <a:pt x="9753" y="102108"/>
                </a:lnTo>
                <a:lnTo>
                  <a:pt x="9753" y="107899"/>
                </a:lnTo>
                <a:lnTo>
                  <a:pt x="9144" y="113690"/>
                </a:lnTo>
                <a:lnTo>
                  <a:pt x="8534" y="119176"/>
                </a:lnTo>
                <a:lnTo>
                  <a:pt x="7620" y="124968"/>
                </a:lnTo>
                <a:lnTo>
                  <a:pt x="7010" y="131064"/>
                </a:lnTo>
                <a:lnTo>
                  <a:pt x="5791" y="136550"/>
                </a:lnTo>
                <a:lnTo>
                  <a:pt x="4876" y="142341"/>
                </a:lnTo>
                <a:lnTo>
                  <a:pt x="3657" y="147828"/>
                </a:lnTo>
                <a:lnTo>
                  <a:pt x="2438" y="153619"/>
                </a:lnTo>
                <a:lnTo>
                  <a:pt x="1828" y="159410"/>
                </a:lnTo>
                <a:lnTo>
                  <a:pt x="914" y="165506"/>
                </a:lnTo>
                <a:lnTo>
                  <a:pt x="609" y="171297"/>
                </a:lnTo>
                <a:lnTo>
                  <a:pt x="0" y="177698"/>
                </a:lnTo>
                <a:lnTo>
                  <a:pt x="87" y="184708"/>
                </a:lnTo>
                <a:lnTo>
                  <a:pt x="609" y="190195"/>
                </a:lnTo>
                <a:lnTo>
                  <a:pt x="914" y="194157"/>
                </a:lnTo>
                <a:lnTo>
                  <a:pt x="1219" y="200253"/>
                </a:lnTo>
                <a:lnTo>
                  <a:pt x="1828" y="208788"/>
                </a:lnTo>
                <a:lnTo>
                  <a:pt x="2438" y="218846"/>
                </a:lnTo>
                <a:lnTo>
                  <a:pt x="3352" y="230428"/>
                </a:lnTo>
                <a:lnTo>
                  <a:pt x="3962" y="242620"/>
                </a:lnTo>
                <a:lnTo>
                  <a:pt x="4876" y="256032"/>
                </a:lnTo>
                <a:lnTo>
                  <a:pt x="6096" y="269138"/>
                </a:lnTo>
                <a:lnTo>
                  <a:pt x="6990" y="282549"/>
                </a:lnTo>
                <a:lnTo>
                  <a:pt x="7606" y="295960"/>
                </a:lnTo>
                <a:lnTo>
                  <a:pt x="8534" y="308762"/>
                </a:lnTo>
                <a:lnTo>
                  <a:pt x="9144" y="320649"/>
                </a:lnTo>
                <a:lnTo>
                  <a:pt x="9753" y="331012"/>
                </a:lnTo>
                <a:lnTo>
                  <a:pt x="10058" y="339852"/>
                </a:lnTo>
                <a:lnTo>
                  <a:pt x="10363" y="346252"/>
                </a:lnTo>
                <a:lnTo>
                  <a:pt x="10477" y="351434"/>
                </a:lnTo>
                <a:lnTo>
                  <a:pt x="11277" y="353568"/>
                </a:lnTo>
                <a:lnTo>
                  <a:pt x="12801" y="354482"/>
                </a:lnTo>
                <a:lnTo>
                  <a:pt x="15849" y="355092"/>
                </a:lnTo>
                <a:lnTo>
                  <a:pt x="19812" y="355092"/>
                </a:lnTo>
                <a:lnTo>
                  <a:pt x="30480" y="353872"/>
                </a:lnTo>
                <a:lnTo>
                  <a:pt x="36880" y="352653"/>
                </a:lnTo>
                <a:lnTo>
                  <a:pt x="51206" y="350215"/>
                </a:lnTo>
                <a:lnTo>
                  <a:pt x="59131" y="349605"/>
                </a:lnTo>
                <a:lnTo>
                  <a:pt x="67056" y="348691"/>
                </a:lnTo>
                <a:lnTo>
                  <a:pt x="74980" y="348386"/>
                </a:lnTo>
                <a:lnTo>
                  <a:pt x="366369" y="348386"/>
                </a:lnTo>
                <a:lnTo>
                  <a:pt x="366369" y="300837"/>
                </a:lnTo>
                <a:lnTo>
                  <a:pt x="261518" y="300837"/>
                </a:lnTo>
                <a:lnTo>
                  <a:pt x="257556" y="299008"/>
                </a:lnTo>
                <a:lnTo>
                  <a:pt x="252679" y="297484"/>
                </a:lnTo>
                <a:lnTo>
                  <a:pt x="246888" y="296265"/>
                </a:lnTo>
                <a:lnTo>
                  <a:pt x="241858" y="295351"/>
                </a:lnTo>
                <a:lnTo>
                  <a:pt x="160020" y="295351"/>
                </a:lnTo>
                <a:lnTo>
                  <a:pt x="153619" y="294741"/>
                </a:lnTo>
                <a:lnTo>
                  <a:pt x="145999" y="293827"/>
                </a:lnTo>
                <a:lnTo>
                  <a:pt x="137769" y="292303"/>
                </a:lnTo>
                <a:lnTo>
                  <a:pt x="119176" y="289255"/>
                </a:lnTo>
                <a:lnTo>
                  <a:pt x="67665" y="274624"/>
                </a:lnTo>
                <a:lnTo>
                  <a:pt x="55473" y="263347"/>
                </a:lnTo>
                <a:lnTo>
                  <a:pt x="56997" y="260604"/>
                </a:lnTo>
                <a:lnTo>
                  <a:pt x="54864" y="256641"/>
                </a:lnTo>
                <a:lnTo>
                  <a:pt x="53644" y="250850"/>
                </a:lnTo>
                <a:lnTo>
                  <a:pt x="52730" y="243840"/>
                </a:lnTo>
                <a:lnTo>
                  <a:pt x="52425" y="235610"/>
                </a:lnTo>
                <a:lnTo>
                  <a:pt x="52425" y="226161"/>
                </a:lnTo>
                <a:lnTo>
                  <a:pt x="53035" y="216408"/>
                </a:lnTo>
                <a:lnTo>
                  <a:pt x="53949" y="205740"/>
                </a:lnTo>
                <a:lnTo>
                  <a:pt x="55168" y="195072"/>
                </a:lnTo>
                <a:lnTo>
                  <a:pt x="56692" y="184708"/>
                </a:lnTo>
                <a:lnTo>
                  <a:pt x="57912" y="174040"/>
                </a:lnTo>
                <a:lnTo>
                  <a:pt x="59436" y="164287"/>
                </a:lnTo>
                <a:lnTo>
                  <a:pt x="60655" y="155143"/>
                </a:lnTo>
                <a:lnTo>
                  <a:pt x="61874" y="147523"/>
                </a:lnTo>
                <a:lnTo>
                  <a:pt x="63093" y="140817"/>
                </a:lnTo>
                <a:lnTo>
                  <a:pt x="63398" y="135636"/>
                </a:lnTo>
                <a:lnTo>
                  <a:pt x="63703" y="132588"/>
                </a:lnTo>
                <a:lnTo>
                  <a:pt x="64312" y="125882"/>
                </a:lnTo>
                <a:lnTo>
                  <a:pt x="64617" y="118567"/>
                </a:lnTo>
                <a:lnTo>
                  <a:pt x="65836" y="110642"/>
                </a:lnTo>
                <a:lnTo>
                  <a:pt x="67110" y="102108"/>
                </a:lnTo>
                <a:lnTo>
                  <a:pt x="68580" y="93878"/>
                </a:lnTo>
                <a:lnTo>
                  <a:pt x="70104" y="84734"/>
                </a:lnTo>
                <a:lnTo>
                  <a:pt x="72237" y="76200"/>
                </a:lnTo>
                <a:lnTo>
                  <a:pt x="73761" y="66751"/>
                </a:lnTo>
                <a:lnTo>
                  <a:pt x="75590" y="57607"/>
                </a:lnTo>
                <a:lnTo>
                  <a:pt x="77419" y="48768"/>
                </a:lnTo>
                <a:lnTo>
                  <a:pt x="78943" y="40233"/>
                </a:lnTo>
                <a:lnTo>
                  <a:pt x="80162" y="31394"/>
                </a:lnTo>
                <a:lnTo>
                  <a:pt x="81381" y="22860"/>
                </a:lnTo>
                <a:lnTo>
                  <a:pt x="81991" y="14935"/>
                </a:lnTo>
                <a:lnTo>
                  <a:pt x="81991" y="0"/>
                </a:lnTo>
                <a:close/>
              </a:path>
              <a:path w="366395" h="364490">
                <a:moveTo>
                  <a:pt x="366369" y="348386"/>
                </a:moveTo>
                <a:lnTo>
                  <a:pt x="83210" y="348386"/>
                </a:lnTo>
                <a:lnTo>
                  <a:pt x="91135" y="348996"/>
                </a:lnTo>
                <a:lnTo>
                  <a:pt x="98755" y="351129"/>
                </a:lnTo>
                <a:lnTo>
                  <a:pt x="106070" y="353568"/>
                </a:lnTo>
                <a:lnTo>
                  <a:pt x="112471" y="354177"/>
                </a:lnTo>
                <a:lnTo>
                  <a:pt x="119176" y="355092"/>
                </a:lnTo>
                <a:lnTo>
                  <a:pt x="149047" y="355092"/>
                </a:lnTo>
                <a:lnTo>
                  <a:pt x="163982" y="353872"/>
                </a:lnTo>
                <a:lnTo>
                  <a:pt x="170688" y="353568"/>
                </a:lnTo>
                <a:lnTo>
                  <a:pt x="177088" y="352653"/>
                </a:lnTo>
                <a:lnTo>
                  <a:pt x="182880" y="352348"/>
                </a:lnTo>
                <a:lnTo>
                  <a:pt x="188061" y="351434"/>
                </a:lnTo>
                <a:lnTo>
                  <a:pt x="192328" y="351129"/>
                </a:lnTo>
                <a:lnTo>
                  <a:pt x="195986" y="350824"/>
                </a:lnTo>
                <a:lnTo>
                  <a:pt x="197815" y="350215"/>
                </a:lnTo>
                <a:lnTo>
                  <a:pt x="199034" y="350215"/>
                </a:lnTo>
                <a:lnTo>
                  <a:pt x="204825" y="349910"/>
                </a:lnTo>
                <a:lnTo>
                  <a:pt x="366369" y="349910"/>
                </a:lnTo>
                <a:lnTo>
                  <a:pt x="366369" y="348386"/>
                </a:lnTo>
                <a:close/>
              </a:path>
              <a:path w="366395" h="364490">
                <a:moveTo>
                  <a:pt x="366369" y="295960"/>
                </a:moveTo>
                <a:lnTo>
                  <a:pt x="261518" y="300837"/>
                </a:lnTo>
                <a:lnTo>
                  <a:pt x="366369" y="300837"/>
                </a:lnTo>
                <a:lnTo>
                  <a:pt x="366369" y="295960"/>
                </a:lnTo>
                <a:close/>
              </a:path>
              <a:path w="366395" h="364490">
                <a:moveTo>
                  <a:pt x="225552" y="294436"/>
                </a:moveTo>
                <a:lnTo>
                  <a:pt x="201777" y="294436"/>
                </a:lnTo>
                <a:lnTo>
                  <a:pt x="180136" y="295351"/>
                </a:lnTo>
                <a:lnTo>
                  <a:pt x="241858" y="295351"/>
                </a:lnTo>
                <a:lnTo>
                  <a:pt x="240182" y="295046"/>
                </a:lnTo>
                <a:lnTo>
                  <a:pt x="225552" y="294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1104" y="9361627"/>
            <a:ext cx="246887" cy="248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9488" y="335534"/>
            <a:ext cx="368935" cy="362585"/>
          </a:xfrm>
          <a:custGeom>
            <a:avLst/>
            <a:gdLst/>
            <a:ahLst/>
            <a:cxnLst/>
            <a:rect l="l" t="t" r="r" b="b"/>
            <a:pathLst>
              <a:path w="368934" h="362584">
                <a:moveTo>
                  <a:pt x="20421" y="6731"/>
                </a:moveTo>
                <a:lnTo>
                  <a:pt x="16154" y="7366"/>
                </a:lnTo>
                <a:lnTo>
                  <a:pt x="13411" y="7620"/>
                </a:lnTo>
                <a:lnTo>
                  <a:pt x="11277" y="8890"/>
                </a:lnTo>
                <a:lnTo>
                  <a:pt x="10667" y="11302"/>
                </a:lnTo>
                <a:lnTo>
                  <a:pt x="10667" y="15621"/>
                </a:lnTo>
                <a:lnTo>
                  <a:pt x="10058" y="22351"/>
                </a:lnTo>
                <a:lnTo>
                  <a:pt x="9753" y="31115"/>
                </a:lnTo>
                <a:lnTo>
                  <a:pt x="9448" y="41783"/>
                </a:lnTo>
                <a:lnTo>
                  <a:pt x="8534" y="53086"/>
                </a:lnTo>
                <a:lnTo>
                  <a:pt x="7967" y="65024"/>
                </a:lnTo>
                <a:lnTo>
                  <a:pt x="5181" y="105791"/>
                </a:lnTo>
                <a:lnTo>
                  <a:pt x="4267" y="118872"/>
                </a:lnTo>
                <a:lnTo>
                  <a:pt x="3352" y="131445"/>
                </a:lnTo>
                <a:lnTo>
                  <a:pt x="2743" y="143001"/>
                </a:lnTo>
                <a:lnTo>
                  <a:pt x="1828" y="152781"/>
                </a:lnTo>
                <a:lnTo>
                  <a:pt x="1219" y="161544"/>
                </a:lnTo>
                <a:lnTo>
                  <a:pt x="609" y="168021"/>
                </a:lnTo>
                <a:lnTo>
                  <a:pt x="304" y="172212"/>
                </a:lnTo>
                <a:lnTo>
                  <a:pt x="59" y="177419"/>
                </a:lnTo>
                <a:lnTo>
                  <a:pt x="0" y="190881"/>
                </a:lnTo>
                <a:lnTo>
                  <a:pt x="609" y="196976"/>
                </a:lnTo>
                <a:lnTo>
                  <a:pt x="1524" y="202692"/>
                </a:lnTo>
                <a:lnTo>
                  <a:pt x="2133" y="208534"/>
                </a:lnTo>
                <a:lnTo>
                  <a:pt x="3352" y="214375"/>
                </a:lnTo>
                <a:lnTo>
                  <a:pt x="4571" y="220091"/>
                </a:lnTo>
                <a:lnTo>
                  <a:pt x="5791" y="225551"/>
                </a:lnTo>
                <a:lnTo>
                  <a:pt x="6705" y="231140"/>
                </a:lnTo>
                <a:lnTo>
                  <a:pt x="7924" y="236855"/>
                </a:lnTo>
                <a:lnTo>
                  <a:pt x="8534" y="242697"/>
                </a:lnTo>
                <a:lnTo>
                  <a:pt x="9448" y="248158"/>
                </a:lnTo>
                <a:lnTo>
                  <a:pt x="9633" y="251460"/>
                </a:lnTo>
                <a:lnTo>
                  <a:pt x="9753" y="259715"/>
                </a:lnTo>
                <a:lnTo>
                  <a:pt x="9448" y="265557"/>
                </a:lnTo>
                <a:lnTo>
                  <a:pt x="31089" y="362458"/>
                </a:lnTo>
                <a:lnTo>
                  <a:pt x="90830" y="362458"/>
                </a:lnTo>
                <a:lnTo>
                  <a:pt x="90830" y="355473"/>
                </a:lnTo>
                <a:lnTo>
                  <a:pt x="90525" y="347852"/>
                </a:lnTo>
                <a:lnTo>
                  <a:pt x="89306" y="339598"/>
                </a:lnTo>
                <a:lnTo>
                  <a:pt x="87782" y="331343"/>
                </a:lnTo>
                <a:lnTo>
                  <a:pt x="85648" y="322580"/>
                </a:lnTo>
                <a:lnTo>
                  <a:pt x="83819" y="313436"/>
                </a:lnTo>
                <a:lnTo>
                  <a:pt x="81381" y="304546"/>
                </a:lnTo>
                <a:lnTo>
                  <a:pt x="78943" y="295401"/>
                </a:lnTo>
                <a:lnTo>
                  <a:pt x="76200" y="286258"/>
                </a:lnTo>
                <a:lnTo>
                  <a:pt x="73761" y="277114"/>
                </a:lnTo>
                <a:lnTo>
                  <a:pt x="71932" y="268224"/>
                </a:lnTo>
                <a:lnTo>
                  <a:pt x="69494" y="259715"/>
                </a:lnTo>
                <a:lnTo>
                  <a:pt x="67970" y="251460"/>
                </a:lnTo>
                <a:lnTo>
                  <a:pt x="66446" y="243586"/>
                </a:lnTo>
                <a:lnTo>
                  <a:pt x="65532" y="235966"/>
                </a:lnTo>
                <a:lnTo>
                  <a:pt x="65227" y="229235"/>
                </a:lnTo>
                <a:lnTo>
                  <a:pt x="64848" y="225551"/>
                </a:lnTo>
                <a:lnTo>
                  <a:pt x="64312" y="220980"/>
                </a:lnTo>
                <a:lnTo>
                  <a:pt x="63093" y="214375"/>
                </a:lnTo>
                <a:lnTo>
                  <a:pt x="61874" y="206375"/>
                </a:lnTo>
                <a:lnTo>
                  <a:pt x="60960" y="197231"/>
                </a:lnTo>
                <a:lnTo>
                  <a:pt x="59131" y="187833"/>
                </a:lnTo>
                <a:lnTo>
                  <a:pt x="57607" y="177419"/>
                </a:lnTo>
                <a:lnTo>
                  <a:pt x="55168" y="156083"/>
                </a:lnTo>
                <a:lnTo>
                  <a:pt x="54254" y="145796"/>
                </a:lnTo>
                <a:lnTo>
                  <a:pt x="53644" y="136017"/>
                </a:lnTo>
                <a:lnTo>
                  <a:pt x="53339" y="126238"/>
                </a:lnTo>
                <a:lnTo>
                  <a:pt x="53644" y="117983"/>
                </a:lnTo>
                <a:lnTo>
                  <a:pt x="54559" y="110998"/>
                </a:lnTo>
                <a:lnTo>
                  <a:pt x="55778" y="105537"/>
                </a:lnTo>
                <a:lnTo>
                  <a:pt x="57912" y="101600"/>
                </a:lnTo>
                <a:lnTo>
                  <a:pt x="56388" y="98806"/>
                </a:lnTo>
                <a:lnTo>
                  <a:pt x="92049" y="79629"/>
                </a:lnTo>
                <a:lnTo>
                  <a:pt x="120091" y="73533"/>
                </a:lnTo>
                <a:lnTo>
                  <a:pt x="129539" y="71374"/>
                </a:lnTo>
                <a:lnTo>
                  <a:pt x="138683" y="69850"/>
                </a:lnTo>
                <a:lnTo>
                  <a:pt x="154533" y="67056"/>
                </a:lnTo>
                <a:lnTo>
                  <a:pt x="161239" y="66167"/>
                </a:lnTo>
                <a:lnTo>
                  <a:pt x="169773" y="65532"/>
                </a:lnTo>
                <a:lnTo>
                  <a:pt x="175564" y="65532"/>
                </a:lnTo>
                <a:lnTo>
                  <a:pt x="181965" y="65024"/>
                </a:lnTo>
                <a:lnTo>
                  <a:pt x="188976" y="65024"/>
                </a:lnTo>
                <a:lnTo>
                  <a:pt x="196596" y="64643"/>
                </a:lnTo>
                <a:lnTo>
                  <a:pt x="204520" y="64643"/>
                </a:lnTo>
                <a:lnTo>
                  <a:pt x="212750" y="64389"/>
                </a:lnTo>
                <a:lnTo>
                  <a:pt x="220675" y="64389"/>
                </a:lnTo>
                <a:lnTo>
                  <a:pt x="228600" y="63754"/>
                </a:lnTo>
                <a:lnTo>
                  <a:pt x="236524" y="63500"/>
                </a:lnTo>
                <a:lnTo>
                  <a:pt x="243535" y="63119"/>
                </a:lnTo>
                <a:lnTo>
                  <a:pt x="250240" y="62484"/>
                </a:lnTo>
                <a:lnTo>
                  <a:pt x="256336" y="62230"/>
                </a:lnTo>
                <a:lnTo>
                  <a:pt x="261518" y="61595"/>
                </a:lnTo>
                <a:lnTo>
                  <a:pt x="265480" y="60706"/>
                </a:lnTo>
                <a:lnTo>
                  <a:pt x="368503" y="60706"/>
                </a:lnTo>
                <a:lnTo>
                  <a:pt x="368503" y="14097"/>
                </a:lnTo>
                <a:lnTo>
                  <a:pt x="76809" y="14097"/>
                </a:lnTo>
                <a:lnTo>
                  <a:pt x="68275" y="13716"/>
                </a:lnTo>
                <a:lnTo>
                  <a:pt x="60350" y="12826"/>
                </a:lnTo>
                <a:lnTo>
                  <a:pt x="52425" y="11684"/>
                </a:lnTo>
                <a:lnTo>
                  <a:pt x="45110" y="10414"/>
                </a:lnTo>
                <a:lnTo>
                  <a:pt x="37795" y="9779"/>
                </a:lnTo>
                <a:lnTo>
                  <a:pt x="20421" y="6731"/>
                </a:lnTo>
                <a:close/>
              </a:path>
              <a:path w="368934" h="362584">
                <a:moveTo>
                  <a:pt x="368503" y="60706"/>
                </a:moveTo>
                <a:lnTo>
                  <a:pt x="265480" y="60706"/>
                </a:lnTo>
                <a:lnTo>
                  <a:pt x="368503" y="69596"/>
                </a:lnTo>
                <a:lnTo>
                  <a:pt x="368503" y="60706"/>
                </a:lnTo>
                <a:close/>
              </a:path>
              <a:path w="368934" h="362584">
                <a:moveTo>
                  <a:pt x="144170" y="6731"/>
                </a:moveTo>
                <a:lnTo>
                  <a:pt x="129235" y="6731"/>
                </a:lnTo>
                <a:lnTo>
                  <a:pt x="114909" y="8000"/>
                </a:lnTo>
                <a:lnTo>
                  <a:pt x="108813" y="8890"/>
                </a:lnTo>
                <a:lnTo>
                  <a:pt x="101193" y="11302"/>
                </a:lnTo>
                <a:lnTo>
                  <a:pt x="93268" y="12826"/>
                </a:lnTo>
                <a:lnTo>
                  <a:pt x="85039" y="13716"/>
                </a:lnTo>
                <a:lnTo>
                  <a:pt x="76809" y="14097"/>
                </a:lnTo>
                <a:lnTo>
                  <a:pt x="368503" y="14097"/>
                </a:lnTo>
                <a:lnTo>
                  <a:pt x="368503" y="11938"/>
                </a:lnTo>
                <a:lnTo>
                  <a:pt x="207264" y="11938"/>
                </a:lnTo>
                <a:lnTo>
                  <a:pt x="201777" y="11684"/>
                </a:lnTo>
                <a:lnTo>
                  <a:pt x="200558" y="11684"/>
                </a:lnTo>
                <a:lnTo>
                  <a:pt x="198119" y="11302"/>
                </a:lnTo>
                <a:lnTo>
                  <a:pt x="195072" y="10668"/>
                </a:lnTo>
                <a:lnTo>
                  <a:pt x="190500" y="10414"/>
                </a:lnTo>
                <a:lnTo>
                  <a:pt x="185318" y="9779"/>
                </a:lnTo>
                <a:lnTo>
                  <a:pt x="179527" y="9144"/>
                </a:lnTo>
                <a:lnTo>
                  <a:pt x="173126" y="8636"/>
                </a:lnTo>
                <a:lnTo>
                  <a:pt x="166420" y="8000"/>
                </a:lnTo>
                <a:lnTo>
                  <a:pt x="159410" y="7620"/>
                </a:lnTo>
                <a:lnTo>
                  <a:pt x="151790" y="7366"/>
                </a:lnTo>
                <a:lnTo>
                  <a:pt x="144170" y="6731"/>
                </a:lnTo>
                <a:close/>
              </a:path>
              <a:path w="368934" h="362584">
                <a:moveTo>
                  <a:pt x="361492" y="0"/>
                </a:moveTo>
                <a:lnTo>
                  <a:pt x="353263" y="0"/>
                </a:lnTo>
                <a:lnTo>
                  <a:pt x="332232" y="1270"/>
                </a:lnTo>
                <a:lnTo>
                  <a:pt x="320344" y="2540"/>
                </a:lnTo>
                <a:lnTo>
                  <a:pt x="295046" y="4952"/>
                </a:lnTo>
                <a:lnTo>
                  <a:pt x="281940" y="6096"/>
                </a:lnTo>
                <a:lnTo>
                  <a:pt x="268833" y="7620"/>
                </a:lnTo>
                <a:lnTo>
                  <a:pt x="233476" y="11302"/>
                </a:lnTo>
                <a:lnTo>
                  <a:pt x="214274" y="11938"/>
                </a:lnTo>
                <a:lnTo>
                  <a:pt x="368503" y="11938"/>
                </a:lnTo>
                <a:lnTo>
                  <a:pt x="368503" y="635"/>
                </a:lnTo>
                <a:lnTo>
                  <a:pt x="361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055" y="458723"/>
            <a:ext cx="249936" cy="239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7991" y="9656064"/>
            <a:ext cx="6377940" cy="74930"/>
          </a:xfrm>
          <a:custGeom>
            <a:avLst/>
            <a:gdLst/>
            <a:ahLst/>
            <a:cxnLst/>
            <a:rect l="l" t="t" r="r" b="b"/>
            <a:pathLst>
              <a:path w="6377940" h="74929">
                <a:moveTo>
                  <a:pt x="6377686" y="55778"/>
                </a:moveTo>
                <a:lnTo>
                  <a:pt x="2185162" y="55778"/>
                </a:lnTo>
                <a:lnTo>
                  <a:pt x="2653919" y="60045"/>
                </a:lnTo>
                <a:lnTo>
                  <a:pt x="2767837" y="63398"/>
                </a:lnTo>
                <a:lnTo>
                  <a:pt x="2837434" y="66446"/>
                </a:lnTo>
                <a:lnTo>
                  <a:pt x="2938907" y="72237"/>
                </a:lnTo>
                <a:lnTo>
                  <a:pt x="2989453" y="73761"/>
                </a:lnTo>
                <a:lnTo>
                  <a:pt x="3065398" y="74675"/>
                </a:lnTo>
                <a:lnTo>
                  <a:pt x="3122422" y="74675"/>
                </a:lnTo>
                <a:lnTo>
                  <a:pt x="4028186" y="62483"/>
                </a:lnTo>
                <a:lnTo>
                  <a:pt x="6377686" y="62483"/>
                </a:lnTo>
                <a:lnTo>
                  <a:pt x="6377686" y="55778"/>
                </a:lnTo>
                <a:close/>
              </a:path>
              <a:path w="6377940" h="74929">
                <a:moveTo>
                  <a:pt x="6377686" y="62483"/>
                </a:moveTo>
                <a:lnTo>
                  <a:pt x="4142232" y="62483"/>
                </a:lnTo>
                <a:lnTo>
                  <a:pt x="5073142" y="70713"/>
                </a:lnTo>
                <a:lnTo>
                  <a:pt x="6377686" y="69189"/>
                </a:lnTo>
                <a:lnTo>
                  <a:pt x="6377686" y="62483"/>
                </a:lnTo>
                <a:close/>
              </a:path>
              <a:path w="6377940" h="74929">
                <a:moveTo>
                  <a:pt x="0" y="1523"/>
                </a:moveTo>
                <a:lnTo>
                  <a:pt x="0" y="69494"/>
                </a:lnTo>
                <a:lnTo>
                  <a:pt x="12801" y="69494"/>
                </a:lnTo>
                <a:lnTo>
                  <a:pt x="1070483" y="67360"/>
                </a:lnTo>
                <a:lnTo>
                  <a:pt x="2090039" y="55778"/>
                </a:lnTo>
                <a:lnTo>
                  <a:pt x="6377686" y="55778"/>
                </a:lnTo>
                <a:lnTo>
                  <a:pt x="6377686" y="29565"/>
                </a:lnTo>
                <a:lnTo>
                  <a:pt x="5345303" y="29565"/>
                </a:lnTo>
                <a:lnTo>
                  <a:pt x="4667758" y="20116"/>
                </a:lnTo>
                <a:lnTo>
                  <a:pt x="2071115" y="20116"/>
                </a:lnTo>
                <a:lnTo>
                  <a:pt x="0" y="1523"/>
                </a:lnTo>
                <a:close/>
              </a:path>
              <a:path w="6377940" h="74929">
                <a:moveTo>
                  <a:pt x="1070483" y="67360"/>
                </a:moveTo>
                <a:lnTo>
                  <a:pt x="430682" y="67360"/>
                </a:lnTo>
                <a:lnTo>
                  <a:pt x="836041" y="69189"/>
                </a:lnTo>
                <a:lnTo>
                  <a:pt x="880618" y="69189"/>
                </a:lnTo>
                <a:lnTo>
                  <a:pt x="1070483" y="67360"/>
                </a:lnTo>
                <a:close/>
              </a:path>
              <a:path w="6377940" h="74929">
                <a:moveTo>
                  <a:pt x="6377686" y="609"/>
                </a:moveTo>
                <a:lnTo>
                  <a:pt x="6156071" y="4876"/>
                </a:lnTo>
                <a:lnTo>
                  <a:pt x="6042025" y="9143"/>
                </a:lnTo>
                <a:lnTo>
                  <a:pt x="5852160" y="18897"/>
                </a:lnTo>
                <a:lnTo>
                  <a:pt x="5744210" y="23469"/>
                </a:lnTo>
                <a:lnTo>
                  <a:pt x="5687314" y="25298"/>
                </a:lnTo>
                <a:lnTo>
                  <a:pt x="5446776" y="29260"/>
                </a:lnTo>
                <a:lnTo>
                  <a:pt x="5345303" y="29565"/>
                </a:lnTo>
                <a:lnTo>
                  <a:pt x="6377686" y="29565"/>
                </a:lnTo>
                <a:lnTo>
                  <a:pt x="6377686" y="609"/>
                </a:lnTo>
                <a:close/>
              </a:path>
              <a:path w="6377940" h="74929">
                <a:moveTo>
                  <a:pt x="3337814" y="0"/>
                </a:moveTo>
                <a:lnTo>
                  <a:pt x="3268091" y="0"/>
                </a:lnTo>
                <a:lnTo>
                  <a:pt x="3223895" y="304"/>
                </a:lnTo>
                <a:lnTo>
                  <a:pt x="2488946" y="17373"/>
                </a:lnTo>
                <a:lnTo>
                  <a:pt x="2147062" y="20116"/>
                </a:lnTo>
                <a:lnTo>
                  <a:pt x="4667758" y="20116"/>
                </a:lnTo>
                <a:lnTo>
                  <a:pt x="3337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7991" y="9583216"/>
            <a:ext cx="6377940" cy="24765"/>
          </a:xfrm>
          <a:custGeom>
            <a:avLst/>
            <a:gdLst/>
            <a:ahLst/>
            <a:cxnLst/>
            <a:rect l="l" t="t" r="r" b="b"/>
            <a:pathLst>
              <a:path w="6377940" h="24765">
                <a:moveTo>
                  <a:pt x="1235075" y="22555"/>
                </a:moveTo>
                <a:lnTo>
                  <a:pt x="234391" y="22555"/>
                </a:lnTo>
                <a:lnTo>
                  <a:pt x="747395" y="24383"/>
                </a:lnTo>
                <a:lnTo>
                  <a:pt x="975359" y="24383"/>
                </a:lnTo>
                <a:lnTo>
                  <a:pt x="1235075" y="22555"/>
                </a:lnTo>
                <a:close/>
              </a:path>
              <a:path w="6377940" h="24765">
                <a:moveTo>
                  <a:pt x="1007109" y="914"/>
                </a:moveTo>
                <a:lnTo>
                  <a:pt x="0" y="914"/>
                </a:lnTo>
                <a:lnTo>
                  <a:pt x="0" y="24079"/>
                </a:lnTo>
                <a:lnTo>
                  <a:pt x="1235075" y="22555"/>
                </a:lnTo>
                <a:lnTo>
                  <a:pt x="6377686" y="16763"/>
                </a:lnTo>
                <a:lnTo>
                  <a:pt x="6377686" y="8534"/>
                </a:lnTo>
                <a:lnTo>
                  <a:pt x="5288280" y="8534"/>
                </a:lnTo>
                <a:lnTo>
                  <a:pt x="2020570" y="3657"/>
                </a:lnTo>
                <a:lnTo>
                  <a:pt x="1691005" y="3047"/>
                </a:lnTo>
                <a:lnTo>
                  <a:pt x="1431289" y="2133"/>
                </a:lnTo>
                <a:lnTo>
                  <a:pt x="1089406" y="1523"/>
                </a:lnTo>
                <a:lnTo>
                  <a:pt x="1007109" y="914"/>
                </a:lnTo>
                <a:close/>
              </a:path>
              <a:path w="6377940" h="24765">
                <a:moveTo>
                  <a:pt x="6377686" y="18287"/>
                </a:moveTo>
                <a:lnTo>
                  <a:pt x="4230624" y="18287"/>
                </a:lnTo>
                <a:lnTo>
                  <a:pt x="5073142" y="23774"/>
                </a:lnTo>
                <a:lnTo>
                  <a:pt x="6377686" y="20726"/>
                </a:lnTo>
                <a:lnTo>
                  <a:pt x="6377686" y="18287"/>
                </a:lnTo>
                <a:close/>
              </a:path>
              <a:path w="6377940" h="24765">
                <a:moveTo>
                  <a:pt x="6377686" y="16763"/>
                </a:moveTo>
                <a:lnTo>
                  <a:pt x="2280158" y="16763"/>
                </a:lnTo>
                <a:lnTo>
                  <a:pt x="3065398" y="22250"/>
                </a:lnTo>
                <a:lnTo>
                  <a:pt x="3179318" y="22250"/>
                </a:lnTo>
                <a:lnTo>
                  <a:pt x="3388487" y="21335"/>
                </a:lnTo>
                <a:lnTo>
                  <a:pt x="3901440" y="18897"/>
                </a:lnTo>
                <a:lnTo>
                  <a:pt x="6377686" y="18287"/>
                </a:lnTo>
                <a:lnTo>
                  <a:pt x="6377686" y="16763"/>
                </a:lnTo>
                <a:close/>
              </a:path>
              <a:path w="6377940" h="24765">
                <a:moveTo>
                  <a:pt x="6377686" y="0"/>
                </a:moveTo>
                <a:lnTo>
                  <a:pt x="5801614" y="6095"/>
                </a:lnTo>
                <a:lnTo>
                  <a:pt x="5744210" y="6400"/>
                </a:lnTo>
                <a:lnTo>
                  <a:pt x="5687314" y="7315"/>
                </a:lnTo>
                <a:lnTo>
                  <a:pt x="5446776" y="8534"/>
                </a:lnTo>
                <a:lnTo>
                  <a:pt x="6377686" y="8534"/>
                </a:lnTo>
                <a:lnTo>
                  <a:pt x="6377686" y="0"/>
                </a:lnTo>
                <a:close/>
              </a:path>
              <a:path w="6377940" h="24765">
                <a:moveTo>
                  <a:pt x="3337814" y="0"/>
                </a:moveTo>
                <a:lnTo>
                  <a:pt x="3223895" y="0"/>
                </a:lnTo>
                <a:lnTo>
                  <a:pt x="3172968" y="304"/>
                </a:lnTo>
                <a:lnTo>
                  <a:pt x="2938907" y="1523"/>
                </a:lnTo>
                <a:lnTo>
                  <a:pt x="2514346" y="3352"/>
                </a:lnTo>
                <a:lnTo>
                  <a:pt x="2349754" y="3657"/>
                </a:lnTo>
                <a:lnTo>
                  <a:pt x="4224528" y="3657"/>
                </a:lnTo>
                <a:lnTo>
                  <a:pt x="3337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7991" y="330961"/>
            <a:ext cx="6377940" cy="76200"/>
          </a:xfrm>
          <a:custGeom>
            <a:avLst/>
            <a:gdLst/>
            <a:ahLst/>
            <a:cxnLst/>
            <a:rect l="l" t="t" r="r" b="b"/>
            <a:pathLst>
              <a:path w="6377940" h="76200">
                <a:moveTo>
                  <a:pt x="6377686" y="45466"/>
                </a:moveTo>
                <a:lnTo>
                  <a:pt x="1032382" y="45466"/>
                </a:lnTo>
                <a:lnTo>
                  <a:pt x="1089406" y="45720"/>
                </a:lnTo>
                <a:lnTo>
                  <a:pt x="3040125" y="75692"/>
                </a:lnTo>
                <a:lnTo>
                  <a:pt x="3109848" y="75692"/>
                </a:lnTo>
                <a:lnTo>
                  <a:pt x="3382010" y="70104"/>
                </a:lnTo>
                <a:lnTo>
                  <a:pt x="3445510" y="68072"/>
                </a:lnTo>
                <a:lnTo>
                  <a:pt x="3971290" y="56388"/>
                </a:lnTo>
                <a:lnTo>
                  <a:pt x="6377686" y="54864"/>
                </a:lnTo>
                <a:lnTo>
                  <a:pt x="6377686" y="45466"/>
                </a:lnTo>
                <a:close/>
              </a:path>
              <a:path w="6377940" h="76200">
                <a:moveTo>
                  <a:pt x="1304797" y="4064"/>
                </a:moveTo>
                <a:lnTo>
                  <a:pt x="0" y="5588"/>
                </a:lnTo>
                <a:lnTo>
                  <a:pt x="0" y="74676"/>
                </a:lnTo>
                <a:lnTo>
                  <a:pt x="221894" y="70485"/>
                </a:lnTo>
                <a:lnTo>
                  <a:pt x="335889" y="66167"/>
                </a:lnTo>
                <a:lnTo>
                  <a:pt x="525780" y="56134"/>
                </a:lnTo>
                <a:lnTo>
                  <a:pt x="690371" y="49784"/>
                </a:lnTo>
                <a:lnTo>
                  <a:pt x="931163" y="45720"/>
                </a:lnTo>
                <a:lnTo>
                  <a:pt x="6377686" y="45466"/>
                </a:lnTo>
                <a:lnTo>
                  <a:pt x="6377686" y="18923"/>
                </a:lnTo>
                <a:lnTo>
                  <a:pt x="4192778" y="18923"/>
                </a:lnTo>
                <a:lnTo>
                  <a:pt x="3876167" y="17145"/>
                </a:lnTo>
                <a:lnTo>
                  <a:pt x="3724021" y="14732"/>
                </a:lnTo>
                <a:lnTo>
                  <a:pt x="3644340" y="12192"/>
                </a:lnTo>
                <a:lnTo>
                  <a:pt x="2235708" y="12192"/>
                </a:lnTo>
                <a:lnTo>
                  <a:pt x="1304797" y="4064"/>
                </a:lnTo>
                <a:close/>
              </a:path>
              <a:path w="6377940" h="76200">
                <a:moveTo>
                  <a:pt x="6377686" y="54864"/>
                </a:moveTo>
                <a:lnTo>
                  <a:pt x="4306824" y="54864"/>
                </a:lnTo>
                <a:lnTo>
                  <a:pt x="4465066" y="56134"/>
                </a:lnTo>
                <a:lnTo>
                  <a:pt x="5142865" y="66802"/>
                </a:lnTo>
                <a:lnTo>
                  <a:pt x="6377686" y="74168"/>
                </a:lnTo>
                <a:lnTo>
                  <a:pt x="6377686" y="54864"/>
                </a:lnTo>
                <a:close/>
              </a:path>
              <a:path w="6377940" h="76200">
                <a:moveTo>
                  <a:pt x="5541899" y="5588"/>
                </a:moveTo>
                <a:lnTo>
                  <a:pt x="5497322" y="5588"/>
                </a:lnTo>
                <a:lnTo>
                  <a:pt x="4287647" y="18923"/>
                </a:lnTo>
                <a:lnTo>
                  <a:pt x="6377686" y="18923"/>
                </a:lnTo>
                <a:lnTo>
                  <a:pt x="6377686" y="8001"/>
                </a:lnTo>
                <a:lnTo>
                  <a:pt x="6092698" y="8001"/>
                </a:lnTo>
                <a:lnTo>
                  <a:pt x="5541899" y="5588"/>
                </a:lnTo>
                <a:close/>
              </a:path>
              <a:path w="6377940" h="76200">
                <a:moveTo>
                  <a:pt x="3312541" y="0"/>
                </a:moveTo>
                <a:lnTo>
                  <a:pt x="3255518" y="0"/>
                </a:lnTo>
                <a:lnTo>
                  <a:pt x="2349754" y="12192"/>
                </a:lnTo>
                <a:lnTo>
                  <a:pt x="3644340" y="12192"/>
                </a:lnTo>
                <a:lnTo>
                  <a:pt x="3540506" y="8255"/>
                </a:lnTo>
                <a:lnTo>
                  <a:pt x="3439033" y="2540"/>
                </a:lnTo>
                <a:lnTo>
                  <a:pt x="3388487" y="635"/>
                </a:lnTo>
                <a:lnTo>
                  <a:pt x="3312541" y="0"/>
                </a:lnTo>
                <a:close/>
              </a:path>
              <a:path w="6377940" h="76200">
                <a:moveTo>
                  <a:pt x="6377686" y="5842"/>
                </a:moveTo>
                <a:lnTo>
                  <a:pt x="6365113" y="5842"/>
                </a:lnTo>
                <a:lnTo>
                  <a:pt x="6339840" y="6477"/>
                </a:lnTo>
                <a:lnTo>
                  <a:pt x="6092698" y="8001"/>
                </a:lnTo>
                <a:lnTo>
                  <a:pt x="6377686" y="8001"/>
                </a:lnTo>
                <a:lnTo>
                  <a:pt x="6377686" y="5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991" y="455041"/>
            <a:ext cx="6377940" cy="25400"/>
          </a:xfrm>
          <a:custGeom>
            <a:avLst/>
            <a:gdLst/>
            <a:ahLst/>
            <a:cxnLst/>
            <a:rect l="l" t="t" r="r" b="b"/>
            <a:pathLst>
              <a:path w="6377940" h="25400">
                <a:moveTo>
                  <a:pt x="1304797" y="888"/>
                </a:moveTo>
                <a:lnTo>
                  <a:pt x="0" y="3936"/>
                </a:lnTo>
                <a:lnTo>
                  <a:pt x="0" y="25018"/>
                </a:lnTo>
                <a:lnTo>
                  <a:pt x="278892" y="23240"/>
                </a:lnTo>
                <a:lnTo>
                  <a:pt x="335889" y="22225"/>
                </a:lnTo>
                <a:lnTo>
                  <a:pt x="380085" y="21970"/>
                </a:lnTo>
                <a:lnTo>
                  <a:pt x="576326" y="18668"/>
                </a:lnTo>
                <a:lnTo>
                  <a:pt x="6377686" y="16509"/>
                </a:lnTo>
                <a:lnTo>
                  <a:pt x="6377686" y="8000"/>
                </a:lnTo>
                <a:lnTo>
                  <a:pt x="4097782" y="8000"/>
                </a:lnTo>
                <a:lnTo>
                  <a:pt x="2147062" y="6476"/>
                </a:lnTo>
                <a:lnTo>
                  <a:pt x="1304797" y="888"/>
                </a:lnTo>
                <a:close/>
              </a:path>
              <a:path w="6377940" h="25400">
                <a:moveTo>
                  <a:pt x="6377686" y="16509"/>
                </a:moveTo>
                <a:lnTo>
                  <a:pt x="1089406" y="16509"/>
                </a:lnTo>
                <a:lnTo>
                  <a:pt x="3040125" y="25018"/>
                </a:lnTo>
                <a:lnTo>
                  <a:pt x="3154045" y="25018"/>
                </a:lnTo>
                <a:lnTo>
                  <a:pt x="3261614" y="24764"/>
                </a:lnTo>
                <a:lnTo>
                  <a:pt x="3502406" y="23494"/>
                </a:lnTo>
                <a:lnTo>
                  <a:pt x="3945636" y="21335"/>
                </a:lnTo>
                <a:lnTo>
                  <a:pt x="6377686" y="21081"/>
                </a:lnTo>
                <a:lnTo>
                  <a:pt x="6377686" y="16509"/>
                </a:lnTo>
                <a:close/>
              </a:path>
              <a:path w="6377940" h="25400">
                <a:moveTo>
                  <a:pt x="6377686" y="21081"/>
                </a:moveTo>
                <a:lnTo>
                  <a:pt x="4357370" y="21081"/>
                </a:lnTo>
                <a:lnTo>
                  <a:pt x="4433316" y="21335"/>
                </a:lnTo>
                <a:lnTo>
                  <a:pt x="4604258" y="21970"/>
                </a:lnTo>
                <a:lnTo>
                  <a:pt x="4769231" y="22225"/>
                </a:lnTo>
                <a:lnTo>
                  <a:pt x="5028946" y="23240"/>
                </a:lnTo>
                <a:lnTo>
                  <a:pt x="5370830" y="23749"/>
                </a:lnTo>
                <a:lnTo>
                  <a:pt x="6377686" y="23749"/>
                </a:lnTo>
                <a:lnTo>
                  <a:pt x="6377686" y="21081"/>
                </a:lnTo>
                <a:close/>
              </a:path>
              <a:path w="6377940" h="25400">
                <a:moveTo>
                  <a:pt x="5630291" y="0"/>
                </a:moveTo>
                <a:lnTo>
                  <a:pt x="5402326" y="0"/>
                </a:lnTo>
                <a:lnTo>
                  <a:pt x="4287647" y="8000"/>
                </a:lnTo>
                <a:lnTo>
                  <a:pt x="6377686" y="8000"/>
                </a:lnTo>
                <a:lnTo>
                  <a:pt x="6377686" y="1904"/>
                </a:lnTo>
                <a:lnTo>
                  <a:pt x="6054852" y="1904"/>
                </a:lnTo>
                <a:lnTo>
                  <a:pt x="5630291" y="0"/>
                </a:lnTo>
                <a:close/>
              </a:path>
              <a:path w="6377940" h="25400">
                <a:moveTo>
                  <a:pt x="3312541" y="2412"/>
                </a:moveTo>
                <a:lnTo>
                  <a:pt x="3198622" y="2412"/>
                </a:lnTo>
                <a:lnTo>
                  <a:pt x="3065398" y="3428"/>
                </a:lnTo>
                <a:lnTo>
                  <a:pt x="2545969" y="5841"/>
                </a:lnTo>
                <a:lnTo>
                  <a:pt x="2349754" y="6476"/>
                </a:lnTo>
                <a:lnTo>
                  <a:pt x="3681380" y="6476"/>
                </a:lnTo>
                <a:lnTo>
                  <a:pt x="3312541" y="2412"/>
                </a:lnTo>
                <a:close/>
              </a:path>
              <a:path w="6377940" h="25400">
                <a:moveTo>
                  <a:pt x="6377686" y="634"/>
                </a:moveTo>
                <a:lnTo>
                  <a:pt x="6143498" y="1904"/>
                </a:lnTo>
                <a:lnTo>
                  <a:pt x="6377686" y="1904"/>
                </a:lnTo>
                <a:lnTo>
                  <a:pt x="6377686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75678" y="9361627"/>
            <a:ext cx="370840" cy="365125"/>
          </a:xfrm>
          <a:custGeom>
            <a:avLst/>
            <a:gdLst/>
            <a:ahLst/>
            <a:cxnLst/>
            <a:rect l="l" t="t" r="r" b="b"/>
            <a:pathLst>
              <a:path w="370840" h="365125">
                <a:moveTo>
                  <a:pt x="0" y="295046"/>
                </a:moveTo>
                <a:lnTo>
                  <a:pt x="0" y="363931"/>
                </a:lnTo>
                <a:lnTo>
                  <a:pt x="7239" y="364540"/>
                </a:lnTo>
                <a:lnTo>
                  <a:pt x="15748" y="364540"/>
                </a:lnTo>
                <a:lnTo>
                  <a:pt x="37083" y="363321"/>
                </a:lnTo>
                <a:lnTo>
                  <a:pt x="61849" y="360883"/>
                </a:lnTo>
                <a:lnTo>
                  <a:pt x="88011" y="357835"/>
                </a:lnTo>
                <a:lnTo>
                  <a:pt x="101473" y="356616"/>
                </a:lnTo>
                <a:lnTo>
                  <a:pt x="114300" y="355092"/>
                </a:lnTo>
                <a:lnTo>
                  <a:pt x="126492" y="353872"/>
                </a:lnTo>
                <a:lnTo>
                  <a:pt x="138049" y="352958"/>
                </a:lnTo>
                <a:lnTo>
                  <a:pt x="157225" y="351739"/>
                </a:lnTo>
                <a:lnTo>
                  <a:pt x="276301" y="351739"/>
                </a:lnTo>
                <a:lnTo>
                  <a:pt x="277875" y="351434"/>
                </a:lnTo>
                <a:lnTo>
                  <a:pt x="294386" y="350215"/>
                </a:lnTo>
                <a:lnTo>
                  <a:pt x="359918" y="350215"/>
                </a:lnTo>
                <a:lnTo>
                  <a:pt x="359918" y="348691"/>
                </a:lnTo>
                <a:lnTo>
                  <a:pt x="360172" y="341985"/>
                </a:lnTo>
                <a:lnTo>
                  <a:pt x="360806" y="333451"/>
                </a:lnTo>
                <a:lnTo>
                  <a:pt x="361442" y="322783"/>
                </a:lnTo>
                <a:lnTo>
                  <a:pt x="361696" y="311505"/>
                </a:lnTo>
                <a:lnTo>
                  <a:pt x="362290" y="304190"/>
                </a:lnTo>
                <a:lnTo>
                  <a:pt x="106933" y="304190"/>
                </a:lnTo>
                <a:lnTo>
                  <a:pt x="0" y="295046"/>
                </a:lnTo>
                <a:close/>
              </a:path>
              <a:path w="370840" h="365125">
                <a:moveTo>
                  <a:pt x="276301" y="351739"/>
                </a:moveTo>
                <a:lnTo>
                  <a:pt x="164592" y="351739"/>
                </a:lnTo>
                <a:lnTo>
                  <a:pt x="170052" y="352653"/>
                </a:lnTo>
                <a:lnTo>
                  <a:pt x="171196" y="352958"/>
                </a:lnTo>
                <a:lnTo>
                  <a:pt x="173736" y="352958"/>
                </a:lnTo>
                <a:lnTo>
                  <a:pt x="177292" y="353872"/>
                </a:lnTo>
                <a:lnTo>
                  <a:pt x="181610" y="354177"/>
                </a:lnTo>
                <a:lnTo>
                  <a:pt x="186817" y="354482"/>
                </a:lnTo>
                <a:lnTo>
                  <a:pt x="192277" y="355396"/>
                </a:lnTo>
                <a:lnTo>
                  <a:pt x="199008" y="355701"/>
                </a:lnTo>
                <a:lnTo>
                  <a:pt x="205358" y="356311"/>
                </a:lnTo>
                <a:lnTo>
                  <a:pt x="212725" y="356920"/>
                </a:lnTo>
                <a:lnTo>
                  <a:pt x="219964" y="356920"/>
                </a:lnTo>
                <a:lnTo>
                  <a:pt x="227583" y="357225"/>
                </a:lnTo>
                <a:lnTo>
                  <a:pt x="241935" y="357225"/>
                </a:lnTo>
                <a:lnTo>
                  <a:pt x="249300" y="356920"/>
                </a:lnTo>
                <a:lnTo>
                  <a:pt x="256286" y="356311"/>
                </a:lnTo>
                <a:lnTo>
                  <a:pt x="262381" y="355396"/>
                </a:lnTo>
                <a:lnTo>
                  <a:pt x="270001" y="352958"/>
                </a:lnTo>
                <a:lnTo>
                  <a:pt x="276301" y="351739"/>
                </a:lnTo>
                <a:close/>
              </a:path>
              <a:path w="370840" h="365125">
                <a:moveTo>
                  <a:pt x="359918" y="350215"/>
                </a:moveTo>
                <a:lnTo>
                  <a:pt x="294386" y="350215"/>
                </a:lnTo>
                <a:lnTo>
                  <a:pt x="310515" y="351434"/>
                </a:lnTo>
                <a:lnTo>
                  <a:pt x="318135" y="352653"/>
                </a:lnTo>
                <a:lnTo>
                  <a:pt x="326136" y="353568"/>
                </a:lnTo>
                <a:lnTo>
                  <a:pt x="332740" y="354482"/>
                </a:lnTo>
                <a:lnTo>
                  <a:pt x="339471" y="355701"/>
                </a:lnTo>
                <a:lnTo>
                  <a:pt x="345313" y="356616"/>
                </a:lnTo>
                <a:lnTo>
                  <a:pt x="350139" y="356920"/>
                </a:lnTo>
                <a:lnTo>
                  <a:pt x="354456" y="356920"/>
                </a:lnTo>
                <a:lnTo>
                  <a:pt x="357124" y="356616"/>
                </a:lnTo>
                <a:lnTo>
                  <a:pt x="359028" y="355396"/>
                </a:lnTo>
                <a:lnTo>
                  <a:pt x="359918" y="352958"/>
                </a:lnTo>
                <a:lnTo>
                  <a:pt x="359918" y="350215"/>
                </a:lnTo>
                <a:close/>
              </a:path>
              <a:path w="370840" h="365125">
                <a:moveTo>
                  <a:pt x="359918" y="0"/>
                </a:moveTo>
                <a:lnTo>
                  <a:pt x="295910" y="0"/>
                </a:lnTo>
                <a:lnTo>
                  <a:pt x="295655" y="7315"/>
                </a:lnTo>
                <a:lnTo>
                  <a:pt x="295910" y="14935"/>
                </a:lnTo>
                <a:lnTo>
                  <a:pt x="295910" y="23164"/>
                </a:lnTo>
                <a:lnTo>
                  <a:pt x="296799" y="32004"/>
                </a:lnTo>
                <a:lnTo>
                  <a:pt x="297433" y="40843"/>
                </a:lnTo>
                <a:lnTo>
                  <a:pt x="298323" y="50292"/>
                </a:lnTo>
                <a:lnTo>
                  <a:pt x="298957" y="59740"/>
                </a:lnTo>
                <a:lnTo>
                  <a:pt x="300227" y="69189"/>
                </a:lnTo>
                <a:lnTo>
                  <a:pt x="301117" y="78943"/>
                </a:lnTo>
                <a:lnTo>
                  <a:pt x="302260" y="88392"/>
                </a:lnTo>
                <a:lnTo>
                  <a:pt x="302895" y="97231"/>
                </a:lnTo>
                <a:lnTo>
                  <a:pt x="303783" y="106375"/>
                </a:lnTo>
                <a:lnTo>
                  <a:pt x="304419" y="114909"/>
                </a:lnTo>
                <a:lnTo>
                  <a:pt x="305307" y="122834"/>
                </a:lnTo>
                <a:lnTo>
                  <a:pt x="305658" y="129844"/>
                </a:lnTo>
                <a:lnTo>
                  <a:pt x="305689" y="137160"/>
                </a:lnTo>
                <a:lnTo>
                  <a:pt x="305943" y="140512"/>
                </a:lnTo>
                <a:lnTo>
                  <a:pt x="306577" y="145389"/>
                </a:lnTo>
                <a:lnTo>
                  <a:pt x="307848" y="152095"/>
                </a:lnTo>
                <a:lnTo>
                  <a:pt x="308737" y="160020"/>
                </a:lnTo>
                <a:lnTo>
                  <a:pt x="309879" y="168554"/>
                </a:lnTo>
                <a:lnTo>
                  <a:pt x="311403" y="178308"/>
                </a:lnTo>
                <a:lnTo>
                  <a:pt x="313308" y="188671"/>
                </a:lnTo>
                <a:lnTo>
                  <a:pt x="314451" y="199034"/>
                </a:lnTo>
                <a:lnTo>
                  <a:pt x="315468" y="209702"/>
                </a:lnTo>
                <a:lnTo>
                  <a:pt x="316611" y="219760"/>
                </a:lnTo>
                <a:lnTo>
                  <a:pt x="317246" y="229514"/>
                </a:lnTo>
                <a:lnTo>
                  <a:pt x="317500" y="238963"/>
                </a:lnTo>
                <a:lnTo>
                  <a:pt x="317246" y="247192"/>
                </a:lnTo>
                <a:lnTo>
                  <a:pt x="316356" y="254203"/>
                </a:lnTo>
                <a:lnTo>
                  <a:pt x="315087" y="259689"/>
                </a:lnTo>
                <a:lnTo>
                  <a:pt x="312674" y="263652"/>
                </a:lnTo>
                <a:lnTo>
                  <a:pt x="314451" y="266395"/>
                </a:lnTo>
                <a:lnTo>
                  <a:pt x="287400" y="282549"/>
                </a:lnTo>
                <a:lnTo>
                  <a:pt x="279146" y="285292"/>
                </a:lnTo>
                <a:lnTo>
                  <a:pt x="270001" y="287731"/>
                </a:lnTo>
                <a:lnTo>
                  <a:pt x="260603" y="289560"/>
                </a:lnTo>
                <a:lnTo>
                  <a:pt x="251078" y="291693"/>
                </a:lnTo>
                <a:lnTo>
                  <a:pt x="241680" y="293522"/>
                </a:lnTo>
                <a:lnTo>
                  <a:pt x="232537" y="295046"/>
                </a:lnTo>
                <a:lnTo>
                  <a:pt x="224281" y="296570"/>
                </a:lnTo>
                <a:lnTo>
                  <a:pt x="216916" y="297789"/>
                </a:lnTo>
                <a:lnTo>
                  <a:pt x="210312" y="298704"/>
                </a:lnTo>
                <a:lnTo>
                  <a:pt x="206628" y="299008"/>
                </a:lnTo>
                <a:lnTo>
                  <a:pt x="202056" y="299313"/>
                </a:lnTo>
                <a:lnTo>
                  <a:pt x="196215" y="299313"/>
                </a:lnTo>
                <a:lnTo>
                  <a:pt x="189865" y="299923"/>
                </a:lnTo>
                <a:lnTo>
                  <a:pt x="182879" y="299923"/>
                </a:lnTo>
                <a:lnTo>
                  <a:pt x="175260" y="300228"/>
                </a:lnTo>
                <a:lnTo>
                  <a:pt x="167258" y="300228"/>
                </a:lnTo>
                <a:lnTo>
                  <a:pt x="159003" y="300532"/>
                </a:lnTo>
                <a:lnTo>
                  <a:pt x="151383" y="300532"/>
                </a:lnTo>
                <a:lnTo>
                  <a:pt x="143510" y="300837"/>
                </a:lnTo>
                <a:lnTo>
                  <a:pt x="135636" y="301447"/>
                </a:lnTo>
                <a:lnTo>
                  <a:pt x="121920" y="302056"/>
                </a:lnTo>
                <a:lnTo>
                  <a:pt x="116077" y="302666"/>
                </a:lnTo>
                <a:lnTo>
                  <a:pt x="110871" y="303276"/>
                </a:lnTo>
                <a:lnTo>
                  <a:pt x="106933" y="304190"/>
                </a:lnTo>
                <a:lnTo>
                  <a:pt x="362290" y="304190"/>
                </a:lnTo>
                <a:lnTo>
                  <a:pt x="363661" y="285292"/>
                </a:lnTo>
                <a:lnTo>
                  <a:pt x="365378" y="259384"/>
                </a:lnTo>
                <a:lnTo>
                  <a:pt x="366268" y="246583"/>
                </a:lnTo>
                <a:lnTo>
                  <a:pt x="366902" y="234086"/>
                </a:lnTo>
                <a:lnTo>
                  <a:pt x="367792" y="222504"/>
                </a:lnTo>
                <a:lnTo>
                  <a:pt x="368426" y="212750"/>
                </a:lnTo>
                <a:lnTo>
                  <a:pt x="369316" y="204216"/>
                </a:lnTo>
                <a:lnTo>
                  <a:pt x="369697" y="197815"/>
                </a:lnTo>
                <a:lnTo>
                  <a:pt x="370331" y="193548"/>
                </a:lnTo>
                <a:lnTo>
                  <a:pt x="370535" y="188671"/>
                </a:lnTo>
                <a:lnTo>
                  <a:pt x="370586" y="175260"/>
                </a:lnTo>
                <a:lnTo>
                  <a:pt x="369697" y="169468"/>
                </a:lnTo>
                <a:lnTo>
                  <a:pt x="369062" y="163372"/>
                </a:lnTo>
                <a:lnTo>
                  <a:pt x="368173" y="157581"/>
                </a:lnTo>
                <a:lnTo>
                  <a:pt x="366902" y="152095"/>
                </a:lnTo>
                <a:lnTo>
                  <a:pt x="365760" y="146304"/>
                </a:lnTo>
                <a:lnTo>
                  <a:pt x="364490" y="140817"/>
                </a:lnTo>
                <a:lnTo>
                  <a:pt x="363854" y="135331"/>
                </a:lnTo>
                <a:lnTo>
                  <a:pt x="362712" y="129844"/>
                </a:lnTo>
                <a:lnTo>
                  <a:pt x="361696" y="124053"/>
                </a:lnTo>
                <a:lnTo>
                  <a:pt x="361188" y="118567"/>
                </a:lnTo>
                <a:lnTo>
                  <a:pt x="360933" y="114909"/>
                </a:lnTo>
                <a:lnTo>
                  <a:pt x="360847" y="106375"/>
                </a:lnTo>
                <a:lnTo>
                  <a:pt x="361188" y="101193"/>
                </a:lnTo>
                <a:lnTo>
                  <a:pt x="359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75678" y="9361627"/>
            <a:ext cx="252602" cy="2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75678" y="336804"/>
            <a:ext cx="367030" cy="361315"/>
          </a:xfrm>
          <a:custGeom>
            <a:avLst/>
            <a:gdLst/>
            <a:ahLst/>
            <a:cxnLst/>
            <a:rect l="l" t="t" r="r" b="b"/>
            <a:pathLst>
              <a:path w="367029" h="361315">
                <a:moveTo>
                  <a:pt x="359696" y="66167"/>
                </a:moveTo>
                <a:lnTo>
                  <a:pt x="207264" y="66167"/>
                </a:lnTo>
                <a:lnTo>
                  <a:pt x="213360" y="67055"/>
                </a:lnTo>
                <a:lnTo>
                  <a:pt x="220979" y="67691"/>
                </a:lnTo>
                <a:lnTo>
                  <a:pt x="229107" y="69215"/>
                </a:lnTo>
                <a:lnTo>
                  <a:pt x="237998" y="70357"/>
                </a:lnTo>
                <a:lnTo>
                  <a:pt x="247396" y="72517"/>
                </a:lnTo>
                <a:lnTo>
                  <a:pt x="256921" y="74422"/>
                </a:lnTo>
                <a:lnTo>
                  <a:pt x="298957" y="87122"/>
                </a:lnTo>
                <a:lnTo>
                  <a:pt x="311403" y="98171"/>
                </a:lnTo>
                <a:lnTo>
                  <a:pt x="309879" y="100838"/>
                </a:lnTo>
                <a:lnTo>
                  <a:pt x="312420" y="104901"/>
                </a:lnTo>
                <a:lnTo>
                  <a:pt x="313563" y="110363"/>
                </a:lnTo>
                <a:lnTo>
                  <a:pt x="314451" y="117601"/>
                </a:lnTo>
                <a:lnTo>
                  <a:pt x="314832" y="125856"/>
                </a:lnTo>
                <a:lnTo>
                  <a:pt x="314832" y="135381"/>
                </a:lnTo>
                <a:lnTo>
                  <a:pt x="313944" y="145415"/>
                </a:lnTo>
                <a:lnTo>
                  <a:pt x="313308" y="155448"/>
                </a:lnTo>
                <a:lnTo>
                  <a:pt x="312039" y="166116"/>
                </a:lnTo>
                <a:lnTo>
                  <a:pt x="310515" y="176784"/>
                </a:lnTo>
                <a:lnTo>
                  <a:pt x="309372" y="187198"/>
                </a:lnTo>
                <a:lnTo>
                  <a:pt x="306577" y="205740"/>
                </a:lnTo>
                <a:lnTo>
                  <a:pt x="305307" y="213614"/>
                </a:lnTo>
                <a:lnTo>
                  <a:pt x="304165" y="220345"/>
                </a:lnTo>
                <a:lnTo>
                  <a:pt x="303783" y="225551"/>
                </a:lnTo>
                <a:lnTo>
                  <a:pt x="303275" y="228853"/>
                </a:lnTo>
                <a:lnTo>
                  <a:pt x="302895" y="235585"/>
                </a:lnTo>
                <a:lnTo>
                  <a:pt x="302641" y="242950"/>
                </a:lnTo>
                <a:lnTo>
                  <a:pt x="302260" y="250825"/>
                </a:lnTo>
                <a:lnTo>
                  <a:pt x="301117" y="259079"/>
                </a:lnTo>
                <a:lnTo>
                  <a:pt x="300227" y="267589"/>
                </a:lnTo>
                <a:lnTo>
                  <a:pt x="298957" y="276098"/>
                </a:lnTo>
                <a:lnTo>
                  <a:pt x="297688" y="285242"/>
                </a:lnTo>
                <a:lnTo>
                  <a:pt x="295910" y="303529"/>
                </a:lnTo>
                <a:lnTo>
                  <a:pt x="294640" y="312674"/>
                </a:lnTo>
                <a:lnTo>
                  <a:pt x="293750" y="321310"/>
                </a:lnTo>
                <a:lnTo>
                  <a:pt x="293116" y="330073"/>
                </a:lnTo>
                <a:lnTo>
                  <a:pt x="292226" y="338327"/>
                </a:lnTo>
                <a:lnTo>
                  <a:pt x="291973" y="346582"/>
                </a:lnTo>
                <a:lnTo>
                  <a:pt x="291973" y="354202"/>
                </a:lnTo>
                <a:lnTo>
                  <a:pt x="292226" y="361188"/>
                </a:lnTo>
                <a:lnTo>
                  <a:pt x="350139" y="361188"/>
                </a:lnTo>
                <a:lnTo>
                  <a:pt x="358140" y="265175"/>
                </a:lnTo>
                <a:lnTo>
                  <a:pt x="357504" y="259079"/>
                </a:lnTo>
                <a:lnTo>
                  <a:pt x="357504" y="253238"/>
                </a:lnTo>
                <a:lnTo>
                  <a:pt x="358140" y="247776"/>
                </a:lnTo>
                <a:lnTo>
                  <a:pt x="358648" y="241680"/>
                </a:lnTo>
                <a:lnTo>
                  <a:pt x="359664" y="236220"/>
                </a:lnTo>
                <a:lnTo>
                  <a:pt x="360172" y="230759"/>
                </a:lnTo>
                <a:lnTo>
                  <a:pt x="361442" y="224917"/>
                </a:lnTo>
                <a:lnTo>
                  <a:pt x="362330" y="219201"/>
                </a:lnTo>
                <a:lnTo>
                  <a:pt x="363600" y="213360"/>
                </a:lnTo>
                <a:lnTo>
                  <a:pt x="364490" y="207899"/>
                </a:lnTo>
                <a:lnTo>
                  <a:pt x="365378" y="201802"/>
                </a:lnTo>
                <a:lnTo>
                  <a:pt x="366268" y="195961"/>
                </a:lnTo>
                <a:lnTo>
                  <a:pt x="366649" y="189865"/>
                </a:lnTo>
                <a:lnTo>
                  <a:pt x="366902" y="184150"/>
                </a:lnTo>
                <a:lnTo>
                  <a:pt x="366850" y="176784"/>
                </a:lnTo>
                <a:lnTo>
                  <a:pt x="366649" y="171957"/>
                </a:lnTo>
                <a:lnTo>
                  <a:pt x="366268" y="167894"/>
                </a:lnTo>
                <a:lnTo>
                  <a:pt x="365760" y="161544"/>
                </a:lnTo>
                <a:lnTo>
                  <a:pt x="365378" y="152653"/>
                </a:lnTo>
                <a:lnTo>
                  <a:pt x="364490" y="143001"/>
                </a:lnTo>
                <a:lnTo>
                  <a:pt x="363854" y="131318"/>
                </a:lnTo>
                <a:lnTo>
                  <a:pt x="362966" y="119125"/>
                </a:lnTo>
                <a:lnTo>
                  <a:pt x="362330" y="105791"/>
                </a:lnTo>
                <a:lnTo>
                  <a:pt x="361188" y="92328"/>
                </a:lnTo>
                <a:lnTo>
                  <a:pt x="360191" y="79248"/>
                </a:lnTo>
                <a:lnTo>
                  <a:pt x="359696" y="66167"/>
                </a:lnTo>
                <a:close/>
              </a:path>
              <a:path w="367029" h="361315">
                <a:moveTo>
                  <a:pt x="15494" y="0"/>
                </a:moveTo>
                <a:lnTo>
                  <a:pt x="7239" y="0"/>
                </a:lnTo>
                <a:lnTo>
                  <a:pt x="0" y="635"/>
                </a:lnTo>
                <a:lnTo>
                  <a:pt x="0" y="68325"/>
                </a:lnTo>
                <a:lnTo>
                  <a:pt x="105410" y="60705"/>
                </a:lnTo>
                <a:lnTo>
                  <a:pt x="359294" y="60705"/>
                </a:lnTo>
                <a:lnTo>
                  <a:pt x="358648" y="52704"/>
                </a:lnTo>
                <a:lnTo>
                  <a:pt x="358140" y="41148"/>
                </a:lnTo>
                <a:lnTo>
                  <a:pt x="357504" y="31115"/>
                </a:lnTo>
                <a:lnTo>
                  <a:pt x="357124" y="22225"/>
                </a:lnTo>
                <a:lnTo>
                  <a:pt x="356870" y="15240"/>
                </a:lnTo>
                <a:lnTo>
                  <a:pt x="356870" y="13462"/>
                </a:lnTo>
                <a:lnTo>
                  <a:pt x="291973" y="13462"/>
                </a:lnTo>
                <a:lnTo>
                  <a:pt x="283972" y="13080"/>
                </a:lnTo>
                <a:lnTo>
                  <a:pt x="276098" y="12446"/>
                </a:lnTo>
                <a:lnTo>
                  <a:pt x="273920" y="11938"/>
                </a:lnTo>
                <a:lnTo>
                  <a:pt x="155067" y="11938"/>
                </a:lnTo>
                <a:lnTo>
                  <a:pt x="146557" y="11556"/>
                </a:lnTo>
                <a:lnTo>
                  <a:pt x="136525" y="10668"/>
                </a:lnTo>
                <a:lnTo>
                  <a:pt x="124968" y="9398"/>
                </a:lnTo>
                <a:lnTo>
                  <a:pt x="113283" y="8509"/>
                </a:lnTo>
                <a:lnTo>
                  <a:pt x="100202" y="7366"/>
                </a:lnTo>
                <a:lnTo>
                  <a:pt x="87375" y="5461"/>
                </a:lnTo>
                <a:lnTo>
                  <a:pt x="74295" y="4572"/>
                </a:lnTo>
                <a:lnTo>
                  <a:pt x="48387" y="2159"/>
                </a:lnTo>
                <a:lnTo>
                  <a:pt x="36575" y="889"/>
                </a:lnTo>
                <a:lnTo>
                  <a:pt x="25526" y="635"/>
                </a:lnTo>
                <a:lnTo>
                  <a:pt x="15494" y="0"/>
                </a:lnTo>
                <a:close/>
              </a:path>
              <a:path w="367029" h="361315">
                <a:moveTo>
                  <a:pt x="359294" y="60705"/>
                </a:moveTo>
                <a:lnTo>
                  <a:pt x="105410" y="60705"/>
                </a:lnTo>
                <a:lnTo>
                  <a:pt x="109347" y="62484"/>
                </a:lnTo>
                <a:lnTo>
                  <a:pt x="114300" y="64262"/>
                </a:lnTo>
                <a:lnTo>
                  <a:pt x="127000" y="66421"/>
                </a:lnTo>
                <a:lnTo>
                  <a:pt x="134112" y="67055"/>
                </a:lnTo>
                <a:lnTo>
                  <a:pt x="141350" y="67310"/>
                </a:lnTo>
                <a:lnTo>
                  <a:pt x="165100" y="67310"/>
                </a:lnTo>
                <a:lnTo>
                  <a:pt x="172720" y="67055"/>
                </a:lnTo>
                <a:lnTo>
                  <a:pt x="180340" y="66421"/>
                </a:lnTo>
                <a:lnTo>
                  <a:pt x="187071" y="66167"/>
                </a:lnTo>
                <a:lnTo>
                  <a:pt x="359696" y="66167"/>
                </a:lnTo>
                <a:lnTo>
                  <a:pt x="359581" y="64262"/>
                </a:lnTo>
                <a:lnTo>
                  <a:pt x="359294" y="60705"/>
                </a:lnTo>
                <a:close/>
              </a:path>
              <a:path w="367029" h="361315">
                <a:moveTo>
                  <a:pt x="347472" y="6350"/>
                </a:moveTo>
                <a:lnTo>
                  <a:pt x="342265" y="7366"/>
                </a:lnTo>
                <a:lnTo>
                  <a:pt x="336803" y="7874"/>
                </a:lnTo>
                <a:lnTo>
                  <a:pt x="330073" y="9144"/>
                </a:lnTo>
                <a:lnTo>
                  <a:pt x="323342" y="10032"/>
                </a:lnTo>
                <a:lnTo>
                  <a:pt x="315975" y="11302"/>
                </a:lnTo>
                <a:lnTo>
                  <a:pt x="308101" y="12446"/>
                </a:lnTo>
                <a:lnTo>
                  <a:pt x="300227" y="13080"/>
                </a:lnTo>
                <a:lnTo>
                  <a:pt x="291973" y="13462"/>
                </a:lnTo>
                <a:lnTo>
                  <a:pt x="356870" y="13462"/>
                </a:lnTo>
                <a:lnTo>
                  <a:pt x="356765" y="10414"/>
                </a:lnTo>
                <a:lnTo>
                  <a:pt x="355980" y="8509"/>
                </a:lnTo>
                <a:lnTo>
                  <a:pt x="354456" y="7366"/>
                </a:lnTo>
                <a:lnTo>
                  <a:pt x="351408" y="6730"/>
                </a:lnTo>
                <a:lnTo>
                  <a:pt x="347472" y="6350"/>
                </a:lnTo>
                <a:close/>
              </a:path>
              <a:path w="367029" h="361315">
                <a:moveTo>
                  <a:pt x="248030" y="6730"/>
                </a:moveTo>
                <a:lnTo>
                  <a:pt x="218186" y="6730"/>
                </a:lnTo>
                <a:lnTo>
                  <a:pt x="210566" y="7366"/>
                </a:lnTo>
                <a:lnTo>
                  <a:pt x="203200" y="7874"/>
                </a:lnTo>
                <a:lnTo>
                  <a:pt x="189865" y="9144"/>
                </a:lnTo>
                <a:lnTo>
                  <a:pt x="184403" y="9398"/>
                </a:lnTo>
                <a:lnTo>
                  <a:pt x="178816" y="10414"/>
                </a:lnTo>
                <a:lnTo>
                  <a:pt x="174625" y="10668"/>
                </a:lnTo>
                <a:lnTo>
                  <a:pt x="171196" y="11302"/>
                </a:lnTo>
                <a:lnTo>
                  <a:pt x="169164" y="11556"/>
                </a:lnTo>
                <a:lnTo>
                  <a:pt x="167894" y="11556"/>
                </a:lnTo>
                <a:lnTo>
                  <a:pt x="162432" y="11938"/>
                </a:lnTo>
                <a:lnTo>
                  <a:pt x="273920" y="11938"/>
                </a:lnTo>
                <a:lnTo>
                  <a:pt x="268477" y="10668"/>
                </a:lnTo>
                <a:lnTo>
                  <a:pt x="260857" y="8509"/>
                </a:lnTo>
                <a:lnTo>
                  <a:pt x="254762" y="7620"/>
                </a:lnTo>
                <a:lnTo>
                  <a:pt x="248030" y="6730"/>
                </a:lnTo>
                <a:close/>
              </a:path>
              <a:path w="367029" h="361315">
                <a:moveTo>
                  <a:pt x="233172" y="6350"/>
                </a:moveTo>
                <a:lnTo>
                  <a:pt x="225551" y="6730"/>
                </a:lnTo>
                <a:lnTo>
                  <a:pt x="240411" y="6730"/>
                </a:lnTo>
                <a:lnTo>
                  <a:pt x="233172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75678" y="449580"/>
            <a:ext cx="248030" cy="248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68540" y="697991"/>
            <a:ext cx="76835" cy="8663940"/>
          </a:xfrm>
          <a:custGeom>
            <a:avLst/>
            <a:gdLst/>
            <a:ahLst/>
            <a:cxnLst/>
            <a:rect l="l" t="t" r="r" b="b"/>
            <a:pathLst>
              <a:path w="76834" h="8663940">
                <a:moveTo>
                  <a:pt x="57023" y="0"/>
                </a:moveTo>
                <a:lnTo>
                  <a:pt x="0" y="0"/>
                </a:lnTo>
                <a:lnTo>
                  <a:pt x="6095" y="1063752"/>
                </a:lnTo>
                <a:lnTo>
                  <a:pt x="6984" y="1175892"/>
                </a:lnTo>
                <a:lnTo>
                  <a:pt x="7619" y="1288414"/>
                </a:lnTo>
                <a:lnTo>
                  <a:pt x="8889" y="1400809"/>
                </a:lnTo>
                <a:lnTo>
                  <a:pt x="10032" y="1521840"/>
                </a:lnTo>
                <a:lnTo>
                  <a:pt x="11302" y="1634362"/>
                </a:lnTo>
                <a:lnTo>
                  <a:pt x="12445" y="1755393"/>
                </a:lnTo>
                <a:lnTo>
                  <a:pt x="13969" y="1867788"/>
                </a:lnTo>
                <a:lnTo>
                  <a:pt x="15493" y="1988819"/>
                </a:lnTo>
                <a:lnTo>
                  <a:pt x="16763" y="2109851"/>
                </a:lnTo>
                <a:lnTo>
                  <a:pt x="18033" y="2222246"/>
                </a:lnTo>
                <a:lnTo>
                  <a:pt x="19176" y="2334767"/>
                </a:lnTo>
                <a:lnTo>
                  <a:pt x="20446" y="2455799"/>
                </a:lnTo>
                <a:lnTo>
                  <a:pt x="21081" y="2567939"/>
                </a:lnTo>
                <a:lnTo>
                  <a:pt x="21970" y="2671826"/>
                </a:lnTo>
                <a:lnTo>
                  <a:pt x="22225" y="2784348"/>
                </a:lnTo>
                <a:lnTo>
                  <a:pt x="22176" y="2931286"/>
                </a:lnTo>
                <a:lnTo>
                  <a:pt x="21970" y="3112896"/>
                </a:lnTo>
                <a:lnTo>
                  <a:pt x="19557" y="3493261"/>
                </a:lnTo>
                <a:lnTo>
                  <a:pt x="17652" y="3648709"/>
                </a:lnTo>
                <a:lnTo>
                  <a:pt x="15875" y="3804538"/>
                </a:lnTo>
                <a:lnTo>
                  <a:pt x="13969" y="3934332"/>
                </a:lnTo>
                <a:lnTo>
                  <a:pt x="12826" y="4063872"/>
                </a:lnTo>
                <a:lnTo>
                  <a:pt x="11556" y="4184904"/>
                </a:lnTo>
                <a:lnTo>
                  <a:pt x="11556" y="4288790"/>
                </a:lnTo>
                <a:lnTo>
                  <a:pt x="12191" y="4426966"/>
                </a:lnTo>
                <a:lnTo>
                  <a:pt x="13080" y="4600067"/>
                </a:lnTo>
                <a:lnTo>
                  <a:pt x="14350" y="4798821"/>
                </a:lnTo>
                <a:lnTo>
                  <a:pt x="15493" y="5023738"/>
                </a:lnTo>
                <a:lnTo>
                  <a:pt x="17652" y="5257165"/>
                </a:lnTo>
                <a:lnTo>
                  <a:pt x="19176" y="5507735"/>
                </a:lnTo>
                <a:lnTo>
                  <a:pt x="21081" y="5758560"/>
                </a:lnTo>
                <a:lnTo>
                  <a:pt x="23113" y="6009385"/>
                </a:lnTo>
                <a:lnTo>
                  <a:pt x="25018" y="6251447"/>
                </a:lnTo>
                <a:lnTo>
                  <a:pt x="27177" y="6476364"/>
                </a:lnTo>
                <a:lnTo>
                  <a:pt x="28701" y="6692519"/>
                </a:lnTo>
                <a:lnTo>
                  <a:pt x="29844" y="6873875"/>
                </a:lnTo>
                <a:lnTo>
                  <a:pt x="31368" y="7142099"/>
                </a:lnTo>
                <a:lnTo>
                  <a:pt x="31750" y="7219823"/>
                </a:lnTo>
                <a:lnTo>
                  <a:pt x="31368" y="7358126"/>
                </a:lnTo>
                <a:lnTo>
                  <a:pt x="30479" y="7479157"/>
                </a:lnTo>
                <a:lnTo>
                  <a:pt x="29209" y="7583169"/>
                </a:lnTo>
                <a:lnTo>
                  <a:pt x="27685" y="7686802"/>
                </a:lnTo>
                <a:lnTo>
                  <a:pt x="25907" y="7773288"/>
                </a:lnTo>
                <a:lnTo>
                  <a:pt x="23749" y="7851012"/>
                </a:lnTo>
                <a:lnTo>
                  <a:pt x="21589" y="7920228"/>
                </a:lnTo>
                <a:lnTo>
                  <a:pt x="16763" y="8058658"/>
                </a:lnTo>
                <a:lnTo>
                  <a:pt x="13969" y="8127796"/>
                </a:lnTo>
                <a:lnTo>
                  <a:pt x="11556" y="8196986"/>
                </a:lnTo>
                <a:lnTo>
                  <a:pt x="9398" y="8274710"/>
                </a:lnTo>
                <a:lnTo>
                  <a:pt x="7365" y="8352434"/>
                </a:lnTo>
                <a:lnTo>
                  <a:pt x="5841" y="8447532"/>
                </a:lnTo>
                <a:lnTo>
                  <a:pt x="4317" y="8551468"/>
                </a:lnTo>
                <a:lnTo>
                  <a:pt x="3048" y="8663635"/>
                </a:lnTo>
                <a:lnTo>
                  <a:pt x="67309" y="8663635"/>
                </a:lnTo>
                <a:lnTo>
                  <a:pt x="70738" y="6519417"/>
                </a:lnTo>
                <a:lnTo>
                  <a:pt x="68833" y="6355080"/>
                </a:lnTo>
                <a:lnTo>
                  <a:pt x="67309" y="6216650"/>
                </a:lnTo>
                <a:lnTo>
                  <a:pt x="66801" y="6095745"/>
                </a:lnTo>
                <a:lnTo>
                  <a:pt x="65785" y="5983478"/>
                </a:lnTo>
                <a:lnTo>
                  <a:pt x="65277" y="5784469"/>
                </a:lnTo>
                <a:lnTo>
                  <a:pt x="65277" y="5689345"/>
                </a:lnTo>
                <a:lnTo>
                  <a:pt x="64642" y="5585713"/>
                </a:lnTo>
                <a:lnTo>
                  <a:pt x="64642" y="5430011"/>
                </a:lnTo>
                <a:lnTo>
                  <a:pt x="65277" y="5343397"/>
                </a:lnTo>
                <a:lnTo>
                  <a:pt x="65785" y="5248402"/>
                </a:lnTo>
                <a:lnTo>
                  <a:pt x="66801" y="5153279"/>
                </a:lnTo>
                <a:lnTo>
                  <a:pt x="67944" y="5058156"/>
                </a:lnTo>
                <a:lnTo>
                  <a:pt x="68833" y="4963033"/>
                </a:lnTo>
                <a:lnTo>
                  <a:pt x="74929" y="4461636"/>
                </a:lnTo>
                <a:lnTo>
                  <a:pt x="75564" y="4375149"/>
                </a:lnTo>
                <a:lnTo>
                  <a:pt x="76453" y="4280027"/>
                </a:lnTo>
                <a:lnTo>
                  <a:pt x="76834" y="4202303"/>
                </a:lnTo>
                <a:lnTo>
                  <a:pt x="76834" y="4124579"/>
                </a:lnTo>
                <a:lnTo>
                  <a:pt x="76200" y="4020566"/>
                </a:lnTo>
                <a:lnTo>
                  <a:pt x="74675" y="3951478"/>
                </a:lnTo>
                <a:lnTo>
                  <a:pt x="71627" y="3891025"/>
                </a:lnTo>
                <a:lnTo>
                  <a:pt x="68579" y="3821937"/>
                </a:lnTo>
                <a:lnTo>
                  <a:pt x="65531" y="3717924"/>
                </a:lnTo>
                <a:lnTo>
                  <a:pt x="62483" y="3570985"/>
                </a:lnTo>
                <a:lnTo>
                  <a:pt x="60070" y="3354958"/>
                </a:lnTo>
                <a:lnTo>
                  <a:pt x="58546" y="3060827"/>
                </a:lnTo>
                <a:lnTo>
                  <a:pt x="57911" y="2931286"/>
                </a:lnTo>
                <a:lnTo>
                  <a:pt x="57990" y="2784348"/>
                </a:lnTo>
                <a:lnTo>
                  <a:pt x="58546" y="2663316"/>
                </a:lnTo>
                <a:lnTo>
                  <a:pt x="59181" y="2516124"/>
                </a:lnTo>
                <a:lnTo>
                  <a:pt x="60070" y="2369184"/>
                </a:lnTo>
                <a:lnTo>
                  <a:pt x="61213" y="2222246"/>
                </a:lnTo>
                <a:lnTo>
                  <a:pt x="62483" y="2083942"/>
                </a:lnTo>
                <a:lnTo>
                  <a:pt x="63373" y="1937003"/>
                </a:lnTo>
                <a:lnTo>
                  <a:pt x="65277" y="1798574"/>
                </a:lnTo>
                <a:lnTo>
                  <a:pt x="66166" y="1668779"/>
                </a:lnTo>
                <a:lnTo>
                  <a:pt x="67309" y="1547749"/>
                </a:lnTo>
                <a:lnTo>
                  <a:pt x="68579" y="1435353"/>
                </a:lnTo>
                <a:lnTo>
                  <a:pt x="69850" y="1331722"/>
                </a:lnTo>
                <a:lnTo>
                  <a:pt x="70738" y="1236599"/>
                </a:lnTo>
                <a:lnTo>
                  <a:pt x="70992" y="1167383"/>
                </a:lnTo>
                <a:lnTo>
                  <a:pt x="71374" y="1106677"/>
                </a:lnTo>
                <a:lnTo>
                  <a:pt x="70738" y="864742"/>
                </a:lnTo>
                <a:lnTo>
                  <a:pt x="68325" y="691896"/>
                </a:lnTo>
                <a:lnTo>
                  <a:pt x="64261" y="562101"/>
                </a:lnTo>
                <a:lnTo>
                  <a:pt x="60325" y="475741"/>
                </a:lnTo>
                <a:lnTo>
                  <a:pt x="57023" y="389254"/>
                </a:lnTo>
                <a:lnTo>
                  <a:pt x="54609" y="294131"/>
                </a:lnTo>
                <a:lnTo>
                  <a:pt x="54609" y="173100"/>
                </a:lnTo>
                <a:lnTo>
                  <a:pt x="57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00404" y="697991"/>
            <a:ext cx="0" cy="8663940"/>
          </a:xfrm>
          <a:custGeom>
            <a:avLst/>
            <a:gdLst/>
            <a:ahLst/>
            <a:cxnLst/>
            <a:rect l="l" t="t" r="r" b="b"/>
            <a:pathLst>
              <a:path w="0" h="8663940">
                <a:moveTo>
                  <a:pt x="0" y="0"/>
                </a:moveTo>
                <a:lnTo>
                  <a:pt x="0" y="8663635"/>
                </a:lnTo>
              </a:path>
            </a:pathLst>
          </a:custGeom>
          <a:ln w="33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8937" y="697991"/>
            <a:ext cx="81915" cy="8663940"/>
          </a:xfrm>
          <a:custGeom>
            <a:avLst/>
            <a:gdLst/>
            <a:ahLst/>
            <a:cxnLst/>
            <a:rect l="l" t="t" r="r" b="b"/>
            <a:pathLst>
              <a:path w="81915" h="8663940">
                <a:moveTo>
                  <a:pt x="81381" y="0"/>
                </a:moveTo>
                <a:lnTo>
                  <a:pt x="22250" y="0"/>
                </a:lnTo>
                <a:lnTo>
                  <a:pt x="24993" y="181609"/>
                </a:lnTo>
                <a:lnTo>
                  <a:pt x="24993" y="337438"/>
                </a:lnTo>
                <a:lnTo>
                  <a:pt x="23164" y="458469"/>
                </a:lnTo>
                <a:lnTo>
                  <a:pt x="20116" y="570864"/>
                </a:lnTo>
                <a:lnTo>
                  <a:pt x="16154" y="683005"/>
                </a:lnTo>
                <a:lnTo>
                  <a:pt x="12496" y="804417"/>
                </a:lnTo>
                <a:lnTo>
                  <a:pt x="9144" y="942466"/>
                </a:lnTo>
                <a:lnTo>
                  <a:pt x="7010" y="1115567"/>
                </a:lnTo>
                <a:lnTo>
                  <a:pt x="7010" y="1124077"/>
                </a:lnTo>
                <a:lnTo>
                  <a:pt x="7620" y="1149984"/>
                </a:lnTo>
                <a:lnTo>
                  <a:pt x="7924" y="1184782"/>
                </a:lnTo>
                <a:lnTo>
                  <a:pt x="8229" y="1245107"/>
                </a:lnTo>
                <a:lnTo>
                  <a:pt x="9144" y="1314323"/>
                </a:lnTo>
                <a:lnTo>
                  <a:pt x="9448" y="1400809"/>
                </a:lnTo>
                <a:lnTo>
                  <a:pt x="10363" y="1504441"/>
                </a:lnTo>
                <a:lnTo>
                  <a:pt x="11277" y="1625473"/>
                </a:lnTo>
                <a:lnTo>
                  <a:pt x="12192" y="1755393"/>
                </a:lnTo>
                <a:lnTo>
                  <a:pt x="13106" y="1902205"/>
                </a:lnTo>
                <a:lnTo>
                  <a:pt x="14325" y="2066543"/>
                </a:lnTo>
                <a:lnTo>
                  <a:pt x="15318" y="2256789"/>
                </a:lnTo>
                <a:lnTo>
                  <a:pt x="16154" y="2438400"/>
                </a:lnTo>
                <a:lnTo>
                  <a:pt x="17373" y="2637154"/>
                </a:lnTo>
                <a:lnTo>
                  <a:pt x="18592" y="2862071"/>
                </a:lnTo>
                <a:lnTo>
                  <a:pt x="19202" y="3095497"/>
                </a:lnTo>
                <a:lnTo>
                  <a:pt x="17678" y="3389375"/>
                </a:lnTo>
                <a:lnTo>
                  <a:pt x="15240" y="3605783"/>
                </a:lnTo>
                <a:lnTo>
                  <a:pt x="12192" y="3743832"/>
                </a:lnTo>
                <a:lnTo>
                  <a:pt x="9144" y="3847845"/>
                </a:lnTo>
                <a:lnTo>
                  <a:pt x="5791" y="3916933"/>
                </a:lnTo>
                <a:lnTo>
                  <a:pt x="3048" y="3977385"/>
                </a:lnTo>
                <a:lnTo>
                  <a:pt x="1524" y="4046473"/>
                </a:lnTo>
                <a:lnTo>
                  <a:pt x="609" y="4150486"/>
                </a:lnTo>
                <a:lnTo>
                  <a:pt x="609" y="4228210"/>
                </a:lnTo>
                <a:lnTo>
                  <a:pt x="1219" y="4305934"/>
                </a:lnTo>
                <a:lnTo>
                  <a:pt x="1828" y="4392421"/>
                </a:lnTo>
                <a:lnTo>
                  <a:pt x="4571" y="4677791"/>
                </a:lnTo>
                <a:lnTo>
                  <a:pt x="7010" y="4885308"/>
                </a:lnTo>
                <a:lnTo>
                  <a:pt x="7924" y="4980432"/>
                </a:lnTo>
                <a:lnTo>
                  <a:pt x="9144" y="5084063"/>
                </a:lnTo>
                <a:lnTo>
                  <a:pt x="10363" y="5179186"/>
                </a:lnTo>
                <a:lnTo>
                  <a:pt x="10972" y="5274309"/>
                </a:lnTo>
                <a:lnTo>
                  <a:pt x="11887" y="5360796"/>
                </a:lnTo>
                <a:lnTo>
                  <a:pt x="12496" y="5447410"/>
                </a:lnTo>
                <a:lnTo>
                  <a:pt x="13106" y="5525134"/>
                </a:lnTo>
                <a:lnTo>
                  <a:pt x="13106" y="5594349"/>
                </a:lnTo>
                <a:lnTo>
                  <a:pt x="12496" y="5706745"/>
                </a:lnTo>
                <a:lnTo>
                  <a:pt x="11887" y="5845174"/>
                </a:lnTo>
                <a:lnTo>
                  <a:pt x="10363" y="6000622"/>
                </a:lnTo>
                <a:lnTo>
                  <a:pt x="8229" y="6182233"/>
                </a:lnTo>
                <a:lnTo>
                  <a:pt x="6400" y="6363970"/>
                </a:lnTo>
                <a:lnTo>
                  <a:pt x="4267" y="6554088"/>
                </a:lnTo>
                <a:lnTo>
                  <a:pt x="1828" y="6744334"/>
                </a:lnTo>
                <a:lnTo>
                  <a:pt x="0" y="6925944"/>
                </a:lnTo>
                <a:lnTo>
                  <a:pt x="10363" y="8663635"/>
                </a:lnTo>
                <a:lnTo>
                  <a:pt x="74980" y="8663635"/>
                </a:lnTo>
                <a:lnTo>
                  <a:pt x="74066" y="8551468"/>
                </a:lnTo>
                <a:lnTo>
                  <a:pt x="72847" y="8447532"/>
                </a:lnTo>
                <a:lnTo>
                  <a:pt x="70713" y="8361273"/>
                </a:lnTo>
                <a:lnTo>
                  <a:pt x="68884" y="8274710"/>
                </a:lnTo>
                <a:lnTo>
                  <a:pt x="66751" y="8205520"/>
                </a:lnTo>
                <a:lnTo>
                  <a:pt x="64312" y="8136331"/>
                </a:lnTo>
                <a:lnTo>
                  <a:pt x="62179" y="8067166"/>
                </a:lnTo>
                <a:lnTo>
                  <a:pt x="59740" y="7997952"/>
                </a:lnTo>
                <a:lnTo>
                  <a:pt x="56997" y="7928736"/>
                </a:lnTo>
                <a:lnTo>
                  <a:pt x="54864" y="7851012"/>
                </a:lnTo>
                <a:lnTo>
                  <a:pt x="52425" y="7773288"/>
                </a:lnTo>
                <a:lnTo>
                  <a:pt x="50596" y="7686802"/>
                </a:lnTo>
                <a:lnTo>
                  <a:pt x="49072" y="7591679"/>
                </a:lnTo>
                <a:lnTo>
                  <a:pt x="47853" y="7479157"/>
                </a:lnTo>
                <a:lnTo>
                  <a:pt x="46634" y="7358126"/>
                </a:lnTo>
                <a:lnTo>
                  <a:pt x="46329" y="7219823"/>
                </a:lnTo>
                <a:lnTo>
                  <a:pt x="46634" y="7142099"/>
                </a:lnTo>
                <a:lnTo>
                  <a:pt x="47548" y="7029577"/>
                </a:lnTo>
                <a:lnTo>
                  <a:pt x="49072" y="6882637"/>
                </a:lnTo>
                <a:lnTo>
                  <a:pt x="50901" y="6709536"/>
                </a:lnTo>
                <a:lnTo>
                  <a:pt x="53340" y="6519417"/>
                </a:lnTo>
                <a:lnTo>
                  <a:pt x="55778" y="6303263"/>
                </a:lnTo>
                <a:lnTo>
                  <a:pt x="58521" y="6087109"/>
                </a:lnTo>
                <a:lnTo>
                  <a:pt x="61673" y="5845174"/>
                </a:lnTo>
                <a:lnTo>
                  <a:pt x="64312" y="5629020"/>
                </a:lnTo>
                <a:lnTo>
                  <a:pt x="67360" y="5404104"/>
                </a:lnTo>
                <a:lnTo>
                  <a:pt x="70104" y="5187949"/>
                </a:lnTo>
                <a:lnTo>
                  <a:pt x="71932" y="4980432"/>
                </a:lnTo>
                <a:lnTo>
                  <a:pt x="74066" y="4798821"/>
                </a:lnTo>
                <a:lnTo>
                  <a:pt x="75590" y="4643373"/>
                </a:lnTo>
                <a:lnTo>
                  <a:pt x="76200" y="4504944"/>
                </a:lnTo>
                <a:lnTo>
                  <a:pt x="76112" y="4392421"/>
                </a:lnTo>
                <a:lnTo>
                  <a:pt x="75895" y="4349242"/>
                </a:lnTo>
                <a:lnTo>
                  <a:pt x="73456" y="4210811"/>
                </a:lnTo>
                <a:lnTo>
                  <a:pt x="72237" y="4133087"/>
                </a:lnTo>
                <a:lnTo>
                  <a:pt x="70713" y="4055363"/>
                </a:lnTo>
                <a:lnTo>
                  <a:pt x="68884" y="3968749"/>
                </a:lnTo>
                <a:lnTo>
                  <a:pt x="67360" y="3873754"/>
                </a:lnTo>
                <a:lnTo>
                  <a:pt x="65227" y="3778630"/>
                </a:lnTo>
                <a:lnTo>
                  <a:pt x="63703" y="3683507"/>
                </a:lnTo>
                <a:lnTo>
                  <a:pt x="61569" y="3579621"/>
                </a:lnTo>
                <a:lnTo>
                  <a:pt x="58521" y="3372357"/>
                </a:lnTo>
                <a:lnTo>
                  <a:pt x="57302" y="3259835"/>
                </a:lnTo>
                <a:lnTo>
                  <a:pt x="56388" y="3147313"/>
                </a:lnTo>
                <a:lnTo>
                  <a:pt x="55778" y="2913887"/>
                </a:lnTo>
                <a:lnTo>
                  <a:pt x="55778" y="2810255"/>
                </a:lnTo>
                <a:lnTo>
                  <a:pt x="56083" y="2697733"/>
                </a:lnTo>
                <a:lnTo>
                  <a:pt x="56997" y="2594102"/>
                </a:lnTo>
                <a:lnTo>
                  <a:pt x="57607" y="2481706"/>
                </a:lnTo>
                <a:lnTo>
                  <a:pt x="58521" y="2369184"/>
                </a:lnTo>
                <a:lnTo>
                  <a:pt x="59740" y="2256789"/>
                </a:lnTo>
                <a:lnTo>
                  <a:pt x="60350" y="2135758"/>
                </a:lnTo>
                <a:lnTo>
                  <a:pt x="62179" y="2023236"/>
                </a:lnTo>
                <a:lnTo>
                  <a:pt x="63398" y="1902205"/>
                </a:lnTo>
                <a:lnTo>
                  <a:pt x="64312" y="1789810"/>
                </a:lnTo>
                <a:lnTo>
                  <a:pt x="66141" y="1668779"/>
                </a:lnTo>
                <a:lnTo>
                  <a:pt x="67360" y="1556257"/>
                </a:lnTo>
                <a:lnTo>
                  <a:pt x="68275" y="1444116"/>
                </a:lnTo>
                <a:lnTo>
                  <a:pt x="70104" y="1323085"/>
                </a:lnTo>
                <a:lnTo>
                  <a:pt x="70713" y="1210690"/>
                </a:lnTo>
                <a:lnTo>
                  <a:pt x="71932" y="1098168"/>
                </a:lnTo>
                <a:lnTo>
                  <a:pt x="81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2897" y="697991"/>
            <a:ext cx="0" cy="8663940"/>
          </a:xfrm>
          <a:custGeom>
            <a:avLst/>
            <a:gdLst/>
            <a:ahLst/>
            <a:cxnLst/>
            <a:rect l="l" t="t" r="r" b="b"/>
            <a:pathLst>
              <a:path w="0" h="8663940">
                <a:moveTo>
                  <a:pt x="0" y="0"/>
                </a:moveTo>
                <a:lnTo>
                  <a:pt x="0" y="8663635"/>
                </a:lnTo>
              </a:path>
            </a:pathLst>
          </a:custGeom>
          <a:ln w="332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850890" cy="5354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rebuchet MS"/>
                <a:cs typeface="Trebuchet MS"/>
              </a:rPr>
              <a:t>This </a:t>
            </a:r>
            <a:r>
              <a:rPr dirty="0" sz="1400" spc="-40">
                <a:latin typeface="Trebuchet MS"/>
                <a:cs typeface="Trebuchet MS"/>
              </a:rPr>
              <a:t>part </a:t>
            </a:r>
            <a:r>
              <a:rPr dirty="0" sz="1400" spc="-65">
                <a:latin typeface="Trebuchet MS"/>
                <a:cs typeface="Trebuchet MS"/>
              </a:rPr>
              <a:t>targets </a:t>
            </a:r>
            <a:r>
              <a:rPr dirty="0" sz="1400" spc="-55">
                <a:latin typeface="Trebuchet MS"/>
                <a:cs typeface="Trebuchet MS"/>
              </a:rPr>
              <a:t>all </a:t>
            </a:r>
            <a:r>
              <a:rPr dirty="0" sz="1400" spc="-45">
                <a:latin typeface="Trebuchet MS"/>
                <a:cs typeface="Trebuchet MS"/>
              </a:rPr>
              <a:t>devices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95">
                <a:latin typeface="Trebuchet MS"/>
                <a:cs typeface="Trebuchet MS"/>
              </a:rPr>
              <a:t>AR</a:t>
            </a:r>
            <a:r>
              <a:rPr dirty="0" sz="1400" spc="29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technology.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53695">
              <a:lnSpc>
                <a:spcPts val="167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25">
                <a:latin typeface="Trebuchet MS"/>
                <a:cs typeface="Trebuchet MS"/>
              </a:rPr>
              <a:t>APRIL </a:t>
            </a:r>
            <a:r>
              <a:rPr dirty="0" sz="1400" spc="-15">
                <a:latin typeface="Trebuchet MS"/>
                <a:cs typeface="Trebuchet MS"/>
              </a:rPr>
              <a:t>(Augmented </a:t>
            </a:r>
            <a:r>
              <a:rPr dirty="0" sz="1400" spc="-35">
                <a:latin typeface="Trebuchet MS"/>
                <a:cs typeface="Trebuchet MS"/>
              </a:rPr>
              <a:t>Reality </a:t>
            </a:r>
            <a:r>
              <a:rPr dirty="0" sz="1400" spc="-40">
                <a:latin typeface="Trebuchet MS"/>
                <a:cs typeface="Trebuchet MS"/>
              </a:rPr>
              <a:t>Presentation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5">
                <a:latin typeface="Trebuchet MS"/>
                <a:cs typeface="Trebuchet MS"/>
              </a:rPr>
              <a:t>Interaction </a:t>
            </a:r>
            <a:r>
              <a:rPr dirty="0" sz="1400" spc="-25">
                <a:latin typeface="Trebuchet MS"/>
                <a:cs typeface="Trebuchet MS"/>
              </a:rPr>
              <a:t>Language)  language</a:t>
            </a:r>
            <a:endParaRPr sz="1400">
              <a:latin typeface="Trebuchet MS"/>
              <a:cs typeface="Trebuchet MS"/>
            </a:endParaRPr>
          </a:p>
          <a:p>
            <a:pPr algn="just" marL="12700" marR="55244">
              <a:lnSpc>
                <a:spcPts val="1680"/>
              </a:lnSpc>
            </a:pPr>
            <a:r>
              <a:rPr dirty="0" sz="1400" spc="170">
                <a:latin typeface="Trebuchet MS"/>
                <a:cs typeface="Trebuchet MS"/>
              </a:rPr>
              <a:t>-&gt; </a:t>
            </a:r>
            <a:r>
              <a:rPr dirty="0" sz="1400" spc="-30">
                <a:latin typeface="Trebuchet MS"/>
                <a:cs typeface="Trebuchet MS"/>
              </a:rPr>
              <a:t>covers </a:t>
            </a:r>
            <a:r>
              <a:rPr dirty="0" sz="1400" spc="-55">
                <a:latin typeface="Trebuchet MS"/>
                <a:cs typeface="Trebuchet MS"/>
              </a:rPr>
              <a:t>all </a:t>
            </a:r>
            <a:r>
              <a:rPr dirty="0" sz="1400" spc="-65">
                <a:latin typeface="Trebuchet MS"/>
                <a:cs typeface="Trebuchet MS"/>
              </a:rPr>
              <a:t>aspects </a:t>
            </a:r>
            <a:r>
              <a:rPr dirty="0" sz="1400" spc="-5">
                <a:latin typeface="Trebuchet MS"/>
                <a:cs typeface="Trebuchet MS"/>
              </a:rPr>
              <a:t>of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20">
                <a:latin typeface="Trebuchet MS"/>
                <a:cs typeface="Trebuchet MS"/>
              </a:rPr>
              <a:t>developments 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stages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15">
                <a:latin typeface="Trebuchet MS"/>
                <a:cs typeface="Trebuchet MS"/>
              </a:rPr>
              <a:t>development  </a:t>
            </a:r>
            <a:r>
              <a:rPr dirty="0" sz="1400">
                <a:latin typeface="Trebuchet MS"/>
                <a:cs typeface="Trebuchet MS"/>
              </a:rPr>
              <a:t>April </a:t>
            </a:r>
            <a:r>
              <a:rPr dirty="0" sz="1400" spc="-10">
                <a:latin typeface="Trebuchet MS"/>
                <a:cs typeface="Trebuchet MS"/>
              </a:rPr>
              <a:t>provides </a:t>
            </a:r>
            <a:r>
              <a:rPr dirty="0" sz="1400" spc="-55">
                <a:latin typeface="Trebuchet MS"/>
                <a:cs typeface="Trebuchet MS"/>
              </a:rPr>
              <a:t>elements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describe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hardware </a:t>
            </a:r>
            <a:r>
              <a:rPr dirty="0" sz="1400" spc="-60">
                <a:latin typeface="Trebuchet MS"/>
                <a:cs typeface="Trebuchet MS"/>
              </a:rPr>
              <a:t>setup, </a:t>
            </a:r>
            <a:r>
              <a:rPr dirty="0" sz="1400" spc="-20">
                <a:latin typeface="Trebuchet MS"/>
                <a:cs typeface="Trebuchet MS"/>
              </a:rPr>
              <a:t>including </a:t>
            </a:r>
            <a:r>
              <a:rPr dirty="0" sz="1400" spc="-30">
                <a:latin typeface="Trebuchet MS"/>
                <a:cs typeface="Trebuchet MS"/>
              </a:rPr>
              <a:t>displays 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tracking </a:t>
            </a:r>
            <a:r>
              <a:rPr dirty="0" sz="1400" spc="-50">
                <a:latin typeface="Trebuchet MS"/>
                <a:cs typeface="Trebuchet MS"/>
              </a:rPr>
              <a:t>devices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20">
                <a:latin typeface="Trebuchet MS"/>
                <a:cs typeface="Trebuchet MS"/>
              </a:rPr>
              <a:t>well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content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80">
                <a:latin typeface="Trebuchet MS"/>
                <a:cs typeface="Trebuchet MS"/>
              </a:rPr>
              <a:t>its </a:t>
            </a:r>
            <a:r>
              <a:rPr dirty="0" sz="1400" spc="-25">
                <a:latin typeface="Trebuchet MS"/>
                <a:cs typeface="Trebuchet MS"/>
              </a:rPr>
              <a:t>temporal  </a:t>
            </a:r>
            <a:r>
              <a:rPr dirty="0" sz="1400" spc="-10">
                <a:latin typeface="Trebuchet MS"/>
                <a:cs typeface="Trebuchet MS"/>
              </a:rPr>
              <a:t>organization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0">
                <a:latin typeface="Trebuchet MS"/>
                <a:cs typeface="Trebuchet MS"/>
              </a:rPr>
              <a:t>interactive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capabilities.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25"/>
              </a:lnSpc>
            </a:pPr>
            <a:r>
              <a:rPr dirty="0" sz="1400" spc="-55">
                <a:latin typeface="Trebuchet MS"/>
                <a:cs typeface="Trebuchet MS"/>
              </a:rPr>
              <a:t>Its </a:t>
            </a:r>
            <a:r>
              <a:rPr dirty="0" sz="1400" spc="140">
                <a:latin typeface="Trebuchet MS"/>
                <a:cs typeface="Trebuchet MS"/>
              </a:rPr>
              <a:t>XML </a:t>
            </a:r>
            <a:r>
              <a:rPr dirty="0" sz="1400" spc="-40">
                <a:latin typeface="Trebuchet MS"/>
                <a:cs typeface="Trebuchet MS"/>
              </a:rPr>
              <a:t>based </a:t>
            </a:r>
            <a:r>
              <a:rPr dirty="0" sz="1400" spc="-30">
                <a:latin typeface="Trebuchet MS"/>
                <a:cs typeface="Trebuchet MS"/>
              </a:rPr>
              <a:t>language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40">
                <a:latin typeface="Trebuchet MS"/>
                <a:cs typeface="Trebuchet MS"/>
              </a:rPr>
              <a:t>expressing </a:t>
            </a:r>
            <a:r>
              <a:rPr dirty="0" sz="1400" spc="-55">
                <a:latin typeface="Trebuchet MS"/>
                <a:cs typeface="Trebuchet MS"/>
              </a:rPr>
              <a:t>all </a:t>
            </a:r>
            <a:r>
              <a:rPr dirty="0" sz="1400" spc="-15">
                <a:latin typeface="Trebuchet MS"/>
                <a:cs typeface="Trebuchet MS"/>
              </a:rPr>
              <a:t>information about </a:t>
            </a:r>
            <a:r>
              <a:rPr dirty="0" sz="1400" spc="-55">
                <a:latin typeface="Trebuchet MS"/>
                <a:cs typeface="Trebuchet MS"/>
              </a:rPr>
              <a:t>setups </a:t>
            </a:r>
            <a:r>
              <a:rPr dirty="0" sz="1400" spc="10">
                <a:latin typeface="Trebuchet MS"/>
                <a:cs typeface="Trebuchet MS"/>
              </a:rPr>
              <a:t>and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the</a:t>
            </a:r>
            <a:endParaRPr sz="1400">
              <a:latin typeface="Trebuchet MS"/>
              <a:cs typeface="Trebuchet MS"/>
            </a:endParaRPr>
          </a:p>
          <a:p>
            <a:pPr marL="12700" marR="106680">
              <a:lnSpc>
                <a:spcPct val="100000"/>
              </a:lnSpc>
            </a:pPr>
            <a:r>
              <a:rPr dirty="0" sz="1400" spc="-25">
                <a:latin typeface="Trebuchet MS"/>
                <a:cs typeface="Trebuchet MS"/>
              </a:rPr>
              <a:t>media </a:t>
            </a:r>
            <a:r>
              <a:rPr dirty="0" sz="1400" spc="-35">
                <a:latin typeface="Trebuchet MS"/>
                <a:cs typeface="Trebuchet MS"/>
              </a:rPr>
              <a:t>description </a:t>
            </a:r>
            <a:r>
              <a:rPr dirty="0" sz="1400" spc="-80">
                <a:latin typeface="Trebuchet MS"/>
                <a:cs typeface="Trebuchet MS"/>
              </a:rPr>
              <a:t>its </a:t>
            </a:r>
            <a:r>
              <a:rPr dirty="0" sz="1400" spc="-45">
                <a:latin typeface="Trebuchet MS"/>
                <a:cs typeface="Trebuchet MS"/>
              </a:rPr>
              <a:t>basically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same </a:t>
            </a:r>
            <a:r>
              <a:rPr dirty="0" sz="1400" spc="-50">
                <a:latin typeface="Trebuchet MS"/>
                <a:cs typeface="Trebuchet MS"/>
              </a:rPr>
              <a:t>like </a:t>
            </a:r>
            <a:r>
              <a:rPr dirty="0" sz="1400">
                <a:latin typeface="Trebuchet MS"/>
                <a:cs typeface="Trebuchet MS"/>
              </a:rPr>
              <a:t>android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140">
                <a:latin typeface="Trebuchet MS"/>
                <a:cs typeface="Trebuchet MS"/>
              </a:rPr>
              <a:t>XML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glue  </a:t>
            </a:r>
            <a:r>
              <a:rPr dirty="0" sz="1400" spc="-15">
                <a:latin typeface="Trebuchet MS"/>
                <a:cs typeface="Trebuchet MS"/>
              </a:rPr>
              <a:t>code </a:t>
            </a:r>
            <a:r>
              <a:rPr dirty="0" sz="1400" spc="-35">
                <a:latin typeface="Trebuchet MS"/>
                <a:cs typeface="Trebuchet MS"/>
              </a:rPr>
              <a:t>between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presentation </a:t>
            </a:r>
            <a:r>
              <a:rPr dirty="0" sz="1400">
                <a:latin typeface="Trebuchet MS"/>
                <a:cs typeface="Trebuchet MS"/>
              </a:rPr>
              <a:t>and programming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parts.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5875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main </a:t>
            </a:r>
            <a:r>
              <a:rPr dirty="0" sz="1400" spc="-65">
                <a:latin typeface="Trebuchet MS"/>
                <a:cs typeface="Trebuchet MS"/>
              </a:rPr>
              <a:t>aspect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40">
                <a:latin typeface="Trebuchet MS"/>
                <a:cs typeface="Trebuchet MS"/>
              </a:rPr>
              <a:t>contributes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45">
                <a:latin typeface="Trebuchet MS"/>
                <a:cs typeface="Trebuchet MS"/>
              </a:rPr>
              <a:t>encapsulated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-15">
                <a:latin typeface="Trebuchet MS"/>
                <a:cs typeface="Trebuchet MS"/>
              </a:rPr>
              <a:t>four  </a:t>
            </a:r>
            <a:r>
              <a:rPr dirty="0" sz="1400" spc="5">
                <a:latin typeface="Trebuchet MS"/>
                <a:cs typeface="Trebuchet MS"/>
              </a:rPr>
              <a:t>top </a:t>
            </a:r>
            <a:r>
              <a:rPr dirty="0" sz="1400" spc="-45">
                <a:latin typeface="Trebuchet MS"/>
                <a:cs typeface="Trebuchet MS"/>
              </a:rPr>
              <a:t>level </a:t>
            </a:r>
            <a:r>
              <a:rPr dirty="0" sz="1400" spc="-55">
                <a:latin typeface="Trebuchet MS"/>
                <a:cs typeface="Trebuchet MS"/>
              </a:rPr>
              <a:t>elements </a:t>
            </a:r>
            <a:r>
              <a:rPr dirty="0" sz="1400" spc="-90">
                <a:latin typeface="Trebuchet MS"/>
                <a:cs typeface="Trebuchet MS"/>
              </a:rPr>
              <a:t>cast, </a:t>
            </a:r>
            <a:r>
              <a:rPr dirty="0" sz="1400" spc="-35">
                <a:latin typeface="Trebuchet MS"/>
                <a:cs typeface="Trebuchet MS"/>
              </a:rPr>
              <a:t>story, </a:t>
            </a:r>
            <a:r>
              <a:rPr dirty="0" sz="1400" spc="-10">
                <a:latin typeface="Trebuchet MS"/>
                <a:cs typeface="Trebuchet MS"/>
              </a:rPr>
              <a:t>behavior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13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interactions.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ts val="1670"/>
              </a:lnSpc>
            </a:pPr>
            <a:r>
              <a:rPr dirty="0" sz="1400" spc="105">
                <a:latin typeface="Trebuchet MS"/>
                <a:cs typeface="Trebuchet MS"/>
              </a:rPr>
              <a:t>=&gt;Story </a:t>
            </a:r>
            <a:r>
              <a:rPr dirty="0" sz="1400" spc="-85">
                <a:latin typeface="Trebuchet MS"/>
                <a:cs typeface="Trebuchet MS"/>
              </a:rPr>
              <a:t>-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explicit </a:t>
            </a:r>
            <a:r>
              <a:rPr dirty="0" sz="1400" spc="-35">
                <a:latin typeface="Trebuchet MS"/>
                <a:cs typeface="Trebuchet MS"/>
              </a:rPr>
              <a:t>presentation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5">
                <a:latin typeface="Trebuchet MS"/>
                <a:cs typeface="Trebuchet MS"/>
              </a:rPr>
              <a:t>temporal </a:t>
            </a:r>
            <a:r>
              <a:rPr dirty="0" sz="1400" spc="-60">
                <a:latin typeface="Trebuchet MS"/>
                <a:cs typeface="Trebuchet MS"/>
              </a:rPr>
              <a:t>structure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application  </a:t>
            </a:r>
            <a:r>
              <a:rPr dirty="0" sz="1400" spc="-10">
                <a:latin typeface="Trebuchet MS"/>
                <a:cs typeface="Trebuchet MS"/>
              </a:rPr>
              <a:t>which </a:t>
            </a:r>
            <a:r>
              <a:rPr dirty="0" sz="1400" spc="-5">
                <a:latin typeface="Trebuchet MS"/>
                <a:cs typeface="Trebuchet MS"/>
              </a:rPr>
              <a:t>composed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individual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scenes.</a:t>
            </a:r>
            <a:endParaRPr sz="1400">
              <a:latin typeface="Trebuchet MS"/>
              <a:cs typeface="Trebuchet MS"/>
            </a:endParaRPr>
          </a:p>
          <a:p>
            <a:pPr marL="12700" marR="361950">
              <a:lnSpc>
                <a:spcPts val="1680"/>
              </a:lnSpc>
            </a:pPr>
            <a:r>
              <a:rPr dirty="0" sz="1400" spc="200">
                <a:latin typeface="Trebuchet MS"/>
                <a:cs typeface="Trebuchet MS"/>
              </a:rPr>
              <a:t>=&gt;in </a:t>
            </a:r>
            <a:r>
              <a:rPr dirty="0" sz="1400" spc="-55">
                <a:latin typeface="Trebuchet MS"/>
                <a:cs typeface="Trebuchet MS"/>
              </a:rPr>
              <a:t>each </a:t>
            </a:r>
            <a:r>
              <a:rPr dirty="0" sz="1400" spc="-70">
                <a:latin typeface="Trebuchet MS"/>
                <a:cs typeface="Trebuchet MS"/>
              </a:rPr>
              <a:t>scenes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predefined </a:t>
            </a:r>
            <a:r>
              <a:rPr dirty="0" sz="1400" spc="-55">
                <a:latin typeface="Trebuchet MS"/>
                <a:cs typeface="Trebuchet MS"/>
              </a:rPr>
              <a:t>sequences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0">
                <a:latin typeface="Trebuchet MS"/>
                <a:cs typeface="Trebuchet MS"/>
              </a:rPr>
              <a:t>behaviors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45">
                <a:latin typeface="Trebuchet MS"/>
                <a:cs typeface="Trebuchet MS"/>
              </a:rPr>
              <a:t>presented  </a:t>
            </a:r>
            <a:r>
              <a:rPr dirty="0" sz="1400" spc="-10">
                <a:latin typeface="Trebuchet MS"/>
                <a:cs typeface="Trebuchet MS"/>
              </a:rPr>
              <a:t>which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50">
                <a:latin typeface="Trebuchet MS"/>
                <a:cs typeface="Trebuchet MS"/>
              </a:rPr>
              <a:t>reusable </a:t>
            </a:r>
            <a:r>
              <a:rPr dirty="0" sz="1400" spc="-10">
                <a:latin typeface="Trebuchet MS"/>
                <a:cs typeface="Trebuchet MS"/>
              </a:rPr>
              <a:t>components which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input </a:t>
            </a:r>
            <a:r>
              <a:rPr dirty="0" sz="1400" spc="5">
                <a:latin typeface="Trebuchet MS"/>
                <a:cs typeface="Trebuchet MS"/>
              </a:rPr>
              <a:t>and</a:t>
            </a:r>
            <a:r>
              <a:rPr dirty="0" sz="1400" spc="11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outputs.</a:t>
            </a:r>
            <a:endParaRPr sz="1400">
              <a:latin typeface="Trebuchet MS"/>
              <a:cs typeface="Trebuchet MS"/>
            </a:endParaRPr>
          </a:p>
          <a:p>
            <a:pPr marL="12700" marR="9525">
              <a:lnSpc>
                <a:spcPts val="1680"/>
              </a:lnSpc>
            </a:pPr>
            <a:r>
              <a:rPr dirty="0" sz="1400" spc="35">
                <a:latin typeface="Trebuchet MS"/>
                <a:cs typeface="Trebuchet MS"/>
              </a:rPr>
              <a:t>=&gt;Interaction </a:t>
            </a:r>
            <a:r>
              <a:rPr dirty="0" sz="1400" spc="-85">
                <a:latin typeface="Trebuchet MS"/>
                <a:cs typeface="Trebuchet MS"/>
              </a:rPr>
              <a:t>-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transition between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one </a:t>
            </a:r>
            <a:r>
              <a:rPr dirty="0" sz="1400" spc="-20">
                <a:latin typeface="Trebuchet MS"/>
                <a:cs typeface="Trebuchet MS"/>
              </a:rPr>
              <a:t>story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5">
                <a:latin typeface="Trebuchet MS"/>
                <a:cs typeface="Trebuchet MS"/>
              </a:rPr>
              <a:t>scene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20">
                <a:latin typeface="Trebuchet MS"/>
                <a:cs typeface="Trebuchet MS"/>
              </a:rPr>
              <a:t>another </a:t>
            </a:r>
            <a:r>
              <a:rPr dirty="0" sz="1400" spc="-75">
                <a:latin typeface="Trebuchet MS"/>
                <a:cs typeface="Trebuchet MS"/>
              </a:rPr>
              <a:t>is  </a:t>
            </a:r>
            <a:r>
              <a:rPr dirty="0" sz="1400" spc="5">
                <a:latin typeface="Trebuchet MS"/>
                <a:cs typeface="Trebuchet MS"/>
              </a:rPr>
              <a:t>provided </a:t>
            </a:r>
            <a:r>
              <a:rPr dirty="0" sz="1400" spc="15">
                <a:latin typeface="Trebuchet MS"/>
                <a:cs typeface="Trebuchet MS"/>
              </a:rPr>
              <a:t>by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interaction.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25"/>
              </a:lnSpc>
            </a:pPr>
            <a:r>
              <a:rPr dirty="0" sz="1400" spc="60">
                <a:latin typeface="Trebuchet MS"/>
                <a:cs typeface="Trebuchet MS"/>
              </a:rPr>
              <a:t>=&gt;casts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>
                <a:latin typeface="Trebuchet MS"/>
                <a:cs typeface="Trebuchet MS"/>
              </a:rPr>
              <a:t>mapping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-35">
                <a:latin typeface="Trebuchet MS"/>
                <a:cs typeface="Trebuchet MS"/>
              </a:rPr>
              <a:t>digitized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environments.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116839">
              <a:lnSpc>
                <a:spcPct val="100000"/>
              </a:lnSpc>
            </a:pPr>
            <a:r>
              <a:rPr dirty="0" sz="1400" spc="-40">
                <a:latin typeface="Trebuchet MS"/>
                <a:cs typeface="Trebuchet MS"/>
              </a:rPr>
              <a:t>After </a:t>
            </a:r>
            <a:r>
              <a:rPr dirty="0" sz="1400" spc="-60">
                <a:latin typeface="Trebuchet MS"/>
                <a:cs typeface="Trebuchet MS"/>
              </a:rPr>
              <a:t>that there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15">
                <a:latin typeface="Trebuchet MS"/>
                <a:cs typeface="Trebuchet MS"/>
              </a:rPr>
              <a:t>hardware </a:t>
            </a:r>
            <a:r>
              <a:rPr dirty="0" sz="1400" spc="-50">
                <a:latin typeface="Trebuchet MS"/>
                <a:cs typeface="Trebuchet MS"/>
              </a:rPr>
              <a:t>setup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10">
                <a:latin typeface="Trebuchet MS"/>
                <a:cs typeface="Trebuchet MS"/>
              </a:rPr>
              <a:t>provides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35">
                <a:latin typeface="Trebuchet MS"/>
                <a:cs typeface="Trebuchet MS"/>
              </a:rPr>
              <a:t>layer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5">
                <a:latin typeface="Trebuchet MS"/>
                <a:cs typeface="Trebuchet MS"/>
              </a:rPr>
              <a:t>abstraction </a:t>
            </a:r>
            <a:r>
              <a:rPr dirty="0" sz="1400" spc="-60">
                <a:latin typeface="Trebuchet MS"/>
                <a:cs typeface="Trebuchet MS"/>
              </a:rPr>
              <a:t>that  </a:t>
            </a:r>
            <a:r>
              <a:rPr dirty="0" sz="1400" spc="-40">
                <a:latin typeface="Trebuchet MS"/>
                <a:cs typeface="Trebuchet MS"/>
              </a:rPr>
              <a:t>hides </a:t>
            </a:r>
            <a:r>
              <a:rPr dirty="0" sz="1400" spc="-55">
                <a:latin typeface="Trebuchet MS"/>
                <a:cs typeface="Trebuchet MS"/>
              </a:rPr>
              <a:t>details </a:t>
            </a:r>
            <a:r>
              <a:rPr dirty="0" sz="1400" spc="5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underlying hardware </a:t>
            </a:r>
            <a:r>
              <a:rPr dirty="0" sz="1400" spc="-50">
                <a:latin typeface="Trebuchet MS"/>
                <a:cs typeface="Trebuchet MS"/>
              </a:rPr>
              <a:t>setup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60">
                <a:latin typeface="Trebuchet MS"/>
                <a:cs typeface="Trebuchet MS"/>
              </a:rPr>
              <a:t>the</a:t>
            </a:r>
            <a:r>
              <a:rPr dirty="0" sz="1400" spc="9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user.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965575"/>
            <a:ext cx="5845810" cy="3649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rebuchet MS"/>
                <a:cs typeface="Trebuchet MS"/>
              </a:rPr>
              <a:t>Figure </a:t>
            </a:r>
            <a:r>
              <a:rPr dirty="0" sz="1400" spc="-25">
                <a:latin typeface="Trebuchet MS"/>
                <a:cs typeface="Trebuchet MS"/>
              </a:rPr>
              <a:t>2.The </a:t>
            </a:r>
            <a:r>
              <a:rPr dirty="0" sz="1400" spc="60">
                <a:latin typeface="Trebuchet MS"/>
                <a:cs typeface="Trebuchet MS"/>
              </a:rPr>
              <a:t>Main </a:t>
            </a:r>
            <a:r>
              <a:rPr dirty="0" sz="1400" spc="-10">
                <a:latin typeface="Trebuchet MS"/>
                <a:cs typeface="Trebuchet MS"/>
              </a:rPr>
              <a:t>components </a:t>
            </a:r>
            <a:r>
              <a:rPr dirty="0" sz="1400" spc="-5">
                <a:latin typeface="Trebuchet MS"/>
                <a:cs typeface="Trebuchet MS"/>
              </a:rPr>
              <a:t>of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APRIL.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70">
                <a:latin typeface="Trebuchet MS"/>
                <a:cs typeface="Trebuchet MS"/>
              </a:rPr>
              <a:t>Two </a:t>
            </a:r>
            <a:r>
              <a:rPr dirty="0" sz="1400" spc="-20">
                <a:latin typeface="Trebuchet MS"/>
                <a:cs typeface="Trebuchet MS"/>
              </a:rPr>
              <a:t>Fundamental </a:t>
            </a:r>
            <a:r>
              <a:rPr dirty="0" sz="1400" spc="-5">
                <a:latin typeface="Trebuchet MS"/>
                <a:cs typeface="Trebuchet MS"/>
              </a:rPr>
              <a:t>Organization </a:t>
            </a:r>
            <a:r>
              <a:rPr dirty="0" sz="1400" spc="-35">
                <a:latin typeface="Trebuchet MS"/>
                <a:cs typeface="Trebuchet MS"/>
              </a:rPr>
              <a:t>Related </a:t>
            </a:r>
            <a:r>
              <a:rPr dirty="0" sz="1400" spc="-15">
                <a:latin typeface="Trebuchet MS"/>
                <a:cs typeface="Trebuchet MS"/>
              </a:rPr>
              <a:t>with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95">
                <a:latin typeface="Trebuchet MS"/>
                <a:cs typeface="Trebuchet MS"/>
              </a:rPr>
              <a:t>AR</a:t>
            </a:r>
            <a:endParaRPr sz="14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buAutoNum type="arabicParenR"/>
              <a:tabLst>
                <a:tab pos="469900" algn="l"/>
              </a:tabLst>
            </a:pPr>
            <a:r>
              <a:rPr dirty="0" sz="1400" spc="-10">
                <a:latin typeface="Trebuchet MS"/>
                <a:cs typeface="Trebuchet MS"/>
              </a:rPr>
              <a:t>Temporal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organization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arenR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Trebuchet MS"/>
                <a:cs typeface="Trebuchet MS"/>
              </a:rPr>
              <a:t>-&gt;determining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visibility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10">
                <a:latin typeface="Trebuchet MS"/>
                <a:cs typeface="Trebuchet MS"/>
              </a:rPr>
              <a:t>behavior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5">
                <a:latin typeface="Trebuchet MS"/>
                <a:cs typeface="Trebuchet MS"/>
              </a:rPr>
              <a:t>objects </a:t>
            </a:r>
            <a:r>
              <a:rPr dirty="0" sz="1400" spc="5">
                <a:latin typeface="Trebuchet MS"/>
                <a:cs typeface="Trebuchet MS"/>
              </a:rPr>
              <a:t>over</a:t>
            </a:r>
            <a:r>
              <a:rPr dirty="0" sz="1400" spc="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time.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AutoNum type="arabicParenR" startAt="2"/>
              <a:tabLst>
                <a:tab pos="469900" algn="l"/>
              </a:tabLst>
            </a:pPr>
            <a:r>
              <a:rPr dirty="0" sz="1400" spc="-50">
                <a:latin typeface="Trebuchet MS"/>
                <a:cs typeface="Trebuchet MS"/>
              </a:rPr>
              <a:t>Spatial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Organization</a:t>
            </a:r>
            <a:endParaRPr sz="1400">
              <a:latin typeface="Trebuchet MS"/>
              <a:cs typeface="Trebuchet MS"/>
            </a:endParaRPr>
          </a:p>
          <a:p>
            <a:pPr marL="12700" marR="693420">
              <a:lnSpc>
                <a:spcPts val="3360"/>
              </a:lnSpc>
              <a:spcBef>
                <a:spcPts val="380"/>
              </a:spcBef>
            </a:pPr>
            <a:r>
              <a:rPr dirty="0" sz="1400">
                <a:latin typeface="Trebuchet MS"/>
                <a:cs typeface="Trebuchet MS"/>
              </a:rPr>
              <a:t>-&gt;determining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location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5">
                <a:latin typeface="Trebuchet MS"/>
                <a:cs typeface="Trebuchet MS"/>
              </a:rPr>
              <a:t>size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object </a:t>
            </a:r>
            <a:r>
              <a:rPr dirty="0" sz="1400" spc="-50">
                <a:latin typeface="Trebuchet MS"/>
                <a:cs typeface="Trebuchet MS"/>
              </a:rPr>
              <a:t>relative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users.  </a:t>
            </a:r>
            <a:r>
              <a:rPr dirty="0" sz="1400" spc="10">
                <a:latin typeface="Trebuchet MS"/>
                <a:cs typeface="Trebuchet MS"/>
              </a:rPr>
              <a:t>Hardware </a:t>
            </a:r>
            <a:r>
              <a:rPr dirty="0" sz="1400" spc="-30">
                <a:latin typeface="Trebuchet MS"/>
                <a:cs typeface="Trebuchet MS"/>
              </a:rPr>
              <a:t>Abstraction </a:t>
            </a:r>
            <a:r>
              <a:rPr dirty="0" sz="1400" spc="-25">
                <a:latin typeface="Trebuchet MS"/>
                <a:cs typeface="Trebuchet MS"/>
              </a:rPr>
              <a:t>using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20">
                <a:latin typeface="Trebuchet MS"/>
                <a:cs typeface="Trebuchet MS"/>
              </a:rPr>
              <a:t>APRIL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400" spc="-35">
                <a:latin typeface="Trebuchet MS"/>
                <a:cs typeface="Trebuchet MS"/>
              </a:rPr>
              <a:t>This </a:t>
            </a:r>
            <a:r>
              <a:rPr dirty="0" sz="1400" spc="-10">
                <a:latin typeface="Trebuchet MS"/>
                <a:cs typeface="Trebuchet MS"/>
              </a:rPr>
              <a:t>allows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hardware </a:t>
            </a:r>
            <a:r>
              <a:rPr dirty="0" sz="1400" spc="-35">
                <a:latin typeface="Trebuchet MS"/>
                <a:cs typeface="Trebuchet MS"/>
              </a:rPr>
              <a:t>description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different</a:t>
            </a:r>
            <a:r>
              <a:rPr dirty="0" sz="1400" spc="6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files.</a:t>
            </a:r>
            <a:endParaRPr sz="1400">
              <a:latin typeface="Trebuchet MS"/>
              <a:cs typeface="Trebuchet MS"/>
            </a:endParaRPr>
          </a:p>
          <a:p>
            <a:pPr marL="12700" marR="173990">
              <a:lnSpc>
                <a:spcPts val="1670"/>
              </a:lnSpc>
              <a:spcBef>
                <a:spcPts val="65"/>
              </a:spcBef>
            </a:pPr>
            <a:r>
              <a:rPr dirty="0" sz="1400" spc="-35">
                <a:latin typeface="Trebuchet MS"/>
                <a:cs typeface="Trebuchet MS"/>
              </a:rPr>
              <a:t>This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35">
                <a:latin typeface="Trebuchet MS"/>
                <a:cs typeface="Trebuchet MS"/>
              </a:rPr>
              <a:t>used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>
                <a:latin typeface="Trebuchet MS"/>
                <a:cs typeface="Trebuchet MS"/>
              </a:rPr>
              <a:t>mapping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45">
                <a:latin typeface="Trebuchet MS"/>
                <a:cs typeface="Trebuchet MS"/>
              </a:rPr>
              <a:t>level </a:t>
            </a:r>
            <a:r>
              <a:rPr dirty="0" sz="1400">
                <a:latin typeface="Trebuchet MS"/>
                <a:cs typeface="Trebuchet MS"/>
              </a:rPr>
              <a:t>program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0">
                <a:latin typeface="Trebuchet MS"/>
                <a:cs typeface="Trebuchet MS"/>
              </a:rPr>
              <a:t>hardware-level  </a:t>
            </a:r>
            <a:r>
              <a:rPr dirty="0" sz="1400" spc="-75">
                <a:latin typeface="Trebuchet MS"/>
                <a:cs typeface="Trebuchet MS"/>
              </a:rPr>
              <a:t>features.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25"/>
              </a:lnSpc>
            </a:pPr>
            <a:r>
              <a:rPr dirty="0" sz="1400" spc="-40">
                <a:latin typeface="Trebuchet MS"/>
                <a:cs typeface="Trebuchet MS"/>
              </a:rPr>
              <a:t>It </a:t>
            </a:r>
            <a:r>
              <a:rPr dirty="0" sz="1400" spc="-60">
                <a:latin typeface="Trebuchet MS"/>
                <a:cs typeface="Trebuchet MS"/>
              </a:rPr>
              <a:t>describes the </a:t>
            </a:r>
            <a:r>
              <a:rPr dirty="0" sz="1400" spc="-25">
                <a:latin typeface="Trebuchet MS"/>
                <a:cs typeface="Trebuchet MS"/>
              </a:rPr>
              <a:t>host </a:t>
            </a:r>
            <a:r>
              <a:rPr dirty="0" sz="1400" spc="-55">
                <a:latin typeface="Trebuchet MS"/>
                <a:cs typeface="Trebuchet MS"/>
              </a:rPr>
              <a:t>elements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55">
                <a:latin typeface="Trebuchet MS"/>
                <a:cs typeface="Trebuchet MS"/>
              </a:rPr>
              <a:t>each devices, </a:t>
            </a:r>
            <a:r>
              <a:rPr dirty="0" sz="1400" spc="-25">
                <a:latin typeface="Trebuchet MS"/>
                <a:cs typeface="Trebuchet MS"/>
              </a:rPr>
              <a:t>display </a:t>
            </a:r>
            <a:r>
              <a:rPr dirty="0" sz="1400" spc="-20">
                <a:latin typeface="Trebuchet MS"/>
                <a:cs typeface="Trebuchet MS"/>
              </a:rPr>
              <a:t>information,</a:t>
            </a:r>
            <a:r>
              <a:rPr dirty="0" sz="1400" spc="30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pointer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62035"/>
            <a:ext cx="3334345" cy="260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41063"/>
            <a:ext cx="5935345" cy="2158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rebuchet MS"/>
                <a:cs typeface="Trebuchet MS"/>
              </a:rPr>
              <a:t>Figure </a:t>
            </a:r>
            <a:r>
              <a:rPr dirty="0" sz="1400" spc="-25">
                <a:latin typeface="Trebuchet MS"/>
                <a:cs typeface="Trebuchet MS"/>
              </a:rPr>
              <a:t>3, </a:t>
            </a:r>
            <a:r>
              <a:rPr dirty="0" sz="1400" spc="25">
                <a:latin typeface="Trebuchet MS"/>
                <a:cs typeface="Trebuchet MS"/>
              </a:rPr>
              <a:t>APRIL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hardware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setup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60">
                <a:latin typeface="Trebuchet MS"/>
                <a:cs typeface="Trebuchet MS"/>
              </a:rPr>
              <a:t>Model </a:t>
            </a:r>
            <a:r>
              <a:rPr dirty="0" sz="1400" spc="-5">
                <a:latin typeface="Trebuchet MS"/>
                <a:cs typeface="Trebuchet MS"/>
              </a:rPr>
              <a:t>component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Geometry</a:t>
            </a:r>
            <a:endParaRPr sz="1400">
              <a:latin typeface="Trebuchet MS"/>
              <a:cs typeface="Trebuchet MS"/>
            </a:endParaRPr>
          </a:p>
          <a:p>
            <a:pPr marL="12700" marR="13970">
              <a:lnSpc>
                <a:spcPct val="99600"/>
              </a:lnSpc>
              <a:spcBef>
                <a:spcPts val="10"/>
              </a:spcBef>
            </a:pPr>
            <a:r>
              <a:rPr dirty="0" sz="1400" spc="5">
                <a:latin typeface="Trebuchet MS"/>
                <a:cs typeface="Trebuchet MS"/>
              </a:rPr>
              <a:t>So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components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15">
                <a:latin typeface="Trebuchet MS"/>
                <a:cs typeface="Trebuchet MS"/>
              </a:rPr>
              <a:t>organized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reusable </a:t>
            </a:r>
            <a:r>
              <a:rPr dirty="0" sz="1400" spc="-25">
                <a:latin typeface="Trebuchet MS"/>
                <a:cs typeface="Trebuchet MS"/>
              </a:rPr>
              <a:t>components,they 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35">
                <a:latin typeface="Trebuchet MS"/>
                <a:cs typeface="Trebuchet MS"/>
              </a:rPr>
              <a:t>defined </a:t>
            </a:r>
            <a:r>
              <a:rPr dirty="0" sz="1400" spc="-15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separate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30">
                <a:latin typeface="Trebuchet MS"/>
                <a:cs typeface="Trebuchet MS"/>
              </a:rPr>
              <a:t>outside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application,to </a:t>
            </a:r>
            <a:r>
              <a:rPr dirty="0" sz="1400" spc="5">
                <a:latin typeface="Trebuchet MS"/>
                <a:cs typeface="Trebuchet MS"/>
              </a:rPr>
              <a:t>allow </a:t>
            </a:r>
            <a:r>
              <a:rPr dirty="0" sz="1400" spc="-65">
                <a:latin typeface="Trebuchet MS"/>
                <a:cs typeface="Trebuchet MS"/>
              </a:rPr>
              <a:t>re-  </a:t>
            </a:r>
            <a:r>
              <a:rPr dirty="0" sz="1400" spc="-40">
                <a:latin typeface="Trebuchet MS"/>
                <a:cs typeface="Trebuchet MS"/>
              </a:rPr>
              <a:t>usability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setups.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105">
                <a:latin typeface="Trebuchet MS"/>
                <a:cs typeface="Trebuchet MS"/>
              </a:rPr>
              <a:t>A </a:t>
            </a:r>
            <a:r>
              <a:rPr dirty="0" sz="1400">
                <a:latin typeface="Trebuchet MS"/>
                <a:cs typeface="Trebuchet MS"/>
              </a:rPr>
              <a:t>component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35">
                <a:latin typeface="Trebuchet MS"/>
                <a:cs typeface="Trebuchet MS"/>
              </a:rPr>
              <a:t>multiple </a:t>
            </a:r>
            <a:r>
              <a:rPr dirty="0" sz="1400" spc="-30">
                <a:latin typeface="Trebuchet MS"/>
                <a:cs typeface="Trebuchet MS"/>
              </a:rPr>
              <a:t>implementations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different </a:t>
            </a:r>
            <a:r>
              <a:rPr dirty="0" sz="1400" spc="-25">
                <a:latin typeface="Trebuchet MS"/>
                <a:cs typeface="Trebuchet MS"/>
              </a:rPr>
              <a:t>host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languages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185">
                <a:latin typeface="Trebuchet MS"/>
                <a:cs typeface="Trebuchet MS"/>
              </a:rPr>
              <a:t>– </a:t>
            </a:r>
            <a:r>
              <a:rPr dirty="0" sz="1400" spc="-60">
                <a:latin typeface="Trebuchet MS"/>
                <a:cs typeface="Trebuchet MS"/>
              </a:rPr>
              <a:t>the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software</a:t>
            </a:r>
            <a:endParaRPr sz="1400">
              <a:latin typeface="Trebuchet MS"/>
              <a:cs typeface="Trebuchet MS"/>
            </a:endParaRPr>
          </a:p>
          <a:p>
            <a:pPr marL="12700" marR="626110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Used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10">
                <a:latin typeface="Trebuchet MS"/>
                <a:cs typeface="Trebuchet MS"/>
              </a:rPr>
              <a:t>playing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25">
                <a:latin typeface="Trebuchet MS"/>
                <a:cs typeface="Trebuchet MS"/>
              </a:rPr>
              <a:t>APRIL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15">
                <a:latin typeface="Trebuchet MS"/>
                <a:cs typeface="Trebuchet MS"/>
              </a:rPr>
              <a:t>will choose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most </a:t>
            </a:r>
            <a:r>
              <a:rPr dirty="0" sz="1400" spc="-55">
                <a:latin typeface="Trebuchet MS"/>
                <a:cs typeface="Trebuchet MS"/>
              </a:rPr>
              <a:t>suitable  </a:t>
            </a:r>
            <a:r>
              <a:rPr dirty="0" sz="1400" spc="-35">
                <a:latin typeface="Trebuchet MS"/>
                <a:cs typeface="Trebuchet MS"/>
              </a:rPr>
              <a:t>implementation.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4588" y="934463"/>
            <a:ext cx="5189613" cy="3216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17263"/>
            <a:ext cx="5628005" cy="3224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rebuchet MS"/>
                <a:cs typeface="Trebuchet MS"/>
              </a:rPr>
              <a:t>Figure </a:t>
            </a:r>
            <a:r>
              <a:rPr dirty="0" sz="1400" spc="-25">
                <a:latin typeface="Trebuchet MS"/>
                <a:cs typeface="Trebuchet MS"/>
              </a:rPr>
              <a:t>4, </a:t>
            </a:r>
            <a:r>
              <a:rPr dirty="0" sz="1400" spc="15">
                <a:latin typeface="Trebuchet MS"/>
                <a:cs typeface="Trebuchet MS"/>
              </a:rPr>
              <a:t>Component </a:t>
            </a:r>
            <a:r>
              <a:rPr dirty="0" sz="1400" spc="60">
                <a:latin typeface="Trebuchet MS"/>
                <a:cs typeface="Trebuchet MS"/>
              </a:rPr>
              <a:t>Model </a:t>
            </a:r>
            <a:r>
              <a:rPr dirty="0" sz="1400" spc="-20">
                <a:latin typeface="Trebuchet MS"/>
                <a:cs typeface="Trebuchet MS"/>
              </a:rPr>
              <a:t>in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APRIL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rebuchet MS"/>
                <a:cs typeface="Trebuchet MS"/>
              </a:rPr>
              <a:t>Application </a:t>
            </a:r>
            <a:r>
              <a:rPr dirty="0" sz="1400" spc="10">
                <a:latin typeface="Trebuchet MS"/>
                <a:cs typeface="Trebuchet MS"/>
              </a:rPr>
              <a:t>Control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interaction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latin typeface="Trebuchet MS"/>
                <a:cs typeface="Trebuchet MS"/>
              </a:rPr>
              <a:t>-&gt;after </a:t>
            </a:r>
            <a:r>
              <a:rPr dirty="0" sz="1400" spc="15">
                <a:latin typeface="Trebuchet MS"/>
                <a:cs typeface="Trebuchet MS"/>
              </a:rPr>
              <a:t>we </a:t>
            </a:r>
            <a:r>
              <a:rPr dirty="0" sz="1400" spc="-85">
                <a:latin typeface="Trebuchet MS"/>
                <a:cs typeface="Trebuchet MS"/>
              </a:rPr>
              <a:t>set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">
                <a:latin typeface="Trebuchet MS"/>
                <a:cs typeface="Trebuchet MS"/>
              </a:rPr>
              <a:t>component </a:t>
            </a:r>
            <a:r>
              <a:rPr dirty="0" sz="1400">
                <a:latin typeface="Trebuchet MS"/>
                <a:cs typeface="Trebuchet MS"/>
              </a:rPr>
              <a:t>model and </a:t>
            </a:r>
            <a:r>
              <a:rPr dirty="0" sz="1400" spc="-15">
                <a:latin typeface="Trebuchet MS"/>
                <a:cs typeface="Trebuchet MS"/>
              </a:rPr>
              <a:t>hardware </a:t>
            </a:r>
            <a:r>
              <a:rPr dirty="0" sz="1400" spc="-45">
                <a:latin typeface="Trebuchet MS"/>
                <a:cs typeface="Trebuchet MS"/>
              </a:rPr>
              <a:t>abstraction </a:t>
            </a:r>
            <a:r>
              <a:rPr dirty="0" sz="1400" spc="-40">
                <a:latin typeface="Trebuchet MS"/>
                <a:cs typeface="Trebuchet MS"/>
              </a:rPr>
              <a:t>then </a:t>
            </a:r>
            <a:r>
              <a:rPr dirty="0" sz="1400" spc="15">
                <a:latin typeface="Trebuchet MS"/>
                <a:cs typeface="Trebuchet MS"/>
              </a:rPr>
              <a:t>we 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control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interaction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mechanism</a:t>
            </a:r>
            <a:endParaRPr sz="1400">
              <a:latin typeface="Trebuchet MS"/>
              <a:cs typeface="Trebuchet MS"/>
            </a:endParaRPr>
          </a:p>
          <a:p>
            <a:pPr marL="12700" marR="231140">
              <a:lnSpc>
                <a:spcPts val="1680"/>
              </a:lnSpc>
              <a:spcBef>
                <a:spcPts val="45"/>
              </a:spcBef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30">
                <a:latin typeface="Trebuchet MS"/>
                <a:cs typeface="Trebuchet MS"/>
              </a:rPr>
              <a:t>two </a:t>
            </a:r>
            <a:r>
              <a:rPr dirty="0" sz="1400" spc="-60">
                <a:latin typeface="Trebuchet MS"/>
                <a:cs typeface="Trebuchet MS"/>
              </a:rPr>
              <a:t>basic </a:t>
            </a:r>
            <a:r>
              <a:rPr dirty="0" sz="1400" spc="-5">
                <a:latin typeface="Trebuchet MS"/>
                <a:cs typeface="Trebuchet MS"/>
              </a:rPr>
              <a:t>commands to </a:t>
            </a:r>
            <a:r>
              <a:rPr dirty="0" sz="1400" spc="-35">
                <a:latin typeface="Trebuchet MS"/>
                <a:cs typeface="Trebuchet MS"/>
              </a:rPr>
              <a:t>change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values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field </a:t>
            </a:r>
            <a:r>
              <a:rPr dirty="0" sz="1400" spc="-90">
                <a:latin typeface="Trebuchet MS"/>
                <a:cs typeface="Trebuchet MS"/>
              </a:rPr>
              <a:t>set </a:t>
            </a:r>
            <a:r>
              <a:rPr dirty="0" sz="1400" spc="5">
                <a:latin typeface="Trebuchet MS"/>
                <a:cs typeface="Trebuchet MS"/>
              </a:rPr>
              <a:t>and  </a:t>
            </a:r>
            <a:r>
              <a:rPr dirty="0" sz="1400" spc="-50">
                <a:latin typeface="Trebuchet MS"/>
                <a:cs typeface="Trebuchet MS"/>
              </a:rPr>
              <a:t>animate.</a:t>
            </a:r>
            <a:endParaRPr sz="1400">
              <a:latin typeface="Trebuchet MS"/>
              <a:cs typeface="Trebuchet MS"/>
            </a:endParaRPr>
          </a:p>
          <a:p>
            <a:pPr marL="12700" marR="281940">
              <a:lnSpc>
                <a:spcPts val="1680"/>
              </a:lnSpc>
            </a:pPr>
            <a:r>
              <a:rPr dirty="0" sz="1400" spc="-40">
                <a:latin typeface="Trebuchet MS"/>
                <a:cs typeface="Trebuchet MS"/>
              </a:rPr>
              <a:t>There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15">
                <a:latin typeface="Trebuchet MS"/>
                <a:cs typeface="Trebuchet MS"/>
              </a:rPr>
              <a:t>button </a:t>
            </a:r>
            <a:r>
              <a:rPr dirty="0" sz="1400" spc="-35">
                <a:latin typeface="Trebuchet MS"/>
                <a:cs typeface="Trebuchet MS"/>
              </a:rPr>
              <a:t>action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interact </a:t>
            </a:r>
            <a:r>
              <a:rPr dirty="0" sz="1400" spc="5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there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30">
                <a:latin typeface="Trebuchet MS"/>
                <a:cs typeface="Trebuchet MS"/>
              </a:rPr>
              <a:t>timeout </a:t>
            </a:r>
            <a:r>
              <a:rPr dirty="0" sz="1400" spc="-50">
                <a:latin typeface="Trebuchet MS"/>
                <a:cs typeface="Trebuchet MS"/>
              </a:rPr>
              <a:t>all </a:t>
            </a:r>
            <a:r>
              <a:rPr dirty="0" sz="1400" spc="-55">
                <a:latin typeface="Trebuchet MS"/>
                <a:cs typeface="Trebuchet MS"/>
              </a:rPr>
              <a:t>are  </a:t>
            </a:r>
            <a:r>
              <a:rPr dirty="0" sz="1400" spc="-60">
                <a:latin typeface="Trebuchet MS"/>
                <a:cs typeface="Trebuchet MS"/>
              </a:rPr>
              <a:t>specified.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60">
                <a:latin typeface="Trebuchet MS"/>
                <a:cs typeface="Trebuchet MS"/>
              </a:rPr>
              <a:t>Model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transformations </a:t>
            </a:r>
            <a:r>
              <a:rPr dirty="0" sz="1400" spc="-20">
                <a:latin typeface="Trebuchet MS"/>
                <a:cs typeface="Trebuchet MS"/>
              </a:rPr>
              <a:t>in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APRIL</a:t>
            </a:r>
            <a:endParaRPr sz="1400">
              <a:latin typeface="Trebuchet MS"/>
              <a:cs typeface="Trebuchet MS"/>
            </a:endParaRPr>
          </a:p>
          <a:p>
            <a:pPr marL="12700" marR="713105">
              <a:lnSpc>
                <a:spcPts val="3360"/>
              </a:lnSpc>
              <a:spcBef>
                <a:spcPts val="380"/>
              </a:spcBef>
            </a:pPr>
            <a:r>
              <a:rPr dirty="0" sz="1400" spc="5">
                <a:latin typeface="Trebuchet MS"/>
                <a:cs typeface="Trebuchet MS"/>
              </a:rPr>
              <a:t>-&gt;there </a:t>
            </a:r>
            <a:r>
              <a:rPr dirty="0" sz="1400" spc="-55">
                <a:latin typeface="Trebuchet MS"/>
                <a:cs typeface="Trebuchet MS"/>
              </a:rPr>
              <a:t>different processes </a:t>
            </a:r>
            <a:r>
              <a:rPr dirty="0" sz="1400" spc="-25">
                <a:latin typeface="Trebuchet MS"/>
                <a:cs typeface="Trebuchet MS"/>
              </a:rPr>
              <a:t>appear </a:t>
            </a:r>
            <a:r>
              <a:rPr dirty="0" sz="1400" spc="-30">
                <a:latin typeface="Trebuchet MS"/>
                <a:cs typeface="Trebuchet MS"/>
              </a:rPr>
              <a:t>before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display </a:t>
            </a:r>
            <a:r>
              <a:rPr dirty="0" sz="1400" spc="5">
                <a:latin typeface="Trebuchet MS"/>
                <a:cs typeface="Trebuchet MS"/>
              </a:rPr>
              <a:t>of </a:t>
            </a:r>
            <a:r>
              <a:rPr dirty="0" sz="1400" spc="95">
                <a:latin typeface="Trebuchet MS"/>
                <a:cs typeface="Trebuchet MS"/>
              </a:rPr>
              <a:t>AR  </a:t>
            </a:r>
            <a:r>
              <a:rPr dirty="0" sz="1400" spc="-30">
                <a:latin typeface="Trebuchet MS"/>
                <a:cs typeface="Trebuchet MS"/>
              </a:rPr>
              <a:t>Images </a:t>
            </a:r>
            <a:r>
              <a:rPr dirty="0" sz="1400" spc="-35">
                <a:latin typeface="Trebuchet MS"/>
                <a:cs typeface="Trebuchet MS"/>
              </a:rPr>
              <a:t>processing </a:t>
            </a:r>
            <a:r>
              <a:rPr dirty="0" sz="1400" spc="135">
                <a:latin typeface="Trebuchet MS"/>
                <a:cs typeface="Trebuchet MS"/>
              </a:rPr>
              <a:t>-&gt;3D </a:t>
            </a:r>
            <a:r>
              <a:rPr dirty="0" sz="1400" spc="-25">
                <a:latin typeface="Trebuchet MS"/>
                <a:cs typeface="Trebuchet MS"/>
              </a:rPr>
              <a:t>rendering </a:t>
            </a:r>
            <a:r>
              <a:rPr dirty="0" sz="1400" spc="135">
                <a:latin typeface="Trebuchet MS"/>
                <a:cs typeface="Trebuchet MS"/>
              </a:rPr>
              <a:t>-&gt;2D </a:t>
            </a:r>
            <a:r>
              <a:rPr dirty="0" sz="1400">
                <a:latin typeface="Trebuchet MS"/>
                <a:cs typeface="Trebuchet MS"/>
              </a:rPr>
              <a:t>mapping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e-&gt;editing...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20925"/>
            <a:ext cx="5273040" cy="3399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41775"/>
            <a:ext cx="355790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latin typeface="Trebuchet MS"/>
                <a:cs typeface="Trebuchet MS"/>
              </a:rPr>
              <a:t>Schematic </a:t>
            </a:r>
            <a:r>
              <a:rPr dirty="0" sz="1400" spc="-30">
                <a:latin typeface="Trebuchet MS"/>
                <a:cs typeface="Trebuchet MS"/>
              </a:rPr>
              <a:t>transformation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25">
                <a:latin typeface="Trebuchet MS"/>
                <a:cs typeface="Trebuchet MS"/>
              </a:rPr>
              <a:t>ARPIL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processing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0135" y="990616"/>
            <a:ext cx="4725003" cy="2810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965190" cy="7539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75">
                <a:latin typeface="Trebuchet MS"/>
                <a:cs typeface="Trebuchet MS"/>
              </a:rPr>
              <a:t>INTRODUCTION</a:t>
            </a:r>
            <a:endParaRPr sz="2000">
              <a:latin typeface="Trebuchet MS"/>
              <a:cs typeface="Trebuchet MS"/>
            </a:endParaRPr>
          </a:p>
          <a:p>
            <a:pPr marL="12700" marR="89535">
              <a:lnSpc>
                <a:spcPct val="99900"/>
              </a:lnSpc>
              <a:spcBef>
                <a:spcPts val="1370"/>
              </a:spcBef>
            </a:pPr>
            <a:r>
              <a:rPr dirty="0" sz="1400" spc="-10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35">
                <a:latin typeface="Trebuchet MS"/>
                <a:cs typeface="Trebuchet MS"/>
              </a:rPr>
              <a:t>(AR)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25">
                <a:latin typeface="Trebuchet MS"/>
                <a:cs typeface="Trebuchet MS"/>
              </a:rPr>
              <a:t>intriguing </a:t>
            </a:r>
            <a:r>
              <a:rPr dirty="0" sz="1400" spc="-55">
                <a:latin typeface="Trebuchet MS"/>
                <a:cs typeface="Trebuchet MS"/>
              </a:rPr>
              <a:t>user </a:t>
            </a:r>
            <a:r>
              <a:rPr dirty="0" sz="1400" spc="-65">
                <a:latin typeface="Trebuchet MS"/>
                <a:cs typeface="Trebuchet MS"/>
              </a:rPr>
              <a:t>interface </a:t>
            </a:r>
            <a:r>
              <a:rPr dirty="0" sz="1400" spc="-45">
                <a:latin typeface="Trebuchet MS"/>
                <a:cs typeface="Trebuchet MS"/>
              </a:rPr>
              <a:t>technique </a:t>
            </a:r>
            <a:r>
              <a:rPr dirty="0" sz="1400" spc="-60">
                <a:latin typeface="Trebuchet MS"/>
                <a:cs typeface="Trebuchet MS"/>
              </a:rPr>
              <a:t>that  </a:t>
            </a:r>
            <a:r>
              <a:rPr dirty="0" sz="1400" spc="-25">
                <a:latin typeface="Trebuchet MS"/>
                <a:cs typeface="Trebuchet MS"/>
              </a:rPr>
              <a:t>combines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properties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 spc="-40">
                <a:latin typeface="Trebuchet MS"/>
                <a:cs typeface="Trebuchet MS"/>
              </a:rPr>
              <a:t>processed </a:t>
            </a:r>
            <a:r>
              <a:rPr dirty="0" sz="1400" spc="15">
                <a:latin typeface="Trebuchet MS"/>
                <a:cs typeface="Trebuchet MS"/>
              </a:rPr>
              <a:t>by </a:t>
            </a:r>
            <a:r>
              <a:rPr dirty="0" sz="1400" spc="-40">
                <a:latin typeface="Trebuchet MS"/>
                <a:cs typeface="Trebuchet MS"/>
              </a:rPr>
              <a:t>a  </a:t>
            </a:r>
            <a:r>
              <a:rPr dirty="0" sz="1400" spc="-35">
                <a:latin typeface="Trebuchet MS"/>
                <a:cs typeface="Trebuchet MS"/>
              </a:rPr>
              <a:t>computer. </a:t>
            </a:r>
            <a:r>
              <a:rPr dirty="0" sz="1400" spc="35">
                <a:latin typeface="Trebuchet MS"/>
                <a:cs typeface="Trebuchet MS"/>
              </a:rPr>
              <a:t>By </a:t>
            </a:r>
            <a:r>
              <a:rPr dirty="0" sz="1400" spc="-25">
                <a:latin typeface="Trebuchet MS"/>
                <a:cs typeface="Trebuchet MS"/>
              </a:rPr>
              <a:t>augmenting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experience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25">
                <a:latin typeface="Trebuchet MS"/>
                <a:cs typeface="Trebuchet MS"/>
              </a:rPr>
              <a:t>computer  </a:t>
            </a:r>
            <a:r>
              <a:rPr dirty="0" sz="1400" spc="-40">
                <a:latin typeface="Trebuchet MS"/>
                <a:cs typeface="Trebuchet MS"/>
              </a:rPr>
              <a:t>generated </a:t>
            </a:r>
            <a:r>
              <a:rPr dirty="0" sz="1400" spc="-50">
                <a:latin typeface="Trebuchet MS"/>
                <a:cs typeface="Trebuchet MS"/>
              </a:rPr>
              <a:t>sensations, </a:t>
            </a:r>
            <a:r>
              <a:rPr dirty="0" sz="1400" spc="-80">
                <a:latin typeface="Trebuchet MS"/>
                <a:cs typeface="Trebuchet MS"/>
              </a:rPr>
              <a:t>e.g. </a:t>
            </a:r>
            <a:r>
              <a:rPr dirty="0" sz="1400" spc="-10">
                <a:latin typeface="Trebuchet MS"/>
                <a:cs typeface="Trebuchet MS"/>
              </a:rPr>
              <a:t>through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0">
                <a:latin typeface="Trebuchet MS"/>
                <a:cs typeface="Trebuchet MS"/>
              </a:rPr>
              <a:t>head </a:t>
            </a:r>
            <a:r>
              <a:rPr dirty="0" sz="1400" spc="-5">
                <a:latin typeface="Trebuchet MS"/>
                <a:cs typeface="Trebuchet MS"/>
              </a:rPr>
              <a:t>mounted </a:t>
            </a:r>
            <a:r>
              <a:rPr dirty="0" sz="1400" spc="-30">
                <a:latin typeface="Trebuchet MS"/>
                <a:cs typeface="Trebuchet MS"/>
              </a:rPr>
              <a:t>displays </a:t>
            </a:r>
            <a:r>
              <a:rPr dirty="0" sz="1400" spc="-10">
                <a:latin typeface="Trebuchet MS"/>
                <a:cs typeface="Trebuchet MS"/>
              </a:rPr>
              <a:t>with  </a:t>
            </a:r>
            <a:r>
              <a:rPr dirty="0" sz="1400" spc="-35">
                <a:latin typeface="Trebuchet MS"/>
                <a:cs typeface="Trebuchet MS"/>
              </a:rPr>
              <a:t>optical combiners,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25">
                <a:latin typeface="Trebuchet MS"/>
                <a:cs typeface="Trebuchet MS"/>
              </a:rPr>
              <a:t>behave </a:t>
            </a:r>
            <a:r>
              <a:rPr dirty="0" sz="1400" spc="-50">
                <a:latin typeface="Trebuchet MS"/>
                <a:cs typeface="Trebuchet MS"/>
              </a:rPr>
              <a:t>like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0">
                <a:latin typeface="Trebuchet MS"/>
                <a:cs typeface="Trebuchet MS"/>
              </a:rPr>
              <a:t>real </a:t>
            </a:r>
            <a:r>
              <a:rPr dirty="0" sz="1400" spc="-60">
                <a:latin typeface="Trebuchet MS"/>
                <a:cs typeface="Trebuchet MS"/>
              </a:rPr>
              <a:t>object </a:t>
            </a:r>
            <a:r>
              <a:rPr dirty="0" sz="1400" spc="5">
                <a:latin typeface="Trebuchet MS"/>
                <a:cs typeface="Trebuchet MS"/>
              </a:rPr>
              <a:t>and  </a:t>
            </a:r>
            <a:r>
              <a:rPr dirty="0" sz="1400" spc="-60">
                <a:latin typeface="Trebuchet MS"/>
                <a:cs typeface="Trebuchet MS"/>
              </a:rPr>
              <a:t>users </a:t>
            </a:r>
            <a:r>
              <a:rPr dirty="0" sz="1400" spc="-40">
                <a:latin typeface="Trebuchet MS"/>
                <a:cs typeface="Trebuchet MS"/>
              </a:rPr>
              <a:t>can leverage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>
                <a:latin typeface="Trebuchet MS"/>
                <a:cs typeface="Trebuchet MS"/>
              </a:rPr>
              <a:t>knowledge of </a:t>
            </a:r>
            <a:r>
              <a:rPr dirty="0" sz="1400" spc="-55">
                <a:latin typeface="Trebuchet MS"/>
                <a:cs typeface="Trebuchet MS"/>
              </a:rPr>
              <a:t>the 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interact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60">
                <a:latin typeface="Trebuchet MS"/>
                <a:cs typeface="Trebuchet MS"/>
              </a:rPr>
              <a:t>that  </a:t>
            </a:r>
            <a:r>
              <a:rPr dirty="0" sz="1400" spc="-20">
                <a:latin typeface="Trebuchet MS"/>
                <a:cs typeface="Trebuchet MS"/>
              </a:rPr>
              <a:t>information. The </a:t>
            </a:r>
            <a:r>
              <a:rPr dirty="0" sz="1400" spc="-25">
                <a:latin typeface="Trebuchet MS"/>
                <a:cs typeface="Trebuchet MS"/>
              </a:rPr>
              <a:t>ambitious </a:t>
            </a:r>
            <a:r>
              <a:rPr dirty="0" sz="1400">
                <a:latin typeface="Trebuchet MS"/>
                <a:cs typeface="Trebuchet MS"/>
              </a:rPr>
              <a:t>goal of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75">
                <a:latin typeface="Trebuchet MS"/>
                <a:cs typeface="Trebuchet MS"/>
              </a:rPr>
              <a:t>create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sensation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30">
                <a:latin typeface="Trebuchet MS"/>
                <a:cs typeface="Trebuchet MS"/>
              </a:rPr>
              <a:t>virtual  </a:t>
            </a:r>
            <a:r>
              <a:rPr dirty="0" sz="1400" spc="-65">
                <a:latin typeface="Trebuchet MS"/>
                <a:cs typeface="Trebuchet MS"/>
              </a:rPr>
              <a:t>objects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50">
                <a:latin typeface="Trebuchet MS"/>
                <a:cs typeface="Trebuchet MS"/>
              </a:rPr>
              <a:t>present </a:t>
            </a:r>
            <a:r>
              <a:rPr dirty="0" sz="1400" spc="-15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 spc="5">
                <a:latin typeface="Trebuchet MS"/>
                <a:cs typeface="Trebuchet MS"/>
              </a:rPr>
              <a:t>world.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>
                <a:latin typeface="Trebuchet MS"/>
                <a:cs typeface="Trebuchet MS"/>
              </a:rPr>
              <a:t>goal of </a:t>
            </a:r>
            <a:r>
              <a:rPr dirty="0" sz="1400" spc="-10">
                <a:latin typeface="Trebuchet MS"/>
                <a:cs typeface="Trebuchet MS"/>
              </a:rPr>
              <a:t>Augmented </a:t>
            </a:r>
            <a:r>
              <a:rPr dirty="0" sz="1400" spc="-35">
                <a:latin typeface="Trebuchet MS"/>
                <a:cs typeface="Trebuchet MS"/>
              </a:rPr>
              <a:t>Reality </a:t>
            </a:r>
            <a:r>
              <a:rPr dirty="0" sz="1400" spc="35">
                <a:latin typeface="Trebuchet MS"/>
                <a:cs typeface="Trebuchet MS"/>
              </a:rPr>
              <a:t>(AR)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5">
                <a:latin typeface="Trebuchet MS"/>
                <a:cs typeface="Trebuchet MS"/>
              </a:rPr>
              <a:t>improve and </a:t>
            </a:r>
            <a:r>
              <a:rPr dirty="0" sz="1400" spc="-35">
                <a:latin typeface="Trebuchet MS"/>
                <a:cs typeface="Trebuchet MS"/>
              </a:rPr>
              <a:t>enhance </a:t>
            </a:r>
            <a:r>
              <a:rPr dirty="0" sz="1400" spc="10">
                <a:latin typeface="Trebuchet MS"/>
                <a:cs typeface="Trebuchet MS"/>
              </a:rPr>
              <a:t>our  </a:t>
            </a:r>
            <a:r>
              <a:rPr dirty="0" sz="1400" spc="-30">
                <a:latin typeface="Trebuchet MS"/>
                <a:cs typeface="Trebuchet MS"/>
              </a:rPr>
              <a:t>perception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surroundings </a:t>
            </a:r>
            <a:r>
              <a:rPr dirty="0" sz="1400" spc="20">
                <a:latin typeface="Trebuchet MS"/>
                <a:cs typeface="Trebuchet MS"/>
              </a:rPr>
              <a:t>by </a:t>
            </a:r>
            <a:r>
              <a:rPr dirty="0" sz="1400" spc="-10">
                <a:latin typeface="Trebuchet MS"/>
                <a:cs typeface="Trebuchet MS"/>
              </a:rPr>
              <a:t>combining </a:t>
            </a:r>
            <a:r>
              <a:rPr dirty="0" sz="1400" spc="-50">
                <a:latin typeface="Trebuchet MS"/>
                <a:cs typeface="Trebuchet MS"/>
              </a:rPr>
              <a:t>sensing, </a:t>
            </a:r>
            <a:r>
              <a:rPr dirty="0" sz="1400" spc="-10">
                <a:latin typeface="Trebuchet MS"/>
                <a:cs typeface="Trebuchet MS"/>
              </a:rPr>
              <a:t>computing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25">
                <a:latin typeface="Trebuchet MS"/>
                <a:cs typeface="Trebuchet MS"/>
              </a:rPr>
              <a:t>display </a:t>
            </a:r>
            <a:r>
              <a:rPr dirty="0" sz="1400" spc="-40">
                <a:latin typeface="Trebuchet MS"/>
                <a:cs typeface="Trebuchet MS"/>
              </a:rPr>
              <a:t>technologies. </a:t>
            </a:r>
            <a:r>
              <a:rPr dirty="0" sz="1400" spc="60">
                <a:latin typeface="Trebuchet MS"/>
                <a:cs typeface="Trebuchet MS"/>
              </a:rPr>
              <a:t>Most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60">
                <a:latin typeface="Trebuchet MS"/>
                <a:cs typeface="Trebuchet MS"/>
              </a:rPr>
              <a:t>research </a:t>
            </a:r>
            <a:r>
              <a:rPr dirty="0" sz="1400" spc="-55">
                <a:latin typeface="Trebuchet MS"/>
                <a:cs typeface="Trebuchet MS"/>
              </a:rPr>
              <a:t>addresses </a:t>
            </a:r>
            <a:r>
              <a:rPr dirty="0" sz="1400">
                <a:latin typeface="Trebuchet MS"/>
                <a:cs typeface="Trebuchet MS"/>
              </a:rPr>
              <a:t>human </a:t>
            </a:r>
            <a:r>
              <a:rPr dirty="0" sz="1400" spc="-20">
                <a:latin typeface="Trebuchet MS"/>
                <a:cs typeface="Trebuchet MS"/>
              </a:rPr>
              <a:t>vision,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75">
                <a:latin typeface="Trebuchet MS"/>
                <a:cs typeface="Trebuchet MS"/>
              </a:rPr>
              <a:t>it is  </a:t>
            </a:r>
            <a:r>
              <a:rPr dirty="0" sz="1400" spc="-35">
                <a:latin typeface="Trebuchet MS"/>
                <a:cs typeface="Trebuchet MS"/>
              </a:rPr>
              <a:t>generally </a:t>
            </a:r>
            <a:r>
              <a:rPr dirty="0" sz="1400" spc="-30">
                <a:latin typeface="Trebuchet MS"/>
                <a:cs typeface="Trebuchet MS"/>
              </a:rPr>
              <a:t>considered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be </a:t>
            </a:r>
            <a:r>
              <a:rPr dirty="0" sz="1400" spc="15">
                <a:latin typeface="Trebuchet MS"/>
                <a:cs typeface="Trebuchet MS"/>
              </a:rPr>
              <a:t>our </a:t>
            </a:r>
            <a:r>
              <a:rPr dirty="0" sz="1400" spc="-20">
                <a:latin typeface="Trebuchet MS"/>
                <a:cs typeface="Trebuchet MS"/>
              </a:rPr>
              <a:t>most important </a:t>
            </a:r>
            <a:r>
              <a:rPr dirty="0" sz="1400" spc="-70">
                <a:latin typeface="Trebuchet MS"/>
                <a:cs typeface="Trebuchet MS"/>
              </a:rPr>
              <a:t>sense. </a:t>
            </a:r>
            <a:r>
              <a:rPr dirty="0" sz="1400" spc="-25">
                <a:latin typeface="Trebuchet MS"/>
                <a:cs typeface="Trebuchet MS"/>
              </a:rPr>
              <a:t>Visual </a:t>
            </a:r>
            <a:r>
              <a:rPr dirty="0" sz="1400" spc="-55">
                <a:latin typeface="Trebuchet MS"/>
                <a:cs typeface="Trebuchet MS"/>
              </a:rPr>
              <a:t>systems are </a:t>
            </a:r>
            <a:r>
              <a:rPr dirty="0" sz="1400" spc="-25">
                <a:latin typeface="Trebuchet MS"/>
                <a:cs typeface="Trebuchet MS"/>
              </a:rPr>
              <a:t>also 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focus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5">
                <a:latin typeface="Trebuchet MS"/>
                <a:cs typeface="Trebuchet MS"/>
              </a:rPr>
              <a:t>overview, </a:t>
            </a:r>
            <a:r>
              <a:rPr dirty="0" sz="1400" spc="-35">
                <a:latin typeface="Trebuchet MS"/>
                <a:cs typeface="Trebuchet MS"/>
              </a:rPr>
              <a:t>but </a:t>
            </a:r>
            <a:r>
              <a:rPr dirty="0" sz="1400" spc="-75">
                <a:latin typeface="Trebuchet MS"/>
                <a:cs typeface="Trebuchet MS"/>
              </a:rPr>
              <a:t>it is </a:t>
            </a:r>
            <a:r>
              <a:rPr dirty="0" sz="1400" spc="15">
                <a:latin typeface="Trebuchet MS"/>
                <a:cs typeface="Trebuchet MS"/>
              </a:rPr>
              <a:t>worth </a:t>
            </a:r>
            <a:r>
              <a:rPr dirty="0" sz="1400">
                <a:latin typeface="Trebuchet MS"/>
                <a:cs typeface="Trebuchet MS"/>
              </a:rPr>
              <a:t>noting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30">
                <a:latin typeface="Trebuchet MS"/>
                <a:cs typeface="Trebuchet MS"/>
              </a:rPr>
              <a:t>other </a:t>
            </a:r>
            <a:r>
              <a:rPr dirty="0" sz="1400" spc="-55">
                <a:latin typeface="Trebuchet MS"/>
                <a:cs typeface="Trebuchet MS"/>
              </a:rPr>
              <a:t>stimuli, </a:t>
            </a:r>
            <a:r>
              <a:rPr dirty="0" sz="1400" spc="-45">
                <a:latin typeface="Trebuchet MS"/>
                <a:cs typeface="Trebuchet MS"/>
              </a:rPr>
              <a:t>such </a:t>
            </a:r>
            <a:r>
              <a:rPr dirty="0" sz="1400" spc="-70">
                <a:latin typeface="Trebuchet MS"/>
                <a:cs typeface="Trebuchet MS"/>
              </a:rPr>
              <a:t>as  </a:t>
            </a:r>
            <a:r>
              <a:rPr dirty="0" sz="1400" spc="-50">
                <a:latin typeface="Trebuchet MS"/>
                <a:cs typeface="Trebuchet MS"/>
              </a:rPr>
              <a:t>feedback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25">
                <a:latin typeface="Trebuchet MS"/>
                <a:cs typeface="Trebuchet MS"/>
              </a:rPr>
              <a:t>auditory, </a:t>
            </a:r>
            <a:r>
              <a:rPr dirty="0" sz="1400" spc="-75">
                <a:latin typeface="Trebuchet MS"/>
                <a:cs typeface="Trebuchet MS"/>
              </a:rPr>
              <a:t>tactile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25">
                <a:latin typeface="Trebuchet MS"/>
                <a:cs typeface="Trebuchet MS"/>
              </a:rPr>
              <a:t>olfactory </a:t>
            </a:r>
            <a:r>
              <a:rPr dirty="0" sz="1400" spc="-40">
                <a:latin typeface="Trebuchet MS"/>
                <a:cs typeface="Trebuchet MS"/>
              </a:rPr>
              <a:t>displays, </a:t>
            </a:r>
            <a:r>
              <a:rPr dirty="0" sz="1400" spc="10">
                <a:latin typeface="Trebuchet MS"/>
                <a:cs typeface="Trebuchet MS"/>
              </a:rPr>
              <a:t>may </a:t>
            </a:r>
            <a:r>
              <a:rPr dirty="0" sz="1400" spc="-35">
                <a:latin typeface="Trebuchet MS"/>
                <a:cs typeface="Trebuchet MS"/>
              </a:rPr>
              <a:t>be </a:t>
            </a:r>
            <a:r>
              <a:rPr dirty="0" sz="1400" spc="-30">
                <a:latin typeface="Trebuchet MS"/>
                <a:cs typeface="Trebuchet MS"/>
              </a:rPr>
              <a:t>equally </a:t>
            </a:r>
            <a:r>
              <a:rPr dirty="0" sz="1400" spc="25">
                <a:latin typeface="Trebuchet MS"/>
                <a:cs typeface="Trebuchet MS"/>
              </a:rPr>
              <a:t>or </a:t>
            </a:r>
            <a:r>
              <a:rPr dirty="0" sz="1400" spc="-20">
                <a:latin typeface="Trebuchet MS"/>
                <a:cs typeface="Trebuchet MS"/>
              </a:rPr>
              <a:t>even  </a:t>
            </a:r>
            <a:r>
              <a:rPr dirty="0" sz="1400" spc="-5">
                <a:latin typeface="Trebuchet MS"/>
                <a:cs typeface="Trebuchet MS"/>
              </a:rPr>
              <a:t>more </a:t>
            </a:r>
            <a:r>
              <a:rPr dirty="0" sz="1400" spc="-30">
                <a:latin typeface="Trebuchet MS"/>
                <a:cs typeface="Trebuchet MS"/>
              </a:rPr>
              <a:t>important, </a:t>
            </a:r>
            <a:r>
              <a:rPr dirty="0" sz="1400" spc="-10">
                <a:latin typeface="Trebuchet MS"/>
                <a:cs typeface="Trebuchet MS"/>
              </a:rPr>
              <a:t>depending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specific </a:t>
            </a:r>
            <a:r>
              <a:rPr dirty="0" sz="1400" spc="-40">
                <a:latin typeface="Trebuchet MS"/>
                <a:cs typeface="Trebuchet MS"/>
              </a:rPr>
              <a:t>scenario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individual.</a:t>
            </a:r>
            <a:endParaRPr sz="1400">
              <a:latin typeface="Trebuchet MS"/>
              <a:cs typeface="Trebuchet MS"/>
            </a:endParaRPr>
          </a:p>
          <a:p>
            <a:pPr marL="12700" marR="321310">
              <a:lnSpc>
                <a:spcPts val="1670"/>
              </a:lnSpc>
              <a:spcBef>
                <a:spcPts val="65"/>
              </a:spcBef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characteristics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70">
                <a:latin typeface="Trebuchet MS"/>
                <a:cs typeface="Trebuchet MS"/>
              </a:rPr>
              <a:t>these </a:t>
            </a:r>
            <a:r>
              <a:rPr dirty="0" sz="1400" spc="-55">
                <a:latin typeface="Trebuchet MS"/>
                <a:cs typeface="Trebuchet MS"/>
              </a:rPr>
              <a:t>systems </a:t>
            </a:r>
            <a:r>
              <a:rPr dirty="0" sz="1400" spc="-40">
                <a:latin typeface="Trebuchet MS"/>
                <a:cs typeface="Trebuchet MS"/>
              </a:rPr>
              <a:t>can be </a:t>
            </a:r>
            <a:r>
              <a:rPr dirty="0" sz="1400" spc="-50">
                <a:latin typeface="Trebuchet MS"/>
                <a:cs typeface="Trebuchet MS"/>
              </a:rPr>
              <a:t>further </a:t>
            </a:r>
            <a:r>
              <a:rPr dirty="0" sz="1400" spc="-5">
                <a:latin typeface="Trebuchet MS"/>
                <a:cs typeface="Trebuchet MS"/>
              </a:rPr>
              <a:t>understood from </a:t>
            </a:r>
            <a:r>
              <a:rPr dirty="0" sz="1400" spc="-60">
                <a:latin typeface="Trebuchet MS"/>
                <a:cs typeface="Trebuchet MS"/>
              </a:rPr>
              <a:t>three  </a:t>
            </a:r>
            <a:r>
              <a:rPr dirty="0" sz="1400" spc="-70">
                <a:latin typeface="Trebuchet MS"/>
                <a:cs typeface="Trebuchet MS"/>
              </a:rPr>
              <a:t>classical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">
                <a:latin typeface="Trebuchet MS"/>
                <a:cs typeface="Trebuchet MS"/>
              </a:rPr>
              <a:t>widely </a:t>
            </a:r>
            <a:r>
              <a:rPr dirty="0" sz="1400" spc="-35">
                <a:latin typeface="Trebuchet MS"/>
                <a:cs typeface="Trebuchet MS"/>
              </a:rPr>
              <a:t>used </a:t>
            </a:r>
            <a:r>
              <a:rPr dirty="0" sz="1400" spc="-65">
                <a:latin typeface="Trebuchet MS"/>
                <a:cs typeface="Trebuchet MS"/>
              </a:rPr>
              <a:t>criteria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55">
                <a:latin typeface="Trebuchet MS"/>
                <a:cs typeface="Trebuchet MS"/>
              </a:rPr>
              <a:t>systems </a:t>
            </a:r>
            <a:r>
              <a:rPr dirty="0" sz="1400" spc="5">
                <a:latin typeface="Trebuchet MS"/>
                <a:cs typeface="Trebuchet MS"/>
              </a:rPr>
              <a:t>[Azuma </a:t>
            </a:r>
            <a:r>
              <a:rPr dirty="0" sz="1400" spc="-20">
                <a:latin typeface="Trebuchet MS"/>
                <a:cs typeface="Trebuchet MS"/>
              </a:rPr>
              <a:t>1997]: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35890" indent="-123189">
              <a:lnSpc>
                <a:spcPct val="100000"/>
              </a:lnSpc>
              <a:buAutoNum type="arabicPlain"/>
              <a:tabLst>
                <a:tab pos="136525" algn="l"/>
              </a:tabLst>
            </a:pPr>
            <a:r>
              <a:rPr dirty="0" sz="1400" spc="-10">
                <a:latin typeface="Trebuchet MS"/>
                <a:cs typeface="Trebuchet MS"/>
              </a:rPr>
              <a:t>“Combines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real”</a:t>
            </a:r>
            <a:endParaRPr sz="1400">
              <a:latin typeface="Trebuchet MS"/>
              <a:cs typeface="Trebuchet MS"/>
            </a:endParaRPr>
          </a:p>
          <a:p>
            <a:pPr algn="just" marL="12700" marR="286385">
              <a:lnSpc>
                <a:spcPct val="100000"/>
              </a:lnSpc>
            </a:pP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50">
                <a:latin typeface="Trebuchet MS"/>
                <a:cs typeface="Trebuchet MS"/>
              </a:rPr>
              <a:t>requires </a:t>
            </a:r>
            <a:r>
              <a:rPr dirty="0" sz="1400" spc="-25">
                <a:latin typeface="Trebuchet MS"/>
                <a:cs typeface="Trebuchet MS"/>
              </a:rPr>
              <a:t>display </a:t>
            </a:r>
            <a:r>
              <a:rPr dirty="0" sz="1400" spc="-15">
                <a:latin typeface="Trebuchet MS"/>
                <a:cs typeface="Trebuchet MS"/>
              </a:rPr>
              <a:t>technology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10">
                <a:latin typeface="Trebuchet MS"/>
                <a:cs typeface="Trebuchet MS"/>
              </a:rPr>
              <a:t>allows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user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0">
                <a:latin typeface="Trebuchet MS"/>
                <a:cs typeface="Trebuchet MS"/>
              </a:rPr>
              <a:t>simultaneously </a:t>
            </a:r>
            <a:r>
              <a:rPr dirty="0" sz="1400" spc="-85">
                <a:latin typeface="Trebuchet MS"/>
                <a:cs typeface="Trebuchet MS"/>
              </a:rPr>
              <a:t>see 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10">
                <a:latin typeface="Trebuchet MS"/>
                <a:cs typeface="Trebuchet MS"/>
              </a:rPr>
              <a:t>information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0">
                <a:latin typeface="Trebuchet MS"/>
                <a:cs typeface="Trebuchet MS"/>
              </a:rPr>
              <a:t>combined </a:t>
            </a:r>
            <a:r>
              <a:rPr dirty="0" sz="1400" spc="-15">
                <a:latin typeface="Trebuchet MS"/>
                <a:cs typeface="Trebuchet MS"/>
              </a:rPr>
              <a:t>view. </a:t>
            </a:r>
            <a:r>
              <a:rPr dirty="0" sz="1400" spc="-25">
                <a:latin typeface="Trebuchet MS"/>
                <a:cs typeface="Trebuchet MS"/>
              </a:rPr>
              <a:t>Traditional </a:t>
            </a:r>
            <a:r>
              <a:rPr dirty="0" sz="1400" spc="-30">
                <a:latin typeface="Trebuchet MS"/>
                <a:cs typeface="Trebuchet MS"/>
              </a:rPr>
              <a:t>displays </a:t>
            </a:r>
            <a:r>
              <a:rPr dirty="0" sz="1400" spc="-45">
                <a:latin typeface="Trebuchet MS"/>
                <a:cs typeface="Trebuchet MS"/>
              </a:rPr>
              <a:t>can  </a:t>
            </a:r>
            <a:r>
              <a:rPr dirty="0" sz="1400" spc="25">
                <a:latin typeface="Trebuchet MS"/>
                <a:cs typeface="Trebuchet MS"/>
              </a:rPr>
              <a:t>show </a:t>
            </a:r>
            <a:r>
              <a:rPr dirty="0" sz="1400" spc="20">
                <a:latin typeface="Trebuchet MS"/>
                <a:cs typeface="Trebuchet MS"/>
              </a:rPr>
              <a:t>only </a:t>
            </a:r>
            <a:r>
              <a:rPr dirty="0" sz="1400" spc="-35">
                <a:latin typeface="Trebuchet MS"/>
                <a:cs typeface="Trebuchet MS"/>
              </a:rPr>
              <a:t>computer-generated </a:t>
            </a:r>
            <a:r>
              <a:rPr dirty="0" sz="1400" spc="-40">
                <a:latin typeface="Trebuchet MS"/>
                <a:cs typeface="Trebuchet MS"/>
              </a:rPr>
              <a:t>images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50">
                <a:latin typeface="Trebuchet MS"/>
                <a:cs typeface="Trebuchet MS"/>
              </a:rPr>
              <a:t>thus </a:t>
            </a:r>
            <a:r>
              <a:rPr dirty="0" sz="1400" spc="-55">
                <a:latin typeface="Trebuchet MS"/>
                <a:cs typeface="Trebuchet MS"/>
              </a:rPr>
              <a:t>insufficient </a:t>
            </a:r>
            <a:r>
              <a:rPr dirty="0" sz="1400" spc="-15">
                <a:latin typeface="Trebuchet MS"/>
                <a:cs typeface="Trebuchet MS"/>
              </a:rPr>
              <a:t>for</a:t>
            </a:r>
            <a:r>
              <a:rPr dirty="0" sz="1400" spc="30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AR.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66370" indent="-153670">
              <a:lnSpc>
                <a:spcPct val="100000"/>
              </a:lnSpc>
              <a:buAutoNum type="arabicPlain" startAt="2"/>
              <a:tabLst>
                <a:tab pos="167005" algn="l"/>
              </a:tabLst>
            </a:pPr>
            <a:r>
              <a:rPr dirty="0" sz="1400" spc="-45">
                <a:latin typeface="Trebuchet MS"/>
                <a:cs typeface="Trebuchet MS"/>
              </a:rPr>
              <a:t>“Registered </a:t>
            </a:r>
            <a:r>
              <a:rPr dirty="0" sz="1400" spc="-20">
                <a:latin typeface="Trebuchet MS"/>
                <a:cs typeface="Trebuchet MS"/>
              </a:rPr>
              <a:t>in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15">
                <a:latin typeface="Trebuchet MS"/>
                <a:cs typeface="Trebuchet MS"/>
              </a:rPr>
              <a:t>3-D”</a:t>
            </a:r>
            <a:endParaRPr sz="1400">
              <a:latin typeface="Trebuchet MS"/>
              <a:cs typeface="Trebuchet MS"/>
            </a:endParaRPr>
          </a:p>
          <a:p>
            <a:pPr marL="12700" marR="99695">
              <a:lnSpc>
                <a:spcPct val="100000"/>
              </a:lnSpc>
            </a:pP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0">
                <a:latin typeface="Trebuchet MS"/>
                <a:cs typeface="Trebuchet MS"/>
              </a:rPr>
              <a:t>relies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45">
                <a:latin typeface="Trebuchet MS"/>
                <a:cs typeface="Trebuchet MS"/>
              </a:rPr>
              <a:t>intimate </a:t>
            </a:r>
            <a:r>
              <a:rPr dirty="0" sz="1400" spc="-10">
                <a:latin typeface="Trebuchet MS"/>
                <a:cs typeface="Trebuchet MS"/>
              </a:rPr>
              <a:t>coupling </a:t>
            </a:r>
            <a:r>
              <a:rPr dirty="0" sz="1400" spc="-35">
                <a:latin typeface="Trebuchet MS"/>
                <a:cs typeface="Trebuchet MS"/>
              </a:rPr>
              <a:t>between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75">
                <a:latin typeface="Trebuchet MS"/>
                <a:cs typeface="Trebuchet MS"/>
              </a:rPr>
              <a:t>is  </a:t>
            </a:r>
            <a:r>
              <a:rPr dirty="0" sz="1400" spc="-40">
                <a:latin typeface="Trebuchet MS"/>
                <a:cs typeface="Trebuchet MS"/>
              </a:rPr>
              <a:t>based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 spc="-40">
                <a:latin typeface="Trebuchet MS"/>
                <a:cs typeface="Trebuchet MS"/>
              </a:rPr>
              <a:t>geometrical relationship. </a:t>
            </a:r>
            <a:r>
              <a:rPr dirty="0" sz="1400" spc="-35">
                <a:latin typeface="Trebuchet MS"/>
                <a:cs typeface="Trebuchet MS"/>
              </a:rPr>
              <a:t>This </a:t>
            </a:r>
            <a:r>
              <a:rPr dirty="0" sz="1400" spc="-40">
                <a:latin typeface="Trebuchet MS"/>
                <a:cs typeface="Trebuchet MS"/>
              </a:rPr>
              <a:t>makes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30">
                <a:latin typeface="Trebuchet MS"/>
                <a:cs typeface="Trebuchet MS"/>
              </a:rPr>
              <a:t>possible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0">
                <a:latin typeface="Trebuchet MS"/>
                <a:cs typeface="Trebuchet MS"/>
              </a:rPr>
              <a:t>render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40">
                <a:latin typeface="Trebuchet MS"/>
                <a:cs typeface="Trebuchet MS"/>
              </a:rPr>
              <a:t>content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right </a:t>
            </a:r>
            <a:r>
              <a:rPr dirty="0" sz="1400" spc="-45">
                <a:latin typeface="Trebuchet MS"/>
                <a:cs typeface="Trebuchet MS"/>
              </a:rPr>
              <a:t>placement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110">
                <a:latin typeface="Trebuchet MS"/>
                <a:cs typeface="Trebuchet MS"/>
              </a:rPr>
              <a:t>3D </a:t>
            </a:r>
            <a:r>
              <a:rPr dirty="0" sz="1400" spc="-45">
                <a:latin typeface="Trebuchet MS"/>
                <a:cs typeface="Trebuchet MS"/>
              </a:rPr>
              <a:t>perspective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65">
                <a:latin typeface="Trebuchet MS"/>
                <a:cs typeface="Trebuchet MS"/>
              </a:rPr>
              <a:t>respect </a:t>
            </a:r>
            <a:r>
              <a:rPr dirty="0" sz="1400" spc="-5">
                <a:latin typeface="Trebuchet MS"/>
                <a:cs typeface="Trebuchet MS"/>
              </a:rPr>
              <a:t>to  </a:t>
            </a:r>
            <a:r>
              <a:rPr dirty="0" sz="1400" spc="-60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real.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66370" indent="-153670">
              <a:lnSpc>
                <a:spcPct val="100000"/>
              </a:lnSpc>
              <a:buAutoNum type="arabicPlain" startAt="3"/>
              <a:tabLst>
                <a:tab pos="167005" algn="l"/>
              </a:tabLst>
            </a:pPr>
            <a:r>
              <a:rPr dirty="0" sz="1400" spc="-45">
                <a:latin typeface="Trebuchet MS"/>
                <a:cs typeface="Trebuchet MS"/>
              </a:rPr>
              <a:t>“Interactive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real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time”</a:t>
            </a:r>
            <a:endParaRPr sz="1400">
              <a:latin typeface="Trebuchet MS"/>
              <a:cs typeface="Trebuchet MS"/>
            </a:endParaRPr>
          </a:p>
          <a:p>
            <a:pPr marL="12700" marR="83566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50">
                <a:latin typeface="Trebuchet MS"/>
                <a:cs typeface="Trebuchet MS"/>
              </a:rPr>
              <a:t>system </a:t>
            </a:r>
            <a:r>
              <a:rPr dirty="0" sz="1400" spc="-45">
                <a:latin typeface="Trebuchet MS"/>
                <a:cs typeface="Trebuchet MS"/>
              </a:rPr>
              <a:t>must </a:t>
            </a:r>
            <a:r>
              <a:rPr dirty="0" sz="1400" spc="-10">
                <a:latin typeface="Trebuchet MS"/>
                <a:cs typeface="Trebuchet MS"/>
              </a:rPr>
              <a:t>run </a:t>
            </a:r>
            <a:r>
              <a:rPr dirty="0" sz="1400" spc="-70">
                <a:latin typeface="Trebuchet MS"/>
                <a:cs typeface="Trebuchet MS"/>
              </a:rPr>
              <a:t>at </a:t>
            </a:r>
            <a:r>
              <a:rPr dirty="0" sz="1400" spc="-50">
                <a:latin typeface="Trebuchet MS"/>
                <a:cs typeface="Trebuchet MS"/>
              </a:rPr>
              <a:t>interactive </a:t>
            </a:r>
            <a:r>
              <a:rPr dirty="0" sz="1400" spc="-45">
                <a:latin typeface="Trebuchet MS"/>
                <a:cs typeface="Trebuchet MS"/>
              </a:rPr>
              <a:t>frame </a:t>
            </a:r>
            <a:r>
              <a:rPr dirty="0" sz="1400" spc="-75">
                <a:latin typeface="Trebuchet MS"/>
                <a:cs typeface="Trebuchet MS"/>
              </a:rPr>
              <a:t>rates, </a:t>
            </a:r>
            <a:r>
              <a:rPr dirty="0" sz="1400" spc="-45">
                <a:latin typeface="Trebuchet MS"/>
                <a:cs typeface="Trebuchet MS"/>
              </a:rPr>
              <a:t>such </a:t>
            </a:r>
            <a:r>
              <a:rPr dirty="0" sz="1400" spc="-55">
                <a:latin typeface="Trebuchet MS"/>
                <a:cs typeface="Trebuchet MS"/>
              </a:rPr>
              <a:t>that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40">
                <a:latin typeface="Trebuchet MS"/>
                <a:cs typeface="Trebuchet MS"/>
              </a:rPr>
              <a:t>can  </a:t>
            </a:r>
            <a:r>
              <a:rPr dirty="0" sz="1400" spc="-25">
                <a:latin typeface="Trebuchet MS"/>
                <a:cs typeface="Trebuchet MS"/>
              </a:rPr>
              <a:t>superimpose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real-time </a:t>
            </a:r>
            <a:r>
              <a:rPr dirty="0" sz="1400" spc="5">
                <a:latin typeface="Trebuchet MS"/>
                <a:cs typeface="Trebuchet MS"/>
              </a:rPr>
              <a:t>and allow </a:t>
            </a:r>
            <a:r>
              <a:rPr dirty="0" sz="1400" spc="-55">
                <a:latin typeface="Trebuchet MS"/>
                <a:cs typeface="Trebuchet MS"/>
              </a:rPr>
              <a:t>user</a:t>
            </a:r>
            <a:r>
              <a:rPr dirty="0" sz="1400" spc="6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interaction.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63285" cy="8248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3970">
              <a:lnSpc>
                <a:spcPct val="99900"/>
              </a:lnSpc>
              <a:spcBef>
                <a:spcPts val="105"/>
              </a:spcBef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fundamental </a:t>
            </a:r>
            <a:r>
              <a:rPr dirty="0" sz="1400" spc="-40">
                <a:latin typeface="Trebuchet MS"/>
                <a:cs typeface="Trebuchet MS"/>
              </a:rPr>
              <a:t>idea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25">
                <a:latin typeface="Trebuchet MS"/>
                <a:cs typeface="Trebuchet MS"/>
              </a:rPr>
              <a:t>combine,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35">
                <a:latin typeface="Trebuchet MS"/>
                <a:cs typeface="Trebuchet MS"/>
              </a:rPr>
              <a:t>mix,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view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 </a:t>
            </a:r>
            <a:r>
              <a:rPr dirty="0" sz="1400" spc="-10">
                <a:latin typeface="Trebuchet MS"/>
                <a:cs typeface="Trebuchet MS"/>
              </a:rPr>
              <a:t>environment with </a:t>
            </a:r>
            <a:r>
              <a:rPr dirty="0" sz="1400" spc="-30">
                <a:latin typeface="Trebuchet MS"/>
                <a:cs typeface="Trebuchet MS"/>
              </a:rPr>
              <a:t>additional, virtual </a:t>
            </a:r>
            <a:r>
              <a:rPr dirty="0" sz="1400" spc="-35">
                <a:latin typeface="Trebuchet MS"/>
                <a:cs typeface="Trebuchet MS"/>
              </a:rPr>
              <a:t>content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45">
                <a:latin typeface="Trebuchet MS"/>
                <a:cs typeface="Trebuchet MS"/>
              </a:rPr>
              <a:t>presented </a:t>
            </a:r>
            <a:r>
              <a:rPr dirty="0" sz="1400" spc="-10">
                <a:latin typeface="Trebuchet MS"/>
                <a:cs typeface="Trebuchet MS"/>
              </a:rPr>
              <a:t>through  </a:t>
            </a:r>
            <a:r>
              <a:rPr dirty="0" sz="1400" spc="-25">
                <a:latin typeface="Trebuchet MS"/>
                <a:cs typeface="Trebuchet MS"/>
              </a:rPr>
              <a:t>computer </a:t>
            </a:r>
            <a:r>
              <a:rPr dirty="0" sz="1400" spc="-45">
                <a:latin typeface="Trebuchet MS"/>
                <a:cs typeface="Trebuchet MS"/>
              </a:rPr>
              <a:t>graphics. </a:t>
            </a:r>
            <a:r>
              <a:rPr dirty="0" sz="1400" spc="-55">
                <a:latin typeface="Trebuchet MS"/>
                <a:cs typeface="Trebuchet MS"/>
              </a:rPr>
              <a:t>Its </a:t>
            </a:r>
            <a:r>
              <a:rPr dirty="0" sz="1400" spc="-10">
                <a:latin typeface="Trebuchet MS"/>
                <a:cs typeface="Trebuchet MS"/>
              </a:rPr>
              <a:t>convincing </a:t>
            </a:r>
            <a:r>
              <a:rPr dirty="0" sz="1400" spc="-90">
                <a:latin typeface="Trebuchet MS"/>
                <a:cs typeface="Trebuchet MS"/>
              </a:rPr>
              <a:t>effect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35">
                <a:latin typeface="Trebuchet MS"/>
                <a:cs typeface="Trebuchet MS"/>
              </a:rPr>
              <a:t>achieved </a:t>
            </a:r>
            <a:r>
              <a:rPr dirty="0" sz="1400" spc="15">
                <a:latin typeface="Trebuchet MS"/>
                <a:cs typeface="Trebuchet MS"/>
              </a:rPr>
              <a:t>by </a:t>
            </a:r>
            <a:r>
              <a:rPr dirty="0" sz="1400" spc="-30">
                <a:latin typeface="Trebuchet MS"/>
                <a:cs typeface="Trebuchet MS"/>
              </a:rPr>
              <a:t>ensuring </a:t>
            </a:r>
            <a:r>
              <a:rPr dirty="0" sz="1400" spc="-60">
                <a:latin typeface="Trebuchet MS"/>
                <a:cs typeface="Trebuchet MS"/>
              </a:rPr>
              <a:t>that the 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40">
                <a:latin typeface="Trebuchet MS"/>
                <a:cs typeface="Trebuchet MS"/>
              </a:rPr>
              <a:t>content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25">
                <a:latin typeface="Trebuchet MS"/>
                <a:cs typeface="Trebuchet MS"/>
              </a:rPr>
              <a:t>aligned </a:t>
            </a:r>
            <a:r>
              <a:rPr dirty="0" sz="1400" spc="5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registered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70">
                <a:latin typeface="Trebuchet MS"/>
                <a:cs typeface="Trebuchet MS"/>
              </a:rPr>
              <a:t>objects. </a:t>
            </a:r>
            <a:r>
              <a:rPr dirty="0" sz="1400" spc="10">
                <a:latin typeface="Trebuchet MS"/>
                <a:cs typeface="Trebuchet MS"/>
              </a:rPr>
              <a:t>As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5">
                <a:latin typeface="Trebuchet MS"/>
                <a:cs typeface="Trebuchet MS"/>
              </a:rPr>
              <a:t>person  </a:t>
            </a:r>
            <a:r>
              <a:rPr dirty="0" sz="1400">
                <a:latin typeface="Trebuchet MS"/>
                <a:cs typeface="Trebuchet MS"/>
              </a:rPr>
              <a:t>moves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15">
                <a:latin typeface="Trebuchet MS"/>
                <a:cs typeface="Trebuchet MS"/>
              </a:rPr>
              <a:t>an </a:t>
            </a:r>
            <a:r>
              <a:rPr dirty="0" sz="1400" spc="-10">
                <a:latin typeface="Trebuchet MS"/>
                <a:cs typeface="Trebuchet MS"/>
              </a:rPr>
              <a:t>environment </a:t>
            </a:r>
            <a:r>
              <a:rPr dirty="0" sz="1400" spc="5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 spc="-45">
                <a:latin typeface="Trebuchet MS"/>
                <a:cs typeface="Trebuchet MS"/>
              </a:rPr>
              <a:t>perspective </a:t>
            </a:r>
            <a:r>
              <a:rPr dirty="0" sz="1400" spc="5">
                <a:latin typeface="Trebuchet MS"/>
                <a:cs typeface="Trebuchet MS"/>
              </a:rPr>
              <a:t>view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0">
                <a:latin typeface="Trebuchet MS"/>
                <a:cs typeface="Trebuchet MS"/>
              </a:rPr>
              <a:t>real </a:t>
            </a:r>
            <a:r>
              <a:rPr dirty="0" sz="1400" spc="-65">
                <a:latin typeface="Trebuchet MS"/>
                <a:cs typeface="Trebuchet MS"/>
              </a:rPr>
              <a:t>objects </a:t>
            </a:r>
            <a:r>
              <a:rPr dirty="0" sz="1400" spc="-55">
                <a:latin typeface="Trebuchet MS"/>
                <a:cs typeface="Trebuchet MS"/>
              </a:rPr>
              <a:t>changes, 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35">
                <a:latin typeface="Trebuchet MS"/>
                <a:cs typeface="Trebuchet MS"/>
              </a:rPr>
              <a:t>content </a:t>
            </a:r>
            <a:r>
              <a:rPr dirty="0" sz="1400" spc="-10">
                <a:latin typeface="Trebuchet MS"/>
                <a:cs typeface="Trebuchet MS"/>
              </a:rPr>
              <a:t>should </a:t>
            </a:r>
            <a:r>
              <a:rPr dirty="0" sz="1400" spc="-25">
                <a:latin typeface="Trebuchet MS"/>
                <a:cs typeface="Trebuchet MS"/>
              </a:rPr>
              <a:t>also </a:t>
            </a:r>
            <a:r>
              <a:rPr dirty="0" sz="1400" spc="-40">
                <a:latin typeface="Trebuchet MS"/>
                <a:cs typeface="Trebuchet MS"/>
              </a:rPr>
              <a:t>be </a:t>
            </a:r>
            <a:r>
              <a:rPr dirty="0" sz="1400" spc="-45">
                <a:latin typeface="Trebuchet MS"/>
                <a:cs typeface="Trebuchet MS"/>
              </a:rPr>
              <a:t>presented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same</a:t>
            </a:r>
            <a:r>
              <a:rPr dirty="0" sz="1400" spc="16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perspective.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87325">
              <a:lnSpc>
                <a:spcPct val="981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Reality-Virtuality </a:t>
            </a:r>
            <a:r>
              <a:rPr dirty="0" sz="1400" spc="5">
                <a:latin typeface="Trebuchet MS"/>
                <a:cs typeface="Trebuchet MS"/>
              </a:rPr>
              <a:t>Continuum </a:t>
            </a:r>
            <a:r>
              <a:rPr dirty="0" sz="1400" spc="15">
                <a:latin typeface="Trebuchet MS"/>
                <a:cs typeface="Trebuchet MS"/>
              </a:rPr>
              <a:t>[Milgram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">
                <a:latin typeface="Trebuchet MS"/>
                <a:cs typeface="Trebuchet MS"/>
              </a:rPr>
              <a:t>Kishino 1994] </a:t>
            </a:r>
            <a:r>
              <a:rPr dirty="0" sz="1400" spc="-35">
                <a:latin typeface="Trebuchet MS"/>
                <a:cs typeface="Trebuchet MS"/>
              </a:rPr>
              <a:t>spans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55">
                <a:latin typeface="Trebuchet MS"/>
                <a:cs typeface="Trebuchet MS"/>
              </a:rPr>
              <a:t>space </a:t>
            </a:r>
            <a:r>
              <a:rPr dirty="0" sz="1400" spc="-35">
                <a:latin typeface="Trebuchet MS"/>
                <a:cs typeface="Trebuchet MS"/>
              </a:rPr>
              <a:t>between </a:t>
            </a:r>
            <a:r>
              <a:rPr dirty="0" sz="1450" spc="-90" i="1">
                <a:latin typeface="Trebuchet MS"/>
                <a:cs typeface="Trebuchet MS"/>
              </a:rPr>
              <a:t>reality</a:t>
            </a:r>
            <a:r>
              <a:rPr dirty="0" sz="1400" spc="-90">
                <a:latin typeface="Trebuchet MS"/>
                <a:cs typeface="Trebuchet MS"/>
              </a:rPr>
              <a:t>, </a:t>
            </a:r>
            <a:r>
              <a:rPr dirty="0" sz="1400" spc="-20">
                <a:latin typeface="Trebuchet MS"/>
                <a:cs typeface="Trebuchet MS"/>
              </a:rPr>
              <a:t>where </a:t>
            </a:r>
            <a:r>
              <a:rPr dirty="0" sz="1400" spc="-25">
                <a:latin typeface="Trebuchet MS"/>
                <a:cs typeface="Trebuchet MS"/>
              </a:rPr>
              <a:t>everything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45">
                <a:latin typeface="Trebuchet MS"/>
                <a:cs typeface="Trebuchet MS"/>
              </a:rPr>
              <a:t>physical,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50" spc="-75" i="1">
                <a:latin typeface="Trebuchet MS"/>
                <a:cs typeface="Trebuchet MS"/>
              </a:rPr>
              <a:t>virtual </a:t>
            </a:r>
            <a:r>
              <a:rPr dirty="0" sz="1450" spc="-90" i="1">
                <a:latin typeface="Trebuchet MS"/>
                <a:cs typeface="Trebuchet MS"/>
              </a:rPr>
              <a:t>reality</a:t>
            </a:r>
            <a:r>
              <a:rPr dirty="0" sz="1400" spc="-90">
                <a:latin typeface="Trebuchet MS"/>
                <a:cs typeface="Trebuchet MS"/>
              </a:rPr>
              <a:t>,  </a:t>
            </a:r>
            <a:r>
              <a:rPr dirty="0" sz="1400" spc="-20">
                <a:latin typeface="Trebuchet MS"/>
                <a:cs typeface="Trebuchet MS"/>
              </a:rPr>
              <a:t>where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synthesized </a:t>
            </a:r>
            <a:r>
              <a:rPr dirty="0" sz="1400" spc="-25">
                <a:latin typeface="Trebuchet MS"/>
                <a:cs typeface="Trebuchet MS"/>
              </a:rPr>
              <a:t>computer </a:t>
            </a:r>
            <a:r>
              <a:rPr dirty="0" sz="1400" spc="-35">
                <a:latin typeface="Trebuchet MS"/>
                <a:cs typeface="Trebuchet MS"/>
              </a:rPr>
              <a:t>graphics </a:t>
            </a:r>
            <a:r>
              <a:rPr dirty="0" sz="1400" spc="-55">
                <a:latin typeface="Trebuchet MS"/>
                <a:cs typeface="Trebuchet MS"/>
              </a:rPr>
              <a:t>replace the </a:t>
            </a:r>
            <a:r>
              <a:rPr dirty="0" sz="1400" spc="-35">
                <a:latin typeface="Trebuchet MS"/>
                <a:cs typeface="Trebuchet MS"/>
              </a:rPr>
              <a:t>physical  </a:t>
            </a:r>
            <a:r>
              <a:rPr dirty="0" sz="1400" spc="-25">
                <a:latin typeface="Trebuchet MS"/>
                <a:cs typeface="Trebuchet MS"/>
              </a:rPr>
              <a:t>surroundings. </a:t>
            </a:r>
            <a:r>
              <a:rPr dirty="0" sz="1450" spc="5" i="1">
                <a:latin typeface="Trebuchet MS"/>
                <a:cs typeface="Trebuchet MS"/>
              </a:rPr>
              <a:t>Mixed </a:t>
            </a:r>
            <a:r>
              <a:rPr dirty="0" sz="1450" spc="-90" i="1">
                <a:latin typeface="Trebuchet MS"/>
                <a:cs typeface="Trebuchet MS"/>
              </a:rPr>
              <a:t>reality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40">
                <a:latin typeface="Trebuchet MS"/>
                <a:cs typeface="Trebuchet MS"/>
              </a:rPr>
              <a:t>located </a:t>
            </a:r>
            <a:r>
              <a:rPr dirty="0" sz="1400" spc="-35">
                <a:latin typeface="Trebuchet MS"/>
                <a:cs typeface="Trebuchet MS"/>
              </a:rPr>
              <a:t>between </a:t>
            </a:r>
            <a:r>
              <a:rPr dirty="0" sz="1400" spc="-55">
                <a:latin typeface="Trebuchet MS"/>
                <a:cs typeface="Trebuchet MS"/>
              </a:rPr>
              <a:t>them,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includes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25">
                <a:latin typeface="Trebuchet MS"/>
                <a:cs typeface="Trebuchet MS"/>
              </a:rPr>
              <a:t>augmented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virtuality.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54305">
              <a:lnSpc>
                <a:spcPct val="97900"/>
              </a:lnSpc>
            </a:pP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20">
                <a:latin typeface="Trebuchet MS"/>
                <a:cs typeface="Trebuchet MS"/>
              </a:rPr>
              <a:t>adds </a:t>
            </a:r>
            <a:r>
              <a:rPr dirty="0" sz="1450" spc="-75" i="1">
                <a:latin typeface="Trebuchet MS"/>
                <a:cs typeface="Trebuchet MS"/>
              </a:rPr>
              <a:t>virtual </a:t>
            </a:r>
            <a:r>
              <a:rPr dirty="0" sz="1450" spc="-65" i="1">
                <a:latin typeface="Trebuchet MS"/>
                <a:cs typeface="Trebuchet MS"/>
              </a:rPr>
              <a:t>content </a:t>
            </a:r>
            <a:r>
              <a:rPr dirty="0" sz="1400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0">
                <a:latin typeface="Trebuchet MS"/>
                <a:cs typeface="Trebuchet MS"/>
              </a:rPr>
              <a:t>predominantly </a:t>
            </a:r>
            <a:r>
              <a:rPr dirty="0" sz="1450" spc="-95" i="1">
                <a:latin typeface="Trebuchet MS"/>
                <a:cs typeface="Trebuchet MS"/>
              </a:rPr>
              <a:t>real </a:t>
            </a:r>
            <a:r>
              <a:rPr dirty="0" sz="1450" spc="-50" i="1">
                <a:latin typeface="Trebuchet MS"/>
                <a:cs typeface="Trebuchet MS"/>
              </a:rPr>
              <a:t>environment</a:t>
            </a:r>
            <a:r>
              <a:rPr dirty="0" sz="1400" spc="-50">
                <a:latin typeface="Trebuchet MS"/>
                <a:cs typeface="Trebuchet MS"/>
              </a:rPr>
              <a:t>, </a:t>
            </a:r>
            <a:r>
              <a:rPr dirty="0" sz="1400" spc="-35">
                <a:latin typeface="Trebuchet MS"/>
                <a:cs typeface="Trebuchet MS"/>
              </a:rPr>
              <a:t>whereas 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35">
                <a:latin typeface="Trebuchet MS"/>
                <a:cs typeface="Trebuchet MS"/>
              </a:rPr>
              <a:t>virtuality </a:t>
            </a:r>
            <a:r>
              <a:rPr dirty="0" sz="1400" spc="-20">
                <a:latin typeface="Trebuchet MS"/>
                <a:cs typeface="Trebuchet MS"/>
              </a:rPr>
              <a:t>adds </a:t>
            </a:r>
            <a:r>
              <a:rPr dirty="0" sz="1450" spc="-95" i="1">
                <a:latin typeface="Trebuchet MS"/>
                <a:cs typeface="Trebuchet MS"/>
              </a:rPr>
              <a:t>real </a:t>
            </a:r>
            <a:r>
              <a:rPr dirty="0" sz="1450" spc="-60" i="1">
                <a:latin typeface="Trebuchet MS"/>
                <a:cs typeface="Trebuchet MS"/>
              </a:rPr>
              <a:t>content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0">
                <a:latin typeface="Trebuchet MS"/>
                <a:cs typeface="Trebuchet MS"/>
              </a:rPr>
              <a:t>predominantly </a:t>
            </a:r>
            <a:r>
              <a:rPr dirty="0" sz="1450" spc="-75" i="1">
                <a:latin typeface="Trebuchet MS"/>
                <a:cs typeface="Trebuchet MS"/>
              </a:rPr>
              <a:t>virtual  </a:t>
            </a:r>
            <a:r>
              <a:rPr dirty="0" sz="1450" spc="-50" i="1">
                <a:latin typeface="Trebuchet MS"/>
                <a:cs typeface="Trebuchet MS"/>
              </a:rPr>
              <a:t>environment</a:t>
            </a:r>
            <a:r>
              <a:rPr dirty="0" sz="1400" spc="-50">
                <a:latin typeface="Trebuchet MS"/>
                <a:cs typeface="Trebuchet MS"/>
              </a:rPr>
              <a:t>. </a:t>
            </a:r>
            <a:r>
              <a:rPr dirty="0" sz="1400" spc="5">
                <a:latin typeface="Trebuchet MS"/>
                <a:cs typeface="Trebuchet MS"/>
              </a:rPr>
              <a:t>Although </a:t>
            </a:r>
            <a:r>
              <a:rPr dirty="0" sz="1400" spc="-5">
                <a:latin typeface="Trebuchet MS"/>
                <a:cs typeface="Trebuchet MS"/>
              </a:rPr>
              <a:t>both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augmented </a:t>
            </a:r>
            <a:r>
              <a:rPr dirty="0" sz="1400" spc="-35">
                <a:latin typeface="Trebuchet MS"/>
                <a:cs typeface="Trebuchet MS"/>
              </a:rPr>
              <a:t>virtuality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65">
                <a:latin typeface="Trebuchet MS"/>
                <a:cs typeface="Trebuchet MS"/>
              </a:rPr>
              <a:t>subsets </a:t>
            </a:r>
            <a:r>
              <a:rPr dirty="0" sz="1400" spc="-5">
                <a:latin typeface="Trebuchet MS"/>
                <a:cs typeface="Trebuchet MS"/>
              </a:rPr>
              <a:t>of  </a:t>
            </a:r>
            <a:r>
              <a:rPr dirty="0" sz="1400" spc="-15">
                <a:latin typeface="Trebuchet MS"/>
                <a:cs typeface="Trebuchet MS"/>
              </a:rPr>
              <a:t>mixed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15">
                <a:latin typeface="Trebuchet MS"/>
                <a:cs typeface="Trebuchet MS"/>
              </a:rPr>
              <a:t>by </a:t>
            </a:r>
            <a:r>
              <a:rPr dirty="0" sz="1400" spc="-35">
                <a:latin typeface="Trebuchet MS"/>
                <a:cs typeface="Trebuchet MS"/>
              </a:rPr>
              <a:t>definition, </a:t>
            </a:r>
            <a:r>
              <a:rPr dirty="0" sz="1400" spc="-20">
                <a:latin typeface="Trebuchet MS"/>
                <a:cs typeface="Trebuchet MS"/>
              </a:rPr>
              <a:t>most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research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area focuses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25">
                <a:latin typeface="Trebuchet MS"/>
                <a:cs typeface="Trebuchet MS"/>
              </a:rPr>
              <a:t>AR, 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this </a:t>
            </a:r>
            <a:r>
              <a:rPr dirty="0" sz="1400" spc="-50">
                <a:latin typeface="Trebuchet MS"/>
                <a:cs typeface="Trebuchet MS"/>
              </a:rPr>
              <a:t>term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50">
                <a:latin typeface="Trebuchet MS"/>
                <a:cs typeface="Trebuchet MS"/>
              </a:rPr>
              <a:t>therefore </a:t>
            </a:r>
            <a:r>
              <a:rPr dirty="0" sz="1400" spc="-35">
                <a:latin typeface="Trebuchet MS"/>
                <a:cs typeface="Trebuchet MS"/>
              </a:rPr>
              <a:t>often used interchangeably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15">
                <a:latin typeface="Trebuchet MS"/>
                <a:cs typeface="Trebuchet MS"/>
              </a:rPr>
              <a:t>mixed</a:t>
            </a:r>
            <a:r>
              <a:rPr dirty="0" sz="1400" spc="27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reality.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21285">
              <a:lnSpc>
                <a:spcPct val="99900"/>
              </a:lnSpc>
            </a:pP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50">
                <a:latin typeface="Trebuchet MS"/>
                <a:cs typeface="Trebuchet MS"/>
              </a:rPr>
              <a:t>techniques </a:t>
            </a:r>
            <a:r>
              <a:rPr dirty="0" sz="1400" spc="-25">
                <a:latin typeface="Trebuchet MS"/>
                <a:cs typeface="Trebuchet MS"/>
              </a:rPr>
              <a:t>exploit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spatial </a:t>
            </a:r>
            <a:r>
              <a:rPr dirty="0" sz="1400" spc="-35">
                <a:latin typeface="Trebuchet MS"/>
                <a:cs typeface="Trebuchet MS"/>
              </a:rPr>
              <a:t>relationships between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user,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digital  </a:t>
            </a:r>
            <a:r>
              <a:rPr dirty="0" sz="1400" spc="-20">
                <a:latin typeface="Trebuchet MS"/>
                <a:cs typeface="Trebuchet MS"/>
              </a:rPr>
              <a:t>information,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20">
                <a:latin typeface="Trebuchet MS"/>
                <a:cs typeface="Trebuchet MS"/>
              </a:rPr>
              <a:t>environment,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enable intuitive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0">
                <a:latin typeface="Trebuchet MS"/>
                <a:cs typeface="Trebuchet MS"/>
              </a:rPr>
              <a:t>interactive  </a:t>
            </a:r>
            <a:r>
              <a:rPr dirty="0" sz="1400" spc="-40">
                <a:latin typeface="Trebuchet MS"/>
                <a:cs typeface="Trebuchet MS"/>
              </a:rPr>
              <a:t>presentations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5">
                <a:latin typeface="Trebuchet MS"/>
                <a:cs typeface="Trebuchet MS"/>
              </a:rPr>
              <a:t>data. </a:t>
            </a:r>
            <a:r>
              <a:rPr dirty="0" sz="1400" spc="65">
                <a:latin typeface="Trebuchet MS"/>
                <a:cs typeface="Trebuchet MS"/>
              </a:rPr>
              <a:t>An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45">
                <a:latin typeface="Trebuchet MS"/>
                <a:cs typeface="Trebuchet MS"/>
              </a:rPr>
              <a:t>system </a:t>
            </a:r>
            <a:r>
              <a:rPr dirty="0" sz="1400" spc="-65">
                <a:latin typeface="Trebuchet MS"/>
                <a:cs typeface="Trebuchet MS"/>
              </a:rPr>
              <a:t>can,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40">
                <a:latin typeface="Trebuchet MS"/>
                <a:cs typeface="Trebuchet MS"/>
              </a:rPr>
              <a:t>example, achieve medical </a:t>
            </a:r>
            <a:r>
              <a:rPr dirty="0" sz="1400" spc="-85">
                <a:latin typeface="Trebuchet MS"/>
                <a:cs typeface="Trebuchet MS"/>
              </a:rPr>
              <a:t>see-  </a:t>
            </a:r>
            <a:r>
              <a:rPr dirty="0" sz="1400" spc="-10">
                <a:latin typeface="Trebuchet MS"/>
                <a:cs typeface="Trebuchet MS"/>
              </a:rPr>
              <a:t>through </a:t>
            </a:r>
            <a:r>
              <a:rPr dirty="0" sz="1400" spc="-20">
                <a:latin typeface="Trebuchet MS"/>
                <a:cs typeface="Trebuchet MS"/>
              </a:rPr>
              <a:t>vision, </a:t>
            </a:r>
            <a:r>
              <a:rPr dirty="0" sz="1400" spc="20">
                <a:latin typeface="Trebuchet MS"/>
                <a:cs typeface="Trebuchet MS"/>
              </a:rPr>
              <a:t>by </a:t>
            </a:r>
            <a:r>
              <a:rPr dirty="0" sz="1400" spc="-25">
                <a:latin typeface="Trebuchet MS"/>
                <a:cs typeface="Trebuchet MS"/>
              </a:rPr>
              <a:t>using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5">
                <a:latin typeface="Trebuchet MS"/>
                <a:cs typeface="Trebuchet MS"/>
              </a:rPr>
              <a:t>special </a:t>
            </a:r>
            <a:r>
              <a:rPr dirty="0" sz="1400" spc="-25">
                <a:latin typeface="Trebuchet MS"/>
                <a:cs typeface="Trebuchet MS"/>
              </a:rPr>
              <a:t>display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10">
                <a:latin typeface="Trebuchet MS"/>
                <a:cs typeface="Trebuchet MS"/>
              </a:rPr>
              <a:t>which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images </a:t>
            </a:r>
            <a:r>
              <a:rPr dirty="0" sz="1400" spc="-25">
                <a:latin typeface="Trebuchet MS"/>
                <a:cs typeface="Trebuchet MS"/>
              </a:rPr>
              <a:t>displayed </a:t>
            </a:r>
            <a:r>
              <a:rPr dirty="0" sz="1400" spc="15">
                <a:latin typeface="Trebuchet MS"/>
                <a:cs typeface="Trebuchet MS"/>
              </a:rPr>
              <a:t>by 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computer </a:t>
            </a:r>
            <a:r>
              <a:rPr dirty="0" sz="1400" spc="-55">
                <a:latin typeface="Trebuchet MS"/>
                <a:cs typeface="Trebuchet MS"/>
              </a:rPr>
              <a:t>are seen </a:t>
            </a:r>
            <a:r>
              <a:rPr dirty="0" sz="1400" spc="-15">
                <a:latin typeface="Trebuchet MS"/>
                <a:cs typeface="Trebuchet MS"/>
              </a:rPr>
              <a:t>overlaid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patient </a:t>
            </a:r>
            <a:r>
              <a:rPr dirty="0" sz="1400" spc="-70">
                <a:latin typeface="Trebuchet MS"/>
                <a:cs typeface="Trebuchet MS"/>
              </a:rPr>
              <a:t>[State </a:t>
            </a:r>
            <a:r>
              <a:rPr dirty="0" sz="1400" spc="-90">
                <a:latin typeface="Trebuchet MS"/>
                <a:cs typeface="Trebuchet MS"/>
              </a:rPr>
              <a:t>et </a:t>
            </a:r>
            <a:r>
              <a:rPr dirty="0" sz="1400" spc="-70">
                <a:latin typeface="Trebuchet MS"/>
                <a:cs typeface="Trebuchet MS"/>
              </a:rPr>
              <a:t>al. </a:t>
            </a:r>
            <a:r>
              <a:rPr dirty="0" sz="1400" spc="-25">
                <a:latin typeface="Trebuchet MS"/>
                <a:cs typeface="Trebuchet MS"/>
              </a:rPr>
              <a:t>1996, </a:t>
            </a:r>
            <a:r>
              <a:rPr dirty="0" sz="1400" spc="-75">
                <a:latin typeface="Trebuchet MS"/>
                <a:cs typeface="Trebuchet MS"/>
              </a:rPr>
              <a:t>Stetten </a:t>
            </a:r>
            <a:r>
              <a:rPr dirty="0" sz="1400" spc="-90">
                <a:latin typeface="Trebuchet MS"/>
                <a:cs typeface="Trebuchet MS"/>
              </a:rPr>
              <a:t>et  </a:t>
            </a:r>
            <a:r>
              <a:rPr dirty="0" sz="1400" spc="-35">
                <a:latin typeface="Trebuchet MS"/>
                <a:cs typeface="Trebuchet MS"/>
              </a:rPr>
              <a:t>al.2001].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7305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Such </a:t>
            </a:r>
            <a:r>
              <a:rPr dirty="0" sz="1400" spc="-25">
                <a:latin typeface="Trebuchet MS"/>
                <a:cs typeface="Trebuchet MS"/>
              </a:rPr>
              <a:t>configurations </a:t>
            </a:r>
            <a:r>
              <a:rPr dirty="0" sz="1400" spc="-35">
                <a:latin typeface="Trebuchet MS"/>
                <a:cs typeface="Trebuchet MS"/>
              </a:rPr>
              <a:t>rely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">
                <a:latin typeface="Trebuchet MS"/>
                <a:cs typeface="Trebuchet MS"/>
              </a:rPr>
              <a:t>proper </a:t>
            </a:r>
            <a:r>
              <a:rPr dirty="0" sz="1400" spc="-35">
                <a:latin typeface="Trebuchet MS"/>
                <a:cs typeface="Trebuchet MS"/>
              </a:rPr>
              <a:t>acquisition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registration </a:t>
            </a:r>
            <a:r>
              <a:rPr dirty="0" sz="1400">
                <a:latin typeface="Trebuchet MS"/>
                <a:cs typeface="Trebuchet MS"/>
              </a:rPr>
              <a:t>of  </a:t>
            </a:r>
            <a:r>
              <a:rPr dirty="0" sz="1400" spc="-40">
                <a:latin typeface="Trebuchet MS"/>
                <a:cs typeface="Trebuchet MS"/>
              </a:rPr>
              <a:t>internal medical </a:t>
            </a:r>
            <a:r>
              <a:rPr dirty="0" sz="1400" spc="-25">
                <a:latin typeface="Trebuchet MS"/>
                <a:cs typeface="Trebuchet MS"/>
              </a:rPr>
              <a:t>imagery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relevant </a:t>
            </a:r>
            <a:r>
              <a:rPr dirty="0" sz="1400" spc="-55">
                <a:latin typeface="Trebuchet MS"/>
                <a:cs typeface="Trebuchet MS"/>
              </a:rPr>
              <a:t>perspective,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careful </a:t>
            </a:r>
            <a:r>
              <a:rPr dirty="0" sz="1400" spc="-35">
                <a:latin typeface="Trebuchet MS"/>
                <a:cs typeface="Trebuchet MS"/>
              </a:rPr>
              <a:t>calibration 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establish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geometrical </a:t>
            </a:r>
            <a:r>
              <a:rPr dirty="0" sz="1400" spc="-30">
                <a:latin typeface="Trebuchet MS"/>
                <a:cs typeface="Trebuchet MS"/>
              </a:rPr>
              <a:t>relationship </a:t>
            </a:r>
            <a:r>
              <a:rPr dirty="0" sz="1400" spc="-35">
                <a:latin typeface="Trebuchet MS"/>
                <a:cs typeface="Trebuchet MS"/>
              </a:rPr>
              <a:t>between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display,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viewer, 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patient,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5">
                <a:latin typeface="Trebuchet MS"/>
                <a:cs typeface="Trebuchet MS"/>
              </a:rPr>
              <a:t>ensure </a:t>
            </a:r>
            <a:r>
              <a:rPr dirty="0" sz="1400" spc="-60">
                <a:latin typeface="Trebuchet MS"/>
                <a:cs typeface="Trebuchet MS"/>
              </a:rPr>
              <a:t>that the </a:t>
            </a:r>
            <a:r>
              <a:rPr dirty="0" sz="1400" spc="-55">
                <a:latin typeface="Trebuchet MS"/>
                <a:cs typeface="Trebuchet MS"/>
              </a:rPr>
              <a:t>correct </a:t>
            </a:r>
            <a:r>
              <a:rPr dirty="0" sz="1400" spc="-30">
                <a:latin typeface="Trebuchet MS"/>
                <a:cs typeface="Trebuchet MS"/>
              </a:rPr>
              <a:t>image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55">
                <a:latin typeface="Trebuchet MS"/>
                <a:cs typeface="Trebuchet MS"/>
              </a:rPr>
              <a:t>accurately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presented.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PROBLEM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800"/>
              </a:lnSpc>
            </a:pPr>
            <a:r>
              <a:rPr dirty="0" sz="1400">
                <a:latin typeface="Trebuchet MS"/>
                <a:cs typeface="Trebuchet MS"/>
              </a:rPr>
              <a:t>All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typical </a:t>
            </a:r>
            <a:r>
              <a:rPr dirty="0" sz="1400" spc="-30">
                <a:latin typeface="Trebuchet MS"/>
                <a:cs typeface="Trebuchet MS"/>
              </a:rPr>
              <a:t>software </a:t>
            </a:r>
            <a:r>
              <a:rPr dirty="0" sz="1400" spc="-10">
                <a:latin typeface="Trebuchet MS"/>
                <a:cs typeface="Trebuchet MS"/>
              </a:rPr>
              <a:t>components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systems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40">
                <a:latin typeface="Trebuchet MS"/>
                <a:cs typeface="Trebuchet MS"/>
              </a:rPr>
              <a:t>been  </a:t>
            </a:r>
            <a:r>
              <a:rPr dirty="0" sz="1400" spc="-75">
                <a:latin typeface="Trebuchet MS"/>
                <a:cs typeface="Trebuchet MS"/>
              </a:rPr>
              <a:t>subject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5">
                <a:latin typeface="Trebuchet MS"/>
                <a:cs typeface="Trebuchet MS"/>
              </a:rPr>
              <a:t>extensive </a:t>
            </a:r>
            <a:r>
              <a:rPr dirty="0" sz="1400" spc="-60">
                <a:latin typeface="Trebuchet MS"/>
                <a:cs typeface="Trebuchet MS"/>
              </a:rPr>
              <a:t>research </a:t>
            </a:r>
            <a:r>
              <a:rPr dirty="0" sz="1400" spc="-10">
                <a:latin typeface="Trebuchet MS"/>
                <a:cs typeface="Trebuchet MS"/>
              </a:rPr>
              <a:t>during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last </a:t>
            </a:r>
            <a:r>
              <a:rPr dirty="0" sz="1400" spc="-20">
                <a:latin typeface="Trebuchet MS"/>
                <a:cs typeface="Trebuchet MS"/>
              </a:rPr>
              <a:t>few </a:t>
            </a:r>
            <a:r>
              <a:rPr dirty="0" sz="1400" spc="-55">
                <a:latin typeface="Trebuchet MS"/>
                <a:cs typeface="Trebuchet MS"/>
              </a:rPr>
              <a:t>years. </a:t>
            </a: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work </a:t>
            </a:r>
            <a:r>
              <a:rPr dirty="0" sz="1400" spc="-45">
                <a:latin typeface="Trebuchet MS"/>
                <a:cs typeface="Trebuchet MS"/>
              </a:rPr>
              <a:t>has </a:t>
            </a:r>
            <a:r>
              <a:rPr dirty="0" sz="1400" spc="-50">
                <a:latin typeface="Trebuchet MS"/>
                <a:cs typeface="Trebuchet MS"/>
              </a:rPr>
              <a:t>resulted 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5">
                <a:latin typeface="Trebuchet MS"/>
                <a:cs typeface="Trebuchet MS"/>
              </a:rPr>
              <a:t>number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15">
                <a:latin typeface="Trebuchet MS"/>
                <a:cs typeface="Trebuchet MS"/>
              </a:rPr>
              <a:t>frameworks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50">
                <a:latin typeface="Trebuchet MS"/>
                <a:cs typeface="Trebuchet MS"/>
              </a:rPr>
              <a:t>encapsulate </a:t>
            </a:r>
            <a:r>
              <a:rPr dirty="0" sz="1400" spc="-25">
                <a:latin typeface="Trebuchet MS"/>
                <a:cs typeface="Trebuchet MS"/>
              </a:rPr>
              <a:t>algorithms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25">
                <a:latin typeface="Trebuchet MS"/>
                <a:cs typeface="Trebuchet MS"/>
              </a:rPr>
              <a:t>implementation  </a:t>
            </a:r>
            <a:r>
              <a:rPr dirty="0" sz="1400" spc="-55">
                <a:latin typeface="Trebuchet MS"/>
                <a:cs typeface="Trebuchet MS"/>
              </a:rPr>
              <a:t>expertise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15">
                <a:latin typeface="Trebuchet MS"/>
                <a:cs typeface="Trebuchet MS"/>
              </a:rPr>
              <a:t>various </a:t>
            </a:r>
            <a:r>
              <a:rPr dirty="0" sz="1400" spc="-50">
                <a:latin typeface="Trebuchet MS"/>
                <a:cs typeface="Trebuchet MS"/>
              </a:rPr>
              <a:t>specialized </a:t>
            </a:r>
            <a:r>
              <a:rPr dirty="0" sz="1400" spc="-15">
                <a:latin typeface="Trebuchet MS"/>
                <a:cs typeface="Trebuchet MS"/>
              </a:rPr>
              <a:t>problems </a:t>
            </a:r>
            <a:r>
              <a:rPr dirty="0" sz="1400" spc="-10">
                <a:latin typeface="Trebuchet MS"/>
                <a:cs typeface="Trebuchet MS"/>
              </a:rPr>
              <a:t>in </a:t>
            </a:r>
            <a:r>
              <a:rPr dirty="0" sz="1400" spc="-35">
                <a:latin typeface="Trebuchet MS"/>
                <a:cs typeface="Trebuchet MS"/>
              </a:rPr>
              <a:t>code, </a:t>
            </a:r>
            <a:r>
              <a:rPr dirty="0" sz="1400" spc="-20">
                <a:latin typeface="Trebuchet MS"/>
                <a:cs typeface="Trebuchet MS"/>
              </a:rPr>
              <a:t>ready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developer </a:t>
            </a:r>
            <a:r>
              <a:rPr dirty="0" sz="1400" spc="-5">
                <a:latin typeface="Trebuchet MS"/>
                <a:cs typeface="Trebuchet MS"/>
              </a:rPr>
              <a:t>to  </a:t>
            </a:r>
            <a:r>
              <a:rPr dirty="0" sz="1400" spc="-70">
                <a:latin typeface="Trebuchet MS"/>
                <a:cs typeface="Trebuchet MS"/>
              </a:rPr>
              <a:t>reuse. </a:t>
            </a:r>
            <a:r>
              <a:rPr dirty="0" sz="1400" spc="15">
                <a:latin typeface="Trebuchet MS"/>
                <a:cs typeface="Trebuchet MS"/>
              </a:rPr>
              <a:t>However, </a:t>
            </a:r>
            <a:r>
              <a:rPr dirty="0" sz="1400" spc="-65">
                <a:latin typeface="Trebuchet MS"/>
                <a:cs typeface="Trebuchet MS"/>
              </a:rPr>
              <a:t>these </a:t>
            </a:r>
            <a:r>
              <a:rPr dirty="0" sz="1400" spc="-20">
                <a:latin typeface="Trebuchet MS"/>
                <a:cs typeface="Trebuchet MS"/>
              </a:rPr>
              <a:t>frameworks </a:t>
            </a:r>
            <a:r>
              <a:rPr dirty="0" sz="1400" spc="-35">
                <a:latin typeface="Trebuchet MS"/>
                <a:cs typeface="Trebuchet MS"/>
              </a:rPr>
              <a:t>typically </a:t>
            </a:r>
            <a:r>
              <a:rPr dirty="0" sz="1400">
                <a:latin typeface="Trebuchet MS"/>
                <a:cs typeface="Trebuchet MS"/>
              </a:rPr>
              <a:t>provide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developer </a:t>
            </a:r>
            <a:r>
              <a:rPr dirty="0" sz="1400" spc="-10">
                <a:latin typeface="Trebuchet MS"/>
                <a:cs typeface="Trebuchet MS"/>
              </a:rPr>
              <a:t>with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54395" cy="8122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06400">
              <a:lnSpc>
                <a:spcPct val="99800"/>
              </a:lnSpc>
              <a:spcBef>
                <a:spcPts val="105"/>
              </a:spcBef>
            </a:pPr>
            <a:r>
              <a:rPr dirty="0" sz="1400" spc="-90">
                <a:latin typeface="Trebuchet MS"/>
                <a:cs typeface="Trebuchet MS"/>
              </a:rPr>
              <a:t>set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5">
                <a:latin typeface="Trebuchet MS"/>
                <a:cs typeface="Trebuchet MS"/>
              </a:rPr>
              <a:t>library </a:t>
            </a:r>
            <a:r>
              <a:rPr dirty="0" sz="1400" spc="-70">
                <a:latin typeface="Trebuchet MS"/>
                <a:cs typeface="Trebuchet MS"/>
              </a:rPr>
              <a:t>calls </a:t>
            </a:r>
            <a:r>
              <a:rPr dirty="0" sz="1400" spc="25">
                <a:latin typeface="Trebuchet MS"/>
                <a:cs typeface="Trebuchet MS"/>
              </a:rPr>
              <a:t>or </a:t>
            </a:r>
            <a:r>
              <a:rPr dirty="0" sz="1400" spc="-65">
                <a:latin typeface="Trebuchet MS"/>
                <a:cs typeface="Trebuchet MS"/>
              </a:rPr>
              <a:t>objects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30">
                <a:latin typeface="Trebuchet MS"/>
                <a:cs typeface="Trebuchet MS"/>
              </a:rPr>
              <a:t>implement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70">
                <a:latin typeface="Trebuchet MS"/>
                <a:cs typeface="Trebuchet MS"/>
              </a:rPr>
              <a:t>specific </a:t>
            </a:r>
            <a:r>
              <a:rPr dirty="0" sz="1400" spc="-25">
                <a:latin typeface="Trebuchet MS"/>
                <a:cs typeface="Trebuchet MS"/>
              </a:rPr>
              <a:t>algorithms </a:t>
            </a:r>
            <a:r>
              <a:rPr dirty="0" sz="1400" spc="-35">
                <a:latin typeface="Trebuchet MS"/>
                <a:cs typeface="Trebuchet MS"/>
              </a:rPr>
              <a:t>but  </a:t>
            </a:r>
            <a:r>
              <a:rPr dirty="0" sz="1400" spc="-10">
                <a:latin typeface="Trebuchet MS"/>
                <a:cs typeface="Trebuchet MS"/>
              </a:rPr>
              <a:t>without </a:t>
            </a:r>
            <a:r>
              <a:rPr dirty="0" sz="1400" spc="-30">
                <a:latin typeface="Trebuchet MS"/>
                <a:cs typeface="Trebuchet MS"/>
              </a:rPr>
              <a:t>illuminating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overall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45">
                <a:latin typeface="Trebuchet MS"/>
                <a:cs typeface="Trebuchet MS"/>
              </a:rPr>
              <a:t>design. </a:t>
            </a: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fine-grained  </a:t>
            </a:r>
            <a:r>
              <a:rPr dirty="0" sz="1400" spc="-35">
                <a:latin typeface="Trebuchet MS"/>
                <a:cs typeface="Trebuchet MS"/>
              </a:rPr>
              <a:t>functionality </a:t>
            </a:r>
            <a:r>
              <a:rPr dirty="0" sz="1400" spc="5">
                <a:latin typeface="Trebuchet MS"/>
                <a:cs typeface="Trebuchet MS"/>
              </a:rPr>
              <a:t>provided </a:t>
            </a:r>
            <a:r>
              <a:rPr dirty="0" sz="1400" spc="15">
                <a:latin typeface="Trebuchet MS"/>
                <a:cs typeface="Trebuchet MS"/>
              </a:rPr>
              <a:t>by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>
                <a:latin typeface="Trebuchet MS"/>
                <a:cs typeface="Trebuchet MS"/>
              </a:rPr>
              <a:t>programming </a:t>
            </a:r>
            <a:r>
              <a:rPr dirty="0" sz="1400" spc="-65">
                <a:latin typeface="Trebuchet MS"/>
                <a:cs typeface="Trebuchet MS"/>
              </a:rPr>
              <a:t>interface </a:t>
            </a:r>
            <a:r>
              <a:rPr dirty="0" sz="1400" spc="-30">
                <a:latin typeface="Trebuchet MS"/>
                <a:cs typeface="Trebuchet MS"/>
              </a:rPr>
              <a:t>usually  </a:t>
            </a:r>
            <a:r>
              <a:rPr dirty="0" sz="1400" spc="-50">
                <a:latin typeface="Trebuchet MS"/>
                <a:cs typeface="Trebuchet MS"/>
              </a:rPr>
              <a:t>requires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45">
                <a:latin typeface="Trebuchet MS"/>
                <a:cs typeface="Trebuchet MS"/>
              </a:rPr>
              <a:t>large </a:t>
            </a:r>
            <a:r>
              <a:rPr dirty="0" sz="1400" spc="-25">
                <a:latin typeface="Trebuchet MS"/>
                <a:cs typeface="Trebuchet MS"/>
              </a:rPr>
              <a:t>management </a:t>
            </a:r>
            <a:r>
              <a:rPr dirty="0" sz="1400" spc="-10">
                <a:latin typeface="Trebuchet MS"/>
                <a:cs typeface="Trebuchet MS"/>
              </a:rPr>
              <a:t>overhead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part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application  </a:t>
            </a:r>
            <a:r>
              <a:rPr dirty="0" sz="1400" spc="-10">
                <a:latin typeface="Trebuchet MS"/>
                <a:cs typeface="Trebuchet MS"/>
              </a:rPr>
              <a:t>programmer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0">
                <a:latin typeface="Trebuchet MS"/>
                <a:cs typeface="Trebuchet MS"/>
              </a:rPr>
              <a:t>therefore </a:t>
            </a:r>
            <a:r>
              <a:rPr dirty="0" sz="1400" spc="-70">
                <a:latin typeface="Trebuchet MS"/>
                <a:cs typeface="Trebuchet MS"/>
              </a:rPr>
              <a:t>still </a:t>
            </a:r>
            <a:r>
              <a:rPr dirty="0" sz="1400" spc="-10">
                <a:latin typeface="Trebuchet MS"/>
                <a:cs typeface="Trebuchet MS"/>
              </a:rPr>
              <a:t>allows </a:t>
            </a:r>
            <a:r>
              <a:rPr dirty="0" sz="1400" spc="-60">
                <a:latin typeface="Trebuchet MS"/>
                <a:cs typeface="Trebuchet MS"/>
              </a:rPr>
              <a:t>inefficient</a:t>
            </a:r>
            <a:r>
              <a:rPr dirty="0" sz="1400" spc="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implementations.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37160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level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0">
                <a:latin typeface="Trebuchet MS"/>
                <a:cs typeface="Trebuchet MS"/>
              </a:rPr>
              <a:t>abstraction </a:t>
            </a:r>
            <a:r>
              <a:rPr dirty="0" sz="1400" spc="-15">
                <a:latin typeface="Trebuchet MS"/>
                <a:cs typeface="Trebuchet MS"/>
              </a:rPr>
              <a:t>within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frameworks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5">
                <a:latin typeface="Trebuchet MS"/>
                <a:cs typeface="Trebuchet MS"/>
              </a:rPr>
              <a:t>not </a:t>
            </a:r>
            <a:r>
              <a:rPr dirty="0" sz="1400" spc="-55">
                <a:latin typeface="Trebuchet MS"/>
                <a:cs typeface="Trebuchet MS"/>
              </a:rPr>
              <a:t>sufficiently </a:t>
            </a:r>
            <a:r>
              <a:rPr dirty="0" sz="1400" spc="-15">
                <a:latin typeface="Trebuchet MS"/>
                <a:cs typeface="Trebuchet MS"/>
              </a:rPr>
              <a:t>high </a:t>
            </a:r>
            <a:r>
              <a:rPr dirty="0" sz="1400" spc="-5">
                <a:latin typeface="Trebuchet MS"/>
                <a:cs typeface="Trebuchet MS"/>
              </a:rPr>
              <a:t>to  </a:t>
            </a:r>
            <a:r>
              <a:rPr dirty="0" sz="1400" spc="-10">
                <a:latin typeface="Trebuchet MS"/>
                <a:cs typeface="Trebuchet MS"/>
              </a:rPr>
              <a:t>support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exploratory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iterative </a:t>
            </a:r>
            <a:r>
              <a:rPr dirty="0" sz="1400" spc="-15">
                <a:latin typeface="Trebuchet MS"/>
                <a:cs typeface="Trebuchet MS"/>
              </a:rPr>
              <a:t>development </a:t>
            </a:r>
            <a:r>
              <a:rPr dirty="0" sz="1400" spc="-45">
                <a:latin typeface="Trebuchet MS"/>
                <a:cs typeface="Trebuchet MS"/>
              </a:rPr>
              <a:t>process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35">
                <a:latin typeface="Trebuchet MS"/>
                <a:cs typeface="Trebuchet MS"/>
              </a:rPr>
              <a:t>would </a:t>
            </a:r>
            <a:r>
              <a:rPr dirty="0" sz="1400" spc="-45">
                <a:latin typeface="Trebuchet MS"/>
                <a:cs typeface="Trebuchet MS"/>
              </a:rPr>
              <a:t>be  ideal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40">
                <a:latin typeface="Trebuchet MS"/>
                <a:cs typeface="Trebuchet MS"/>
              </a:rPr>
              <a:t>applications. </a:t>
            </a:r>
            <a:r>
              <a:rPr dirty="0" sz="1400" spc="105">
                <a:latin typeface="Trebuchet MS"/>
                <a:cs typeface="Trebuchet MS"/>
              </a:rPr>
              <a:t>A </a:t>
            </a:r>
            <a:r>
              <a:rPr dirty="0" sz="1400" spc="-45">
                <a:latin typeface="Trebuchet MS"/>
                <a:cs typeface="Trebuchet MS"/>
              </a:rPr>
              <a:t>large </a:t>
            </a:r>
            <a:r>
              <a:rPr dirty="0" sz="1400" spc="-15">
                <a:latin typeface="Trebuchet MS"/>
                <a:cs typeface="Trebuchet MS"/>
              </a:rPr>
              <a:t>number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5">
                <a:latin typeface="Trebuchet MS"/>
                <a:cs typeface="Trebuchet MS"/>
              </a:rPr>
              <a:t>existing </a:t>
            </a:r>
            <a:r>
              <a:rPr dirty="0" sz="1400" spc="-15">
                <a:latin typeface="Trebuchet MS"/>
                <a:cs typeface="Trebuchet MS"/>
              </a:rPr>
              <a:t>frameworks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40">
                <a:latin typeface="Trebuchet MS"/>
                <a:cs typeface="Trebuchet MS"/>
              </a:rPr>
              <a:t>based 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30">
                <a:latin typeface="Trebuchet MS"/>
                <a:cs typeface="Trebuchet MS"/>
              </a:rPr>
              <a:t>languages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45">
                <a:latin typeface="Trebuchet MS"/>
                <a:cs typeface="Trebuchet MS"/>
              </a:rPr>
              <a:t>require </a:t>
            </a:r>
            <a:r>
              <a:rPr dirty="0" sz="1400" spc="-15">
                <a:latin typeface="Trebuchet MS"/>
                <a:cs typeface="Trebuchet MS"/>
              </a:rPr>
              <a:t>compilation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5">
                <a:latin typeface="Trebuchet MS"/>
                <a:cs typeface="Trebuchet MS"/>
              </a:rPr>
              <a:t>therefore </a:t>
            </a:r>
            <a:r>
              <a:rPr dirty="0" sz="1400" spc="-30">
                <a:latin typeface="Trebuchet MS"/>
                <a:cs typeface="Trebuchet MS"/>
              </a:rPr>
              <a:t>already </a:t>
            </a:r>
            <a:r>
              <a:rPr dirty="0" sz="1400" spc="10">
                <a:latin typeface="Trebuchet MS"/>
                <a:cs typeface="Trebuchet MS"/>
              </a:rPr>
              <a:t>oppose  </a:t>
            </a:r>
            <a:r>
              <a:rPr dirty="0" sz="1400" spc="-45">
                <a:latin typeface="Trebuchet MS"/>
                <a:cs typeface="Trebuchet MS"/>
              </a:rPr>
              <a:t>frequent </a:t>
            </a:r>
            <a:r>
              <a:rPr dirty="0" sz="1400" spc="-55">
                <a:latin typeface="Trebuchet MS"/>
                <a:cs typeface="Trebuchet MS"/>
              </a:rPr>
              <a:t>changes. </a:t>
            </a:r>
            <a:r>
              <a:rPr dirty="0" sz="1400" spc="-10">
                <a:latin typeface="Trebuchet MS"/>
                <a:cs typeface="Trebuchet MS"/>
              </a:rPr>
              <a:t>Others </a:t>
            </a:r>
            <a:r>
              <a:rPr dirty="0" sz="1400" spc="5">
                <a:latin typeface="Trebuchet MS"/>
                <a:cs typeface="Trebuchet MS"/>
              </a:rPr>
              <a:t>employ </a:t>
            </a:r>
            <a:r>
              <a:rPr dirty="0" sz="1400" spc="-45">
                <a:latin typeface="Trebuchet MS"/>
                <a:cs typeface="Trebuchet MS"/>
              </a:rPr>
              <a:t>interpreted </a:t>
            </a:r>
            <a:r>
              <a:rPr dirty="0" sz="1400" spc="-35">
                <a:latin typeface="Trebuchet MS"/>
                <a:cs typeface="Trebuchet MS"/>
              </a:rPr>
              <a:t>languages but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30">
                <a:latin typeface="Trebuchet MS"/>
                <a:cs typeface="Trebuchet MS"/>
              </a:rPr>
              <a:t>disadvantages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20">
                <a:latin typeface="Trebuchet MS"/>
                <a:cs typeface="Trebuchet MS"/>
              </a:rPr>
              <a:t>too </a:t>
            </a:r>
            <a:r>
              <a:rPr dirty="0" sz="1400" spc="-40">
                <a:latin typeface="Trebuchet MS"/>
                <a:cs typeface="Trebuchet MS"/>
              </a:rPr>
              <a:t>fine-grained </a:t>
            </a:r>
            <a:r>
              <a:rPr dirty="0" sz="1400" spc="5">
                <a:latin typeface="Trebuchet MS"/>
                <a:cs typeface="Trebuchet MS"/>
              </a:rPr>
              <a:t>APIs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persist.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55575">
              <a:lnSpc>
                <a:spcPct val="99900"/>
              </a:lnSpc>
            </a:pPr>
            <a:r>
              <a:rPr dirty="0" sz="1400" spc="-15">
                <a:latin typeface="Trebuchet MS"/>
                <a:cs typeface="Trebuchet MS"/>
              </a:rPr>
              <a:t>Additionally, </a:t>
            </a:r>
            <a:r>
              <a:rPr dirty="0" sz="1400" spc="-10">
                <a:latin typeface="Trebuchet MS"/>
                <a:cs typeface="Trebuchet MS"/>
              </a:rPr>
              <a:t>some </a:t>
            </a:r>
            <a:r>
              <a:rPr dirty="0" sz="1400" spc="-30">
                <a:latin typeface="Trebuchet MS"/>
                <a:cs typeface="Trebuchet MS"/>
              </a:rPr>
              <a:t>software </a:t>
            </a:r>
            <a:r>
              <a:rPr dirty="0" sz="1400" spc="-20">
                <a:latin typeface="Trebuchet MS"/>
                <a:cs typeface="Trebuchet MS"/>
              </a:rPr>
              <a:t>frameworks </a:t>
            </a:r>
            <a:r>
              <a:rPr dirty="0" sz="1400">
                <a:latin typeface="Trebuchet MS"/>
                <a:cs typeface="Trebuchet MS"/>
              </a:rPr>
              <a:t>provide </a:t>
            </a:r>
            <a:r>
              <a:rPr dirty="0" sz="1400" spc="-35">
                <a:latin typeface="Trebuchet MS"/>
                <a:cs typeface="Trebuchet MS"/>
              </a:rPr>
              <a:t>high-level </a:t>
            </a:r>
            <a:r>
              <a:rPr dirty="0" sz="1400" spc="-60">
                <a:latin typeface="Trebuchet MS"/>
                <a:cs typeface="Trebuchet MS"/>
              </a:rPr>
              <a:t>architectural  </a:t>
            </a:r>
            <a:r>
              <a:rPr dirty="0" sz="1400" spc="-50">
                <a:latin typeface="Trebuchet MS"/>
                <a:cs typeface="Trebuchet MS"/>
              </a:rPr>
              <a:t>patterns such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35">
                <a:latin typeface="Trebuchet MS"/>
                <a:cs typeface="Trebuchet MS"/>
              </a:rPr>
              <a:t>means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5">
                <a:latin typeface="Trebuchet MS"/>
                <a:cs typeface="Trebuchet MS"/>
              </a:rPr>
              <a:t>inter-component </a:t>
            </a:r>
            <a:r>
              <a:rPr dirty="0" sz="1400" spc="-20">
                <a:latin typeface="Trebuchet MS"/>
                <a:cs typeface="Trebuchet MS"/>
              </a:rPr>
              <a:t>communications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25">
                <a:latin typeface="Trebuchet MS"/>
                <a:cs typeface="Trebuchet MS"/>
              </a:rPr>
              <a:t>too  </a:t>
            </a:r>
            <a:r>
              <a:rPr dirty="0" sz="1400" spc="-40">
                <a:latin typeface="Trebuchet MS"/>
                <a:cs typeface="Trebuchet MS"/>
              </a:rPr>
              <a:t>general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direct the </a:t>
            </a:r>
            <a:r>
              <a:rPr dirty="0" sz="1400" spc="-15">
                <a:latin typeface="Trebuchet MS"/>
                <a:cs typeface="Trebuchet MS"/>
              </a:rPr>
              <a:t>developer </a:t>
            </a:r>
            <a:r>
              <a:rPr dirty="0" sz="1400" spc="-5">
                <a:latin typeface="Trebuchet MS"/>
                <a:cs typeface="Trebuchet MS"/>
              </a:rPr>
              <a:t>towards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15">
                <a:latin typeface="Trebuchet MS"/>
                <a:cs typeface="Trebuchet MS"/>
              </a:rPr>
              <a:t>working </a:t>
            </a:r>
            <a:r>
              <a:rPr dirty="0" sz="1400" spc="-45">
                <a:latin typeface="Trebuchet MS"/>
                <a:cs typeface="Trebuchet MS"/>
              </a:rPr>
              <a:t>design. </a:t>
            </a: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problem </a:t>
            </a:r>
            <a:r>
              <a:rPr dirty="0" sz="1400" spc="-75">
                <a:latin typeface="Trebuchet MS"/>
                <a:cs typeface="Trebuchet MS"/>
              </a:rPr>
              <a:t>is  </a:t>
            </a:r>
            <a:r>
              <a:rPr dirty="0" sz="1400" spc="-60">
                <a:latin typeface="Trebuchet MS"/>
                <a:cs typeface="Trebuchet MS"/>
              </a:rPr>
              <a:t>that the </a:t>
            </a:r>
            <a:r>
              <a:rPr dirty="0" sz="1400" spc="-50">
                <a:latin typeface="Trebuchet MS"/>
                <a:cs typeface="Trebuchet MS"/>
              </a:rPr>
              <a:t>trade-offs associated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5">
                <a:latin typeface="Trebuchet MS"/>
                <a:cs typeface="Trebuchet MS"/>
              </a:rPr>
              <a:t>applying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general </a:t>
            </a:r>
            <a:r>
              <a:rPr dirty="0" sz="1400" spc="-65">
                <a:latin typeface="Trebuchet MS"/>
                <a:cs typeface="Trebuchet MS"/>
              </a:rPr>
              <a:t>architecture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35">
                <a:latin typeface="Trebuchet MS"/>
                <a:cs typeface="Trebuchet MS"/>
              </a:rPr>
              <a:t>often </a:t>
            </a:r>
            <a:r>
              <a:rPr dirty="0" sz="1400">
                <a:latin typeface="Trebuchet MS"/>
                <a:cs typeface="Trebuchet MS"/>
              </a:rPr>
              <a:t>non-obvious. </a:t>
            </a:r>
            <a:r>
              <a:rPr dirty="0" sz="1400" spc="10">
                <a:latin typeface="Trebuchet MS"/>
                <a:cs typeface="Trebuchet MS"/>
              </a:rPr>
              <a:t>For </a:t>
            </a:r>
            <a:r>
              <a:rPr dirty="0" sz="1400" spc="-40">
                <a:latin typeface="Trebuchet MS"/>
                <a:cs typeface="Trebuchet MS"/>
              </a:rPr>
              <a:t>example, a </a:t>
            </a:r>
            <a:r>
              <a:rPr dirty="0" sz="1400" spc="-50">
                <a:latin typeface="Trebuchet MS"/>
                <a:cs typeface="Trebuchet MS"/>
              </a:rPr>
              <a:t>generic </a:t>
            </a:r>
            <a:r>
              <a:rPr dirty="0" sz="1400" spc="-25">
                <a:latin typeface="Trebuchet MS"/>
                <a:cs typeface="Trebuchet MS"/>
              </a:rPr>
              <a:t>inter-component  </a:t>
            </a:r>
            <a:r>
              <a:rPr dirty="0" sz="1400" spc="-15">
                <a:latin typeface="Trebuchet MS"/>
                <a:cs typeface="Trebuchet MS"/>
              </a:rPr>
              <a:t>communication </a:t>
            </a:r>
            <a:r>
              <a:rPr dirty="0" sz="1400" spc="-60">
                <a:latin typeface="Trebuchet MS"/>
                <a:cs typeface="Trebuchet MS"/>
              </a:rPr>
              <a:t>facility </a:t>
            </a:r>
            <a:r>
              <a:rPr dirty="0" sz="1400" spc="-10">
                <a:latin typeface="Trebuchet MS"/>
                <a:cs typeface="Trebuchet MS"/>
              </a:rPr>
              <a:t>allows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implementation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0">
                <a:latin typeface="Trebuchet MS"/>
                <a:cs typeface="Trebuchet MS"/>
              </a:rPr>
              <a:t>every </a:t>
            </a:r>
            <a:r>
              <a:rPr dirty="0" sz="1400" spc="-40">
                <a:latin typeface="Trebuchet MS"/>
                <a:cs typeface="Trebuchet MS"/>
              </a:rPr>
              <a:t>single </a:t>
            </a:r>
            <a:r>
              <a:rPr dirty="0" sz="1400" spc="-30">
                <a:latin typeface="Trebuchet MS"/>
                <a:cs typeface="Trebuchet MS"/>
              </a:rPr>
              <a:t>software  </a:t>
            </a:r>
            <a:r>
              <a:rPr dirty="0" sz="1400" spc="-60">
                <a:latin typeface="Trebuchet MS"/>
                <a:cs typeface="Trebuchet MS"/>
              </a:rPr>
              <a:t>object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0">
                <a:latin typeface="Trebuchet MS"/>
                <a:cs typeface="Trebuchet MS"/>
              </a:rPr>
              <a:t>full-fledged </a:t>
            </a:r>
            <a:r>
              <a:rPr dirty="0" sz="1400">
                <a:latin typeface="Trebuchet MS"/>
                <a:cs typeface="Trebuchet MS"/>
              </a:rPr>
              <a:t>component </a:t>
            </a:r>
            <a:r>
              <a:rPr dirty="0" sz="1400" spc="-70">
                <a:latin typeface="Trebuchet MS"/>
                <a:cs typeface="Trebuchet MS"/>
              </a:rPr>
              <a:t>at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cost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0">
                <a:latin typeface="Trebuchet MS"/>
                <a:cs typeface="Trebuchet MS"/>
              </a:rPr>
              <a:t>increased </a:t>
            </a:r>
            <a:r>
              <a:rPr dirty="0" sz="1400" spc="-15">
                <a:latin typeface="Trebuchet MS"/>
                <a:cs typeface="Trebuchet MS"/>
              </a:rPr>
              <a:t>communication  </a:t>
            </a:r>
            <a:r>
              <a:rPr dirty="0" sz="1400" spc="-25">
                <a:latin typeface="Trebuchet MS"/>
                <a:cs typeface="Trebuchet MS"/>
              </a:rPr>
              <a:t>overhead. </a:t>
            </a:r>
            <a:r>
              <a:rPr dirty="0" sz="1400" spc="-15">
                <a:latin typeface="Trebuchet MS"/>
                <a:cs typeface="Trebuchet MS"/>
              </a:rPr>
              <a:t>Aggregating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functionality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-25">
                <a:latin typeface="Trebuchet MS"/>
                <a:cs typeface="Trebuchet MS"/>
              </a:rPr>
              <a:t>appropriate </a:t>
            </a:r>
            <a:r>
              <a:rPr dirty="0" sz="1400" spc="-10">
                <a:latin typeface="Trebuchet MS"/>
                <a:cs typeface="Trebuchet MS"/>
              </a:rPr>
              <a:t>components </a:t>
            </a:r>
            <a:r>
              <a:rPr dirty="0" sz="1400" spc="-5">
                <a:latin typeface="Trebuchet MS"/>
                <a:cs typeface="Trebuchet MS"/>
              </a:rPr>
              <a:t>to  </a:t>
            </a:r>
            <a:r>
              <a:rPr dirty="0" sz="1400" spc="5">
                <a:latin typeface="Trebuchet MS"/>
                <a:cs typeface="Trebuchet MS"/>
              </a:rPr>
              <a:t>improve </a:t>
            </a:r>
            <a:r>
              <a:rPr dirty="0" sz="1400" spc="-30">
                <a:latin typeface="Trebuchet MS"/>
                <a:cs typeface="Trebuchet MS"/>
              </a:rPr>
              <a:t>performance </a:t>
            </a:r>
            <a:r>
              <a:rPr dirty="0" sz="1400" spc="-15">
                <a:latin typeface="Trebuchet MS"/>
                <a:cs typeface="Trebuchet MS"/>
              </a:rPr>
              <a:t>while </a:t>
            </a:r>
            <a:r>
              <a:rPr dirty="0" sz="1400" spc="-35">
                <a:latin typeface="Trebuchet MS"/>
                <a:cs typeface="Trebuchet MS"/>
              </a:rPr>
              <a:t>retaining </a:t>
            </a:r>
            <a:r>
              <a:rPr dirty="0" sz="1400" spc="-10">
                <a:latin typeface="Trebuchet MS"/>
                <a:cs typeface="Trebuchet MS"/>
              </a:rPr>
              <a:t>modularity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30">
                <a:latin typeface="Trebuchet MS"/>
                <a:cs typeface="Trebuchet MS"/>
              </a:rPr>
              <a:t>usually</a:t>
            </a:r>
            <a:r>
              <a:rPr dirty="0" sz="1400" spc="4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non-trivial.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PROPOSED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  <a:p>
            <a:pPr marL="12700" marR="58419">
              <a:lnSpc>
                <a:spcPct val="100000"/>
              </a:lnSpc>
              <a:spcBef>
                <a:spcPts val="1720"/>
              </a:spcBef>
            </a:pPr>
            <a:r>
              <a:rPr dirty="0" sz="1400" spc="40">
                <a:latin typeface="Trebuchet MS"/>
                <a:cs typeface="Trebuchet MS"/>
              </a:rPr>
              <a:t>Nowadays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5">
                <a:latin typeface="Trebuchet MS"/>
                <a:cs typeface="Trebuchet MS"/>
              </a:rPr>
              <a:t>one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most important </a:t>
            </a:r>
            <a:r>
              <a:rPr dirty="0" sz="1400" spc="15">
                <a:latin typeface="Trebuchet MS"/>
                <a:cs typeface="Trebuchet MS"/>
              </a:rPr>
              <a:t>worldwide </a:t>
            </a:r>
            <a:r>
              <a:rPr dirty="0" sz="1400" spc="-55">
                <a:latin typeface="Trebuchet MS"/>
                <a:cs typeface="Trebuchet MS"/>
              </a:rPr>
              <a:t>trends. </a:t>
            </a:r>
            <a:r>
              <a:rPr dirty="0" sz="1400" spc="-40">
                <a:latin typeface="Trebuchet MS"/>
                <a:cs typeface="Trebuchet MS"/>
              </a:rPr>
              <a:t>It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15">
                <a:latin typeface="Trebuchet MS"/>
                <a:cs typeface="Trebuchet MS"/>
              </a:rPr>
              <a:t>growing  </a:t>
            </a:r>
            <a:r>
              <a:rPr dirty="0" sz="1400" spc="-80">
                <a:latin typeface="Trebuchet MS"/>
                <a:cs typeface="Trebuchet MS"/>
              </a:rPr>
              <a:t>fast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70">
                <a:latin typeface="Trebuchet MS"/>
                <a:cs typeface="Trebuchet MS"/>
              </a:rPr>
              <a:t>still </a:t>
            </a:r>
            <a:r>
              <a:rPr dirty="0" sz="1400" spc="10">
                <a:latin typeface="Trebuchet MS"/>
                <a:cs typeface="Trebuchet MS"/>
              </a:rPr>
              <a:t>long </a:t>
            </a:r>
            <a:r>
              <a:rPr dirty="0" sz="1400" spc="35">
                <a:latin typeface="Trebuchet MS"/>
                <a:cs typeface="Trebuchet MS"/>
              </a:rPr>
              <a:t>way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10">
                <a:latin typeface="Trebuchet MS"/>
                <a:cs typeface="Trebuchet MS"/>
              </a:rPr>
              <a:t>go. </a:t>
            </a:r>
            <a:r>
              <a:rPr dirty="0" sz="1400" spc="-50">
                <a:latin typeface="Trebuchet MS"/>
                <a:cs typeface="Trebuchet MS"/>
              </a:rPr>
              <a:t>Because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80">
                <a:latin typeface="Trebuchet MS"/>
                <a:cs typeface="Trebuchet MS"/>
              </a:rPr>
              <a:t>its </a:t>
            </a:r>
            <a:r>
              <a:rPr dirty="0" sz="1400" spc="-20">
                <a:latin typeface="Trebuchet MS"/>
                <a:cs typeface="Trebuchet MS"/>
              </a:rPr>
              <a:t>amazing </a:t>
            </a:r>
            <a:r>
              <a:rPr dirty="0" sz="1400" spc="-75">
                <a:latin typeface="Trebuchet MS"/>
                <a:cs typeface="Trebuchet MS"/>
              </a:rPr>
              <a:t>features, it is </a:t>
            </a:r>
            <a:r>
              <a:rPr dirty="0" sz="1400" spc="-45">
                <a:latin typeface="Trebuchet MS"/>
                <a:cs typeface="Trebuchet MS"/>
              </a:rPr>
              <a:t>getting </a:t>
            </a:r>
            <a:r>
              <a:rPr dirty="0" sz="1400" spc="-40">
                <a:latin typeface="Trebuchet MS"/>
                <a:cs typeface="Trebuchet MS"/>
              </a:rPr>
              <a:t>a  </a:t>
            </a:r>
            <a:r>
              <a:rPr dirty="0" sz="1400" spc="-20">
                <a:latin typeface="Trebuchet MS"/>
                <a:cs typeface="Trebuchet MS"/>
              </a:rPr>
              <a:t>lot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0">
                <a:latin typeface="Trebuchet MS"/>
                <a:cs typeface="Trebuchet MS"/>
              </a:rPr>
              <a:t>attention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>
                <a:latin typeface="Trebuchet MS"/>
                <a:cs typeface="Trebuchet MS"/>
              </a:rPr>
              <a:t>world. </a:t>
            </a:r>
            <a:r>
              <a:rPr dirty="0" sz="1400" spc="55">
                <a:latin typeface="Trebuchet MS"/>
                <a:cs typeface="Trebuchet MS"/>
              </a:rPr>
              <a:t>And </a:t>
            </a:r>
            <a:r>
              <a:rPr dirty="0" sz="1400" spc="-15">
                <a:latin typeface="Trebuchet MS"/>
                <a:cs typeface="Trebuchet MS"/>
              </a:rPr>
              <a:t>people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55">
                <a:latin typeface="Trebuchet MS"/>
                <a:cs typeface="Trebuchet MS"/>
              </a:rPr>
              <a:t>different fields are </a:t>
            </a:r>
            <a:r>
              <a:rPr dirty="0" sz="1400" spc="-25">
                <a:latin typeface="Trebuchet MS"/>
                <a:cs typeface="Trebuchet MS"/>
              </a:rPr>
              <a:t>using  </a:t>
            </a:r>
            <a:r>
              <a:rPr dirty="0" sz="1400" spc="-90">
                <a:latin typeface="Trebuchet MS"/>
                <a:cs typeface="Trebuchet MS"/>
              </a:rPr>
              <a:t>it. </a:t>
            </a:r>
            <a:r>
              <a:rPr dirty="0" sz="1400" spc="-10">
                <a:latin typeface="Trebuchet MS"/>
                <a:cs typeface="Trebuchet MS"/>
              </a:rPr>
              <a:t>Some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areas </a:t>
            </a:r>
            <a:r>
              <a:rPr dirty="0" sz="1400" spc="-10">
                <a:latin typeface="Trebuchet MS"/>
                <a:cs typeface="Trebuchet MS"/>
              </a:rPr>
              <a:t>which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30">
                <a:latin typeface="Trebuchet MS"/>
                <a:cs typeface="Trebuchet MS"/>
              </a:rPr>
              <a:t>implemented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50">
                <a:latin typeface="Trebuchet MS"/>
                <a:cs typeface="Trebuchet MS"/>
              </a:rPr>
              <a:t>discussed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5">
                <a:latin typeface="Trebuchet MS"/>
                <a:cs typeface="Trebuchet MS"/>
              </a:rPr>
              <a:t>follow:</a:t>
            </a:r>
            <a:r>
              <a:rPr dirty="0" sz="1400" spc="24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-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400" spc="-30">
                <a:latin typeface="Trebuchet MS"/>
                <a:cs typeface="Trebuchet MS"/>
              </a:rPr>
              <a:t>Teaching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Training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395"/>
              </a:spcBef>
            </a:pPr>
            <a:r>
              <a:rPr dirty="0" sz="1400" spc="-10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65">
                <a:latin typeface="Trebuchet MS"/>
                <a:cs typeface="Trebuchet MS"/>
              </a:rPr>
              <a:t>seems </a:t>
            </a:r>
            <a:r>
              <a:rPr dirty="0" sz="1400" spc="-50">
                <a:latin typeface="Trebuchet MS"/>
                <a:cs typeface="Trebuchet MS"/>
              </a:rPr>
              <a:t>like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35">
                <a:latin typeface="Trebuchet MS"/>
                <a:cs typeface="Trebuchet MS"/>
              </a:rPr>
              <a:t>natural </a:t>
            </a:r>
            <a:r>
              <a:rPr dirty="0" sz="1400" spc="-75">
                <a:latin typeface="Trebuchet MS"/>
                <a:cs typeface="Trebuchet MS"/>
              </a:rPr>
              <a:t>fit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45">
                <a:latin typeface="Trebuchet MS"/>
                <a:cs typeface="Trebuchet MS"/>
              </a:rPr>
              <a:t>teaching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classroom </a:t>
            </a:r>
            <a:r>
              <a:rPr dirty="0" sz="1400" spc="20">
                <a:latin typeface="Trebuchet MS"/>
                <a:cs typeface="Trebuchet MS"/>
              </a:rPr>
              <a:t>or 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workplace. The </a:t>
            </a:r>
            <a:r>
              <a:rPr dirty="0" sz="1400" spc="-40">
                <a:latin typeface="Trebuchet MS"/>
                <a:cs typeface="Trebuchet MS"/>
              </a:rPr>
              <a:t>ability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slip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0">
                <a:latin typeface="Trebuchet MS"/>
                <a:cs typeface="Trebuchet MS"/>
              </a:rPr>
              <a:t>headset like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20">
                <a:latin typeface="Trebuchet MS"/>
                <a:cs typeface="Trebuchet MS"/>
              </a:rPr>
              <a:t>Google </a:t>
            </a:r>
            <a:r>
              <a:rPr dirty="0" sz="1400" spc="-40">
                <a:latin typeface="Trebuchet MS"/>
                <a:cs typeface="Trebuchet MS"/>
              </a:rPr>
              <a:t>Glass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30">
                <a:latin typeface="Trebuchet MS"/>
                <a:cs typeface="Trebuchet MS"/>
              </a:rPr>
              <a:t>live </a:t>
            </a:r>
            <a:r>
              <a:rPr dirty="0" sz="1400" spc="-40">
                <a:latin typeface="Trebuchet MS"/>
                <a:cs typeface="Trebuchet MS"/>
              </a:rPr>
              <a:t>tutorial </a:t>
            </a:r>
            <a:r>
              <a:rPr dirty="0" sz="1400" spc="-10">
                <a:latin typeface="Trebuchet MS"/>
                <a:cs typeface="Trebuchet MS"/>
              </a:rPr>
              <a:t>play </a:t>
            </a:r>
            <a:r>
              <a:rPr dirty="0" sz="1400" spc="-35">
                <a:latin typeface="Trebuchet MS"/>
                <a:cs typeface="Trebuchet MS"/>
              </a:rPr>
              <a:t>before </a:t>
            </a:r>
            <a:r>
              <a:rPr dirty="0" sz="1400" spc="20">
                <a:latin typeface="Trebuchet MS"/>
                <a:cs typeface="Trebuchet MS"/>
              </a:rPr>
              <a:t>your </a:t>
            </a:r>
            <a:r>
              <a:rPr dirty="0" sz="1400" spc="-55">
                <a:latin typeface="Trebuchet MS"/>
                <a:cs typeface="Trebuchet MS"/>
              </a:rPr>
              <a:t>eyes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45">
                <a:latin typeface="Trebuchet MS"/>
                <a:cs typeface="Trebuchet MS"/>
              </a:rPr>
              <a:t>you </a:t>
            </a:r>
            <a:r>
              <a:rPr dirty="0" sz="1400" spc="-20">
                <a:latin typeface="Trebuchet MS"/>
                <a:cs typeface="Trebuchet MS"/>
              </a:rPr>
              <a:t>perform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60">
                <a:latin typeface="Trebuchet MS"/>
                <a:cs typeface="Trebuchet MS"/>
              </a:rPr>
              <a:t>task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75">
                <a:latin typeface="Trebuchet MS"/>
                <a:cs typeface="Trebuchet MS"/>
              </a:rPr>
              <a:t>first  </a:t>
            </a:r>
            <a:r>
              <a:rPr dirty="0" sz="1400" spc="-50">
                <a:latin typeface="Trebuchet MS"/>
                <a:cs typeface="Trebuchet MS"/>
              </a:rPr>
              <a:t>time </a:t>
            </a:r>
            <a:r>
              <a:rPr dirty="0" sz="1400" spc="-5">
                <a:latin typeface="Trebuchet MS"/>
                <a:cs typeface="Trebuchet MS"/>
              </a:rPr>
              <a:t>sounds </a:t>
            </a:r>
            <a:r>
              <a:rPr dirty="0" sz="1400" spc="-50">
                <a:latin typeface="Trebuchet MS"/>
                <a:cs typeface="Trebuchet MS"/>
              </a:rPr>
              <a:t>like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perfect </a:t>
            </a:r>
            <a:r>
              <a:rPr dirty="0" sz="1400" spc="-15">
                <a:latin typeface="Trebuchet MS"/>
                <a:cs typeface="Trebuchet MS"/>
              </a:rPr>
              <a:t>solution for </a:t>
            </a:r>
            <a:r>
              <a:rPr dirty="0" sz="1400" spc="-45">
                <a:latin typeface="Trebuchet MS"/>
                <a:cs typeface="Trebuchet MS"/>
              </a:rPr>
              <a:t>learner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5">
                <a:latin typeface="Trebuchet MS"/>
                <a:cs typeface="Trebuchet MS"/>
              </a:rPr>
              <a:t>teacher </a:t>
            </a:r>
            <a:r>
              <a:rPr dirty="0" sz="1400" spc="-60">
                <a:latin typeface="Trebuchet MS"/>
                <a:cs typeface="Trebuchet MS"/>
              </a:rPr>
              <a:t>alike. </a:t>
            </a:r>
            <a:r>
              <a:rPr dirty="0" sz="1400" spc="-5">
                <a:latin typeface="Trebuchet MS"/>
                <a:cs typeface="Trebuchet MS"/>
              </a:rPr>
              <a:t>Unlike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20">
                <a:latin typeface="Trebuchet MS"/>
                <a:cs typeface="Trebuchet MS"/>
              </a:rPr>
              <a:t>real-world </a:t>
            </a:r>
            <a:r>
              <a:rPr dirty="0" sz="1400" spc="-30">
                <a:latin typeface="Trebuchet MS"/>
                <a:cs typeface="Trebuchet MS"/>
              </a:rPr>
              <a:t>training </a:t>
            </a:r>
            <a:r>
              <a:rPr dirty="0" sz="1400" spc="-50">
                <a:latin typeface="Trebuchet MS"/>
                <a:cs typeface="Trebuchet MS"/>
              </a:rPr>
              <a:t>scenarios,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0">
                <a:latin typeface="Trebuchet MS"/>
                <a:cs typeface="Trebuchet MS"/>
              </a:rPr>
              <a:t>trainer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30">
                <a:latin typeface="Trebuchet MS"/>
                <a:cs typeface="Trebuchet MS"/>
              </a:rPr>
              <a:t>tutor </a:t>
            </a:r>
            <a:r>
              <a:rPr dirty="0" sz="1400" spc="-40">
                <a:latin typeface="Trebuchet MS"/>
                <a:cs typeface="Trebuchet MS"/>
              </a:rPr>
              <a:t>can leverage </a:t>
            </a:r>
            <a:r>
              <a:rPr dirty="0" sz="1400" spc="-25">
                <a:latin typeface="Trebuchet MS"/>
                <a:cs typeface="Trebuchet MS"/>
              </a:rPr>
              <a:t>augmented 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25">
                <a:latin typeface="Trebuchet MS"/>
                <a:cs typeface="Trebuchet MS"/>
              </a:rPr>
              <a:t>make </a:t>
            </a:r>
            <a:r>
              <a:rPr dirty="0" sz="1400" spc="-30">
                <a:latin typeface="Trebuchet MS"/>
                <a:cs typeface="Trebuchet MS"/>
              </a:rPr>
              <a:t>learning </a:t>
            </a:r>
            <a:r>
              <a:rPr dirty="0" sz="1400" spc="20">
                <a:latin typeface="Trebuchet MS"/>
                <a:cs typeface="Trebuchet MS"/>
              </a:rPr>
              <a:t>new </a:t>
            </a:r>
            <a:r>
              <a:rPr dirty="0" sz="1400" spc="-45">
                <a:latin typeface="Trebuchet MS"/>
                <a:cs typeface="Trebuchet MS"/>
              </a:rPr>
              <a:t>concepts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5">
                <a:latin typeface="Trebuchet MS"/>
                <a:cs typeface="Trebuchet MS"/>
              </a:rPr>
              <a:t>processes </a:t>
            </a:r>
            <a:r>
              <a:rPr dirty="0" sz="1400" spc="-70">
                <a:latin typeface="Trebuchet MS"/>
                <a:cs typeface="Trebuchet MS"/>
              </a:rPr>
              <a:t>easier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trainees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55030" cy="8234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400" spc="-60">
                <a:latin typeface="Trebuchet MS"/>
                <a:cs typeface="Trebuchet MS"/>
              </a:rPr>
              <a:t>students. </a:t>
            </a:r>
            <a:r>
              <a:rPr dirty="0" sz="1400" spc="10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instance, </a:t>
            </a:r>
            <a:r>
              <a:rPr dirty="0" sz="1400" spc="-30">
                <a:latin typeface="Trebuchet MS"/>
                <a:cs typeface="Trebuchet MS"/>
              </a:rPr>
              <a:t>taking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60">
                <a:latin typeface="Trebuchet MS"/>
                <a:cs typeface="Trebuchet MS"/>
              </a:rPr>
              <a:t>car </a:t>
            </a:r>
            <a:r>
              <a:rPr dirty="0" sz="1400" spc="-30">
                <a:latin typeface="Trebuchet MS"/>
                <a:cs typeface="Trebuchet MS"/>
              </a:rPr>
              <a:t>engine </a:t>
            </a:r>
            <a:r>
              <a:rPr dirty="0" sz="1400" spc="-40">
                <a:latin typeface="Trebuchet MS"/>
                <a:cs typeface="Trebuchet MS"/>
              </a:rPr>
              <a:t>apart </a:t>
            </a:r>
            <a:r>
              <a:rPr dirty="0" sz="1400" spc="-5">
                <a:latin typeface="Trebuchet MS"/>
                <a:cs typeface="Trebuchet MS"/>
              </a:rPr>
              <a:t>through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60">
                <a:latin typeface="Trebuchet MS"/>
                <a:cs typeface="Trebuchet MS"/>
              </a:rPr>
              <a:t>far  </a:t>
            </a:r>
            <a:r>
              <a:rPr dirty="0" sz="1400" spc="-70">
                <a:latin typeface="Trebuchet MS"/>
                <a:cs typeface="Trebuchet MS"/>
              </a:rPr>
              <a:t>easier </a:t>
            </a:r>
            <a:r>
              <a:rPr dirty="0" sz="1400" spc="-30">
                <a:latin typeface="Trebuchet MS"/>
                <a:cs typeface="Trebuchet MS"/>
              </a:rPr>
              <a:t>than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20">
                <a:latin typeface="Trebuchet MS"/>
                <a:cs typeface="Trebuchet MS"/>
              </a:rPr>
              <a:t>one. </a:t>
            </a:r>
            <a:r>
              <a:rPr dirty="0" sz="1400" spc="20">
                <a:latin typeface="Trebuchet MS"/>
                <a:cs typeface="Trebuchet MS"/>
              </a:rPr>
              <a:t>Moreover,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process </a:t>
            </a:r>
            <a:r>
              <a:rPr dirty="0" sz="1400" spc="-40">
                <a:latin typeface="Trebuchet MS"/>
                <a:cs typeface="Trebuchet MS"/>
              </a:rPr>
              <a:t>can be </a:t>
            </a:r>
            <a:r>
              <a:rPr dirty="0" sz="1400" spc="-45">
                <a:latin typeface="Trebuchet MS"/>
                <a:cs typeface="Trebuchet MS"/>
              </a:rPr>
              <a:t>repeated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10">
                <a:latin typeface="Trebuchet MS"/>
                <a:cs typeface="Trebuchet MS"/>
              </a:rPr>
              <a:t>many </a:t>
            </a:r>
            <a:r>
              <a:rPr dirty="0" sz="1400" spc="-60">
                <a:latin typeface="Trebuchet MS"/>
                <a:cs typeface="Trebuchet MS"/>
              </a:rPr>
              <a:t>times 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45">
                <a:latin typeface="Trebuchet MS"/>
                <a:cs typeface="Trebuchet MS"/>
              </a:rPr>
              <a:t>required. </a:t>
            </a:r>
            <a:r>
              <a:rPr dirty="0" sz="1400" spc="20">
                <a:latin typeface="Trebuchet MS"/>
                <a:cs typeface="Trebuchet MS"/>
              </a:rPr>
              <a:t>With </a:t>
            </a:r>
            <a:r>
              <a:rPr dirty="0" sz="1400" spc="-55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help </a:t>
            </a:r>
            <a:r>
              <a:rPr dirty="0" sz="1400" spc="5">
                <a:latin typeface="Trebuchet MS"/>
                <a:cs typeface="Trebuchet MS"/>
              </a:rPr>
              <a:t>of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25">
                <a:latin typeface="Trebuchet MS"/>
                <a:cs typeface="Trebuchet MS"/>
              </a:rPr>
              <a:t>app,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50">
                <a:latin typeface="Trebuchet MS"/>
                <a:cs typeface="Trebuchet MS"/>
              </a:rPr>
              <a:t>enterprise </a:t>
            </a:r>
            <a:r>
              <a:rPr dirty="0" sz="1400" spc="-45">
                <a:latin typeface="Trebuchet MS"/>
                <a:cs typeface="Trebuchet MS"/>
              </a:rPr>
              <a:t>can  </a:t>
            </a:r>
            <a:r>
              <a:rPr dirty="0" sz="1400" spc="5">
                <a:latin typeface="Trebuchet MS"/>
                <a:cs typeface="Trebuchet MS"/>
              </a:rPr>
              <a:t>not </a:t>
            </a:r>
            <a:r>
              <a:rPr dirty="0" sz="1400" spc="20">
                <a:latin typeface="Trebuchet MS"/>
                <a:cs typeface="Trebuchet MS"/>
              </a:rPr>
              <a:t>only </a:t>
            </a:r>
            <a:r>
              <a:rPr dirty="0" sz="1400" spc="-55">
                <a:latin typeface="Trebuchet MS"/>
                <a:cs typeface="Trebuchet MS"/>
              </a:rPr>
              <a:t>educate </a:t>
            </a:r>
            <a:r>
              <a:rPr dirty="0" sz="1400" spc="-20">
                <a:latin typeface="Trebuchet MS"/>
                <a:cs typeface="Trebuchet MS"/>
              </a:rPr>
              <a:t>individuals </a:t>
            </a:r>
            <a:r>
              <a:rPr dirty="0" sz="1400" spc="-35">
                <a:latin typeface="Trebuchet MS"/>
                <a:cs typeface="Trebuchet MS"/>
              </a:rPr>
              <a:t>but </a:t>
            </a:r>
            <a:r>
              <a:rPr dirty="0" sz="1400" spc="-25">
                <a:latin typeface="Trebuchet MS"/>
                <a:cs typeface="Trebuchet MS"/>
              </a:rPr>
              <a:t>also help </a:t>
            </a:r>
            <a:r>
              <a:rPr dirty="0" sz="1400" spc="-40">
                <a:latin typeface="Trebuchet MS"/>
                <a:cs typeface="Trebuchet MS"/>
              </a:rPr>
              <a:t>them </a:t>
            </a:r>
            <a:r>
              <a:rPr dirty="0" sz="1400" spc="5">
                <a:latin typeface="Trebuchet MS"/>
                <a:cs typeface="Trebuchet MS"/>
              </a:rPr>
              <a:t>hone </a:t>
            </a:r>
            <a:r>
              <a:rPr dirty="0" sz="1400" spc="-55">
                <a:latin typeface="Trebuchet MS"/>
                <a:cs typeface="Trebuchet MS"/>
              </a:rPr>
              <a:t>their skills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60">
                <a:latin typeface="Trebuchet MS"/>
                <a:cs typeface="Trebuchet MS"/>
              </a:rPr>
              <a:t>capabilities.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400">
                <a:latin typeface="Trebuchet MS"/>
                <a:cs typeface="Trebuchet MS"/>
              </a:rPr>
              <a:t>Marketing</a:t>
            </a:r>
            <a:endParaRPr sz="1400">
              <a:latin typeface="Trebuchet MS"/>
              <a:cs typeface="Trebuchet MS"/>
            </a:endParaRPr>
          </a:p>
          <a:p>
            <a:pPr marL="12700" marR="52705">
              <a:lnSpc>
                <a:spcPct val="99900"/>
              </a:lnSpc>
              <a:spcBef>
                <a:spcPts val="1395"/>
              </a:spcBef>
            </a:pPr>
            <a:r>
              <a:rPr dirty="0" sz="1400" spc="60">
                <a:latin typeface="Trebuchet MS"/>
                <a:cs typeface="Trebuchet MS"/>
              </a:rPr>
              <a:t>One </a:t>
            </a:r>
            <a:r>
              <a:rPr dirty="0" sz="1400" spc="-45">
                <a:latin typeface="Trebuchet MS"/>
                <a:cs typeface="Trebuchet MS"/>
              </a:rPr>
              <a:t>obstacle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10">
                <a:latin typeface="Trebuchet MS"/>
                <a:cs typeface="Trebuchet MS"/>
              </a:rPr>
              <a:t>online </a:t>
            </a:r>
            <a:r>
              <a:rPr dirty="0" sz="1400">
                <a:latin typeface="Trebuchet MS"/>
                <a:cs typeface="Trebuchet MS"/>
              </a:rPr>
              <a:t>shopping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25">
                <a:latin typeface="Trebuchet MS"/>
                <a:cs typeface="Trebuchet MS"/>
              </a:rPr>
              <a:t>products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5">
                <a:latin typeface="Trebuchet MS"/>
                <a:cs typeface="Trebuchet MS"/>
              </a:rPr>
              <a:t>not </a:t>
            </a:r>
            <a:r>
              <a:rPr dirty="0" sz="1400" spc="-15">
                <a:latin typeface="Trebuchet MS"/>
                <a:cs typeface="Trebuchet MS"/>
              </a:rPr>
              <a:t>always </a:t>
            </a:r>
            <a:r>
              <a:rPr dirty="0" sz="1400" spc="-45">
                <a:latin typeface="Trebuchet MS"/>
                <a:cs typeface="Trebuchet MS"/>
              </a:rPr>
              <a:t>correctly  </a:t>
            </a:r>
            <a:r>
              <a:rPr dirty="0" sz="1400" spc="-55">
                <a:latin typeface="Trebuchet MS"/>
                <a:cs typeface="Trebuchet MS"/>
              </a:rPr>
              <a:t>represented, </a:t>
            </a:r>
            <a:r>
              <a:rPr dirty="0" sz="1400" spc="-45">
                <a:latin typeface="Trebuchet MS"/>
                <a:cs typeface="Trebuchet MS"/>
              </a:rPr>
              <a:t>oftentimes </a:t>
            </a:r>
            <a:r>
              <a:rPr dirty="0" sz="1400" spc="-15">
                <a:latin typeface="Trebuchet MS"/>
                <a:cs typeface="Trebuchet MS"/>
              </a:rPr>
              <a:t>due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40">
                <a:latin typeface="Trebuchet MS"/>
                <a:cs typeface="Trebuchet MS"/>
              </a:rPr>
              <a:t>poor </a:t>
            </a:r>
            <a:r>
              <a:rPr dirty="0" sz="1400" spc="20">
                <a:latin typeface="Trebuchet MS"/>
                <a:cs typeface="Trebuchet MS"/>
              </a:rPr>
              <a:t>photo </a:t>
            </a:r>
            <a:r>
              <a:rPr dirty="0" sz="1400" spc="-40">
                <a:latin typeface="Trebuchet MS"/>
                <a:cs typeface="Trebuchet MS"/>
              </a:rPr>
              <a:t>availability. </a:t>
            </a:r>
            <a:r>
              <a:rPr dirty="0" sz="1400" spc="20">
                <a:latin typeface="Trebuchet MS"/>
                <a:cs typeface="Trebuchet MS"/>
              </a:rPr>
              <a:t>With </a:t>
            </a:r>
            <a:r>
              <a:rPr dirty="0" sz="1400" spc="-25">
                <a:latin typeface="Trebuchet MS"/>
                <a:cs typeface="Trebuchet MS"/>
              </a:rPr>
              <a:t>augmented  </a:t>
            </a:r>
            <a:r>
              <a:rPr dirty="0" sz="1400" spc="-60">
                <a:latin typeface="Trebuchet MS"/>
                <a:cs typeface="Trebuchet MS"/>
              </a:rPr>
              <a:t>reality, </a:t>
            </a:r>
            <a:r>
              <a:rPr dirty="0" sz="1400" spc="-75">
                <a:latin typeface="Trebuchet MS"/>
                <a:cs typeface="Trebuchet MS"/>
              </a:rPr>
              <a:t>it is </a:t>
            </a:r>
            <a:r>
              <a:rPr dirty="0" sz="1400" spc="-35">
                <a:latin typeface="Trebuchet MS"/>
                <a:cs typeface="Trebuchet MS"/>
              </a:rPr>
              <a:t>possible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visualize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55">
                <a:latin typeface="Trebuchet MS"/>
                <a:cs typeface="Trebuchet MS"/>
              </a:rPr>
              <a:t>object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80">
                <a:latin typeface="Trebuchet MS"/>
                <a:cs typeface="Trebuchet MS"/>
              </a:rPr>
              <a:t>its </a:t>
            </a:r>
            <a:r>
              <a:rPr dirty="0" sz="1400" spc="-35">
                <a:latin typeface="Trebuchet MS"/>
                <a:cs typeface="Trebuchet MS"/>
              </a:rPr>
              <a:t>"true" </a:t>
            </a:r>
            <a:r>
              <a:rPr dirty="0" sz="1400" spc="-5">
                <a:latin typeface="Trebuchet MS"/>
                <a:cs typeface="Trebuchet MS"/>
              </a:rPr>
              <a:t>form </a:t>
            </a:r>
            <a:r>
              <a:rPr dirty="0" sz="1400" spc="-35">
                <a:latin typeface="Trebuchet MS"/>
                <a:cs typeface="Trebuchet MS"/>
              </a:rPr>
              <a:t>before </a:t>
            </a:r>
            <a:r>
              <a:rPr dirty="0" sz="1400" spc="-45">
                <a:latin typeface="Trebuchet MS"/>
                <a:cs typeface="Trebuchet MS"/>
              </a:rPr>
              <a:t>actually  </a:t>
            </a:r>
            <a:r>
              <a:rPr dirty="0" sz="1400" spc="-10">
                <a:latin typeface="Trebuchet MS"/>
                <a:cs typeface="Trebuchet MS"/>
              </a:rPr>
              <a:t>making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5">
                <a:latin typeface="Trebuchet MS"/>
                <a:cs typeface="Trebuchet MS"/>
              </a:rPr>
              <a:t>purchase. </a:t>
            </a:r>
            <a:r>
              <a:rPr dirty="0" sz="1400" spc="-35">
                <a:latin typeface="Trebuchet MS"/>
                <a:cs typeface="Trebuchet MS"/>
              </a:rPr>
              <a:t>Alternatively,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40">
                <a:latin typeface="Trebuchet MS"/>
                <a:cs typeface="Trebuchet MS"/>
              </a:rPr>
              <a:t>situations </a:t>
            </a:r>
            <a:r>
              <a:rPr dirty="0" sz="1400" spc="-20">
                <a:latin typeface="Trebuchet MS"/>
                <a:cs typeface="Trebuchet MS"/>
              </a:rPr>
              <a:t>where </a:t>
            </a:r>
            <a:r>
              <a:rPr dirty="0" sz="1400" spc="-60">
                <a:latin typeface="Trebuchet MS"/>
                <a:cs typeface="Trebuchet MS"/>
              </a:rPr>
              <a:t>users </a:t>
            </a:r>
            <a:r>
              <a:rPr dirty="0" sz="1400" spc="10">
                <a:latin typeface="Trebuchet MS"/>
                <a:cs typeface="Trebuchet MS"/>
              </a:rPr>
              <a:t>may </a:t>
            </a:r>
            <a:r>
              <a:rPr dirty="0" sz="1400" spc="-25">
                <a:latin typeface="Trebuchet MS"/>
                <a:cs typeface="Trebuchet MS"/>
              </a:rPr>
              <a:t>find  </a:t>
            </a:r>
            <a:r>
              <a:rPr dirty="0" sz="1400" spc="-50">
                <a:latin typeface="Trebuchet MS"/>
                <a:cs typeface="Trebuchet MS"/>
              </a:rPr>
              <a:t>themselves </a:t>
            </a:r>
            <a:r>
              <a:rPr dirty="0" sz="1400" spc="-10">
                <a:latin typeface="Trebuchet MS"/>
                <a:cs typeface="Trebuchet MS"/>
              </a:rPr>
              <a:t>without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">
                <a:latin typeface="Trebuchet MS"/>
                <a:cs typeface="Trebuchet MS"/>
              </a:rPr>
              <a:t>proper </a:t>
            </a:r>
            <a:r>
              <a:rPr dirty="0" sz="1400" spc="-65">
                <a:latin typeface="Trebuchet MS"/>
                <a:cs typeface="Trebuchet MS"/>
              </a:rPr>
              <a:t>assistance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65">
                <a:latin typeface="Trebuchet MS"/>
                <a:cs typeface="Trebuchet MS"/>
              </a:rPr>
              <a:t>time, 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20">
                <a:latin typeface="Trebuchet MS"/>
                <a:cs typeface="Trebuchet MS"/>
              </a:rPr>
              <a:t>adds </a:t>
            </a:r>
            <a:r>
              <a:rPr dirty="0" sz="1400" spc="-25">
                <a:latin typeface="Trebuchet MS"/>
                <a:cs typeface="Trebuchet MS"/>
              </a:rPr>
              <a:t>value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procurement </a:t>
            </a:r>
            <a:r>
              <a:rPr dirty="0" sz="1400" spc="-50">
                <a:latin typeface="Trebuchet MS"/>
                <a:cs typeface="Trebuchet MS"/>
              </a:rPr>
              <a:t>process. </a:t>
            </a:r>
            <a:r>
              <a:rPr dirty="0" sz="1400" spc="125">
                <a:latin typeface="Trebuchet MS"/>
                <a:cs typeface="Trebuchet MS"/>
              </a:rPr>
              <a:t>On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35">
                <a:latin typeface="Trebuchet MS"/>
                <a:cs typeface="Trebuchet MS"/>
              </a:rPr>
              <a:t>commercial  </a:t>
            </a:r>
            <a:r>
              <a:rPr dirty="0" sz="1400" spc="-90">
                <a:latin typeface="Trebuchet MS"/>
                <a:cs typeface="Trebuchet MS"/>
              </a:rPr>
              <a:t>site,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75">
                <a:latin typeface="Trebuchet MS"/>
                <a:cs typeface="Trebuchet MS"/>
              </a:rPr>
              <a:t>create </a:t>
            </a:r>
            <a:r>
              <a:rPr dirty="0" sz="1400" spc="-45">
                <a:latin typeface="Trebuchet MS"/>
                <a:cs typeface="Trebuchet MS"/>
              </a:rPr>
              <a:t>interactions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35">
                <a:latin typeface="Trebuchet MS"/>
                <a:cs typeface="Trebuchet MS"/>
              </a:rPr>
              <a:t>would </a:t>
            </a:r>
            <a:r>
              <a:rPr dirty="0" sz="1400" spc="5">
                <a:latin typeface="Trebuchet MS"/>
                <a:cs typeface="Trebuchet MS"/>
              </a:rPr>
              <a:t>not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50">
                <a:latin typeface="Trebuchet MS"/>
                <a:cs typeface="Trebuchet MS"/>
              </a:rPr>
              <a:t>existed </a:t>
            </a:r>
            <a:r>
              <a:rPr dirty="0" sz="1400" spc="-35">
                <a:latin typeface="Trebuchet MS"/>
                <a:cs typeface="Trebuchet MS"/>
              </a:rPr>
              <a:t>between </a:t>
            </a:r>
            <a:r>
              <a:rPr dirty="0" sz="1400" spc="-40">
                <a:latin typeface="Trebuchet MS"/>
                <a:cs typeface="Trebuchet MS"/>
              </a:rPr>
              <a:t>a  customer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a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vendor.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400" spc="-10">
                <a:latin typeface="Trebuchet MS"/>
                <a:cs typeface="Trebuchet MS"/>
              </a:rPr>
              <a:t>Tourism</a:t>
            </a:r>
            <a:endParaRPr sz="1400">
              <a:latin typeface="Trebuchet MS"/>
              <a:cs typeface="Trebuchet MS"/>
            </a:endParaRPr>
          </a:p>
          <a:p>
            <a:pPr marL="12700" marR="88900">
              <a:lnSpc>
                <a:spcPct val="100000"/>
              </a:lnSpc>
              <a:spcBef>
                <a:spcPts val="1390"/>
              </a:spcBef>
            </a:pPr>
            <a:r>
              <a:rPr dirty="0" sz="1400" spc="-10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45">
                <a:latin typeface="Trebuchet MS"/>
                <a:cs typeface="Trebuchet MS"/>
              </a:rPr>
              <a:t>can </a:t>
            </a:r>
            <a:r>
              <a:rPr dirty="0" sz="1400" spc="-40">
                <a:latin typeface="Trebuchet MS"/>
                <a:cs typeface="Trebuchet MS"/>
              </a:rPr>
              <a:t>be </a:t>
            </a:r>
            <a:r>
              <a:rPr dirty="0" sz="1400" spc="-35">
                <a:latin typeface="Trebuchet MS"/>
                <a:cs typeface="Trebuchet MS"/>
              </a:rPr>
              <a:t>used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field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5">
                <a:latin typeface="Trebuchet MS"/>
                <a:cs typeface="Trebuchet MS"/>
              </a:rPr>
              <a:t>tourism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5">
                <a:latin typeface="Trebuchet MS"/>
                <a:cs typeface="Trebuchet MS"/>
              </a:rPr>
              <a:t>enhance </a:t>
            </a:r>
            <a:r>
              <a:rPr dirty="0" sz="1400" spc="-55">
                <a:latin typeface="Trebuchet MS"/>
                <a:cs typeface="Trebuchet MS"/>
              </a:rPr>
              <a:t>user  </a:t>
            </a:r>
            <a:r>
              <a:rPr dirty="0" sz="1400" spc="-45">
                <a:latin typeface="Trebuchet MS"/>
                <a:cs typeface="Trebuchet MS"/>
              </a:rPr>
              <a:t>experience </a:t>
            </a:r>
            <a:r>
              <a:rPr dirty="0" sz="1400" spc="-10">
                <a:latin typeface="Trebuchet MS"/>
                <a:cs typeface="Trebuchet MS"/>
              </a:rPr>
              <a:t>during </a:t>
            </a:r>
            <a:r>
              <a:rPr dirty="0" sz="1400" spc="-65">
                <a:latin typeface="Trebuchet MS"/>
                <a:cs typeface="Trebuchet MS"/>
              </a:rPr>
              <a:t>visits. </a:t>
            </a:r>
            <a:r>
              <a:rPr dirty="0" sz="1400" spc="20">
                <a:latin typeface="Trebuchet MS"/>
                <a:cs typeface="Trebuchet MS"/>
              </a:rPr>
              <a:t>In </a:t>
            </a:r>
            <a:r>
              <a:rPr dirty="0" sz="1400" spc="-15">
                <a:latin typeface="Trebuchet MS"/>
                <a:cs typeface="Trebuchet MS"/>
              </a:rPr>
              <a:t>Bordeaux, </a:t>
            </a:r>
            <a:r>
              <a:rPr dirty="0" sz="1400" spc="-10">
                <a:latin typeface="Trebuchet MS"/>
                <a:cs typeface="Trebuchet MS"/>
              </a:rPr>
              <a:t>for </a:t>
            </a:r>
            <a:r>
              <a:rPr dirty="0" sz="1400" spc="-40">
                <a:latin typeface="Trebuchet MS"/>
                <a:cs typeface="Trebuchet MS"/>
              </a:rPr>
              <a:t>example, </a:t>
            </a:r>
            <a:r>
              <a:rPr dirty="0" sz="1400" spc="-70">
                <a:latin typeface="Trebuchet MS"/>
                <a:cs typeface="Trebuchet MS"/>
              </a:rPr>
              <a:t>it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30">
                <a:latin typeface="Trebuchet MS"/>
                <a:cs typeface="Trebuchet MS"/>
              </a:rPr>
              <a:t>possible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10">
                <a:latin typeface="Trebuchet MS"/>
                <a:cs typeface="Trebuchet MS"/>
              </a:rPr>
              <a:t>view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50">
                <a:latin typeface="Trebuchet MS"/>
                <a:cs typeface="Trebuchet MS"/>
              </a:rPr>
              <a:t>current </a:t>
            </a:r>
            <a:r>
              <a:rPr dirty="0" sz="1400" spc="-10">
                <a:latin typeface="Trebuchet MS"/>
                <a:cs typeface="Trebuchet MS"/>
              </a:rPr>
              <a:t>monuments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context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eighteenth </a:t>
            </a:r>
            <a:r>
              <a:rPr dirty="0" sz="1400" spc="-35">
                <a:latin typeface="Trebuchet MS"/>
                <a:cs typeface="Trebuchet MS"/>
              </a:rPr>
              <a:t>century </a:t>
            </a:r>
            <a:r>
              <a:rPr dirty="0" sz="1400" spc="20">
                <a:latin typeface="Trebuchet MS"/>
                <a:cs typeface="Trebuchet MS"/>
              </a:rPr>
              <a:t>by </a:t>
            </a:r>
            <a:r>
              <a:rPr dirty="0" sz="1400" spc="-20">
                <a:latin typeface="Trebuchet MS"/>
                <a:cs typeface="Trebuchet MS"/>
              </a:rPr>
              <a:t>simply  </a:t>
            </a:r>
            <a:r>
              <a:rPr dirty="0" sz="1400" spc="20">
                <a:latin typeface="Trebuchet MS"/>
                <a:cs typeface="Trebuchet MS"/>
              </a:rPr>
              <a:t>downloading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40">
                <a:latin typeface="Trebuchet MS"/>
                <a:cs typeface="Trebuchet MS"/>
              </a:rPr>
              <a:t>a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tablet.</a:t>
            </a:r>
            <a:endParaRPr sz="1400">
              <a:latin typeface="Trebuchet MS"/>
              <a:cs typeface="Trebuchet MS"/>
            </a:endParaRPr>
          </a:p>
          <a:p>
            <a:pPr marL="12700" marR="73660">
              <a:lnSpc>
                <a:spcPct val="100000"/>
              </a:lnSpc>
              <a:spcBef>
                <a:spcPts val="1395"/>
              </a:spcBef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Eiffel </a:t>
            </a:r>
            <a:r>
              <a:rPr dirty="0" sz="1400" spc="15">
                <a:latin typeface="Trebuchet MS"/>
                <a:cs typeface="Trebuchet MS"/>
              </a:rPr>
              <a:t>Tower </a:t>
            </a:r>
            <a:r>
              <a:rPr dirty="0" sz="1400" spc="-20">
                <a:latin typeface="Trebuchet MS"/>
                <a:cs typeface="Trebuchet MS"/>
              </a:rPr>
              <a:t>also </a:t>
            </a:r>
            <a:r>
              <a:rPr dirty="0" sz="1400" spc="-45">
                <a:latin typeface="Trebuchet MS"/>
                <a:cs typeface="Trebuchet MS"/>
              </a:rPr>
              <a:t>has </a:t>
            </a:r>
            <a:r>
              <a:rPr dirty="0" sz="1400" spc="-80">
                <a:latin typeface="Trebuchet MS"/>
                <a:cs typeface="Trebuchet MS"/>
              </a:rPr>
              <a:t>its </a:t>
            </a:r>
            <a:r>
              <a:rPr dirty="0" sz="1400" spc="70">
                <a:latin typeface="Trebuchet MS"/>
                <a:cs typeface="Trebuchet MS"/>
              </a:rPr>
              <a:t>own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>
                <a:latin typeface="Trebuchet MS"/>
                <a:cs typeface="Trebuchet MS"/>
              </a:rPr>
              <a:t>viewing  </a:t>
            </a:r>
            <a:r>
              <a:rPr dirty="0" sz="1400" spc="-80">
                <a:latin typeface="Trebuchet MS"/>
                <a:cs typeface="Trebuchet MS"/>
              </a:rPr>
              <a:t>its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construction.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400" spc="-45">
                <a:latin typeface="Trebuchet MS"/>
                <a:cs typeface="Trebuchet MS"/>
              </a:rPr>
              <a:t>Business</a:t>
            </a:r>
            <a:endParaRPr sz="1400">
              <a:latin typeface="Trebuchet MS"/>
              <a:cs typeface="Trebuchet MS"/>
            </a:endParaRPr>
          </a:p>
          <a:p>
            <a:pPr marL="12700" marR="20320">
              <a:lnSpc>
                <a:spcPct val="100000"/>
              </a:lnSpc>
              <a:spcBef>
                <a:spcPts val="1390"/>
              </a:spcBef>
            </a:pPr>
            <a:r>
              <a:rPr dirty="0" sz="1400" spc="-35">
                <a:latin typeface="Trebuchet MS"/>
                <a:cs typeface="Trebuchet MS"/>
              </a:rPr>
              <a:t>There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35">
                <a:latin typeface="Trebuchet MS"/>
                <a:cs typeface="Trebuchet MS"/>
              </a:rPr>
              <a:t>multiple </a:t>
            </a:r>
            <a:r>
              <a:rPr dirty="0" sz="1400" spc="-65">
                <a:latin typeface="Trebuchet MS"/>
                <a:cs typeface="Trebuchet MS"/>
              </a:rPr>
              <a:t>uses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0">
                <a:latin typeface="Trebuchet MS"/>
                <a:cs typeface="Trebuchet MS"/>
              </a:rPr>
              <a:t>business </a:t>
            </a:r>
            <a:r>
              <a:rPr dirty="0" sz="1400" spc="-45">
                <a:latin typeface="Trebuchet MS"/>
                <a:cs typeface="Trebuchet MS"/>
              </a:rPr>
              <a:t>content. </a:t>
            </a:r>
            <a:r>
              <a:rPr dirty="0" sz="1400" spc="20">
                <a:latin typeface="Trebuchet MS"/>
                <a:cs typeface="Trebuchet MS"/>
              </a:rPr>
              <a:t>In </a:t>
            </a:r>
            <a:r>
              <a:rPr dirty="0" sz="1400" spc="-15">
                <a:latin typeface="Trebuchet MS"/>
                <a:cs typeface="Trebuchet MS"/>
              </a:rPr>
              <a:t>some  </a:t>
            </a:r>
            <a:r>
              <a:rPr dirty="0" sz="1400" spc="-35">
                <a:latin typeface="Trebuchet MS"/>
                <a:cs typeface="Trebuchet MS"/>
              </a:rPr>
              <a:t>physical </a:t>
            </a:r>
            <a:r>
              <a:rPr dirty="0" sz="1400" spc="-60">
                <a:latin typeface="Trebuchet MS"/>
                <a:cs typeface="Trebuchet MS"/>
              </a:rPr>
              <a:t>stores,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10">
                <a:latin typeface="Trebuchet MS"/>
                <a:cs typeface="Trebuchet MS"/>
              </a:rPr>
              <a:t>allows </a:t>
            </a:r>
            <a:r>
              <a:rPr dirty="0" sz="1400" spc="-60">
                <a:latin typeface="Trebuchet MS"/>
                <a:cs typeface="Trebuchet MS"/>
              </a:rPr>
              <a:t>users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5">
                <a:latin typeface="Trebuchet MS"/>
                <a:cs typeface="Trebuchet MS"/>
              </a:rPr>
              <a:t>try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50">
                <a:latin typeface="Trebuchet MS"/>
                <a:cs typeface="Trebuchet MS"/>
              </a:rPr>
              <a:t>clothes </a:t>
            </a:r>
            <a:r>
              <a:rPr dirty="0" sz="1400" spc="-10">
                <a:latin typeface="Trebuchet MS"/>
                <a:cs typeface="Trebuchet MS"/>
              </a:rPr>
              <a:t>without  </a:t>
            </a:r>
            <a:r>
              <a:rPr dirty="0" sz="1400" spc="10">
                <a:latin typeface="Trebuchet MS"/>
                <a:cs typeface="Trebuchet MS"/>
              </a:rPr>
              <a:t>going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fitting </a:t>
            </a:r>
            <a:r>
              <a:rPr dirty="0" sz="1400" spc="5">
                <a:latin typeface="Trebuchet MS"/>
                <a:cs typeface="Trebuchet MS"/>
              </a:rPr>
              <a:t>room. </a:t>
            </a:r>
            <a:r>
              <a:rPr dirty="0" sz="1400" spc="-10">
                <a:latin typeface="Trebuchet MS"/>
                <a:cs typeface="Trebuchet MS"/>
              </a:rPr>
              <a:t>Some </a:t>
            </a:r>
            <a:r>
              <a:rPr dirty="0" sz="1400" spc="-50">
                <a:latin typeface="Trebuchet MS"/>
                <a:cs typeface="Trebuchet MS"/>
              </a:rPr>
              <a:t>stores </a:t>
            </a:r>
            <a:r>
              <a:rPr dirty="0" sz="1400" spc="-20">
                <a:latin typeface="Trebuchet MS"/>
                <a:cs typeface="Trebuchet MS"/>
              </a:rPr>
              <a:t>even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75">
                <a:latin typeface="Trebuchet MS"/>
                <a:cs typeface="Trebuchet MS"/>
              </a:rPr>
              <a:t>attract  </a:t>
            </a:r>
            <a:r>
              <a:rPr dirty="0" sz="1400" spc="-45">
                <a:latin typeface="Trebuchet MS"/>
                <a:cs typeface="Trebuchet MS"/>
              </a:rPr>
              <a:t>customers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a store </a:t>
            </a:r>
            <a:r>
              <a:rPr dirty="0" sz="1400" spc="-10">
                <a:latin typeface="Trebuchet MS"/>
                <a:cs typeface="Trebuchet MS"/>
              </a:rPr>
              <a:t>via </a:t>
            </a:r>
            <a:r>
              <a:rPr dirty="0" sz="1400" spc="-15">
                <a:latin typeface="Trebuchet MS"/>
                <a:cs typeface="Trebuchet MS"/>
              </a:rPr>
              <a:t>mobile </a:t>
            </a:r>
            <a:r>
              <a:rPr dirty="0" sz="1400" spc="-35">
                <a:latin typeface="Trebuchet MS"/>
                <a:cs typeface="Trebuchet MS"/>
              </a:rPr>
              <a:t>application. </a:t>
            </a:r>
            <a:r>
              <a:rPr dirty="0" sz="1400" spc="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Paris,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20">
                <a:latin typeface="Trebuchet MS"/>
                <a:cs typeface="Trebuchet MS"/>
              </a:rPr>
              <a:t>grocery </a:t>
            </a:r>
            <a:r>
              <a:rPr dirty="0" sz="1400" spc="-40">
                <a:latin typeface="Trebuchet MS"/>
                <a:cs typeface="Trebuchet MS"/>
              </a:rPr>
              <a:t>store </a:t>
            </a:r>
            <a:r>
              <a:rPr dirty="0" sz="1400" spc="-50">
                <a:latin typeface="Trebuchet MS"/>
                <a:cs typeface="Trebuchet MS"/>
              </a:rPr>
              <a:t>recently  </a:t>
            </a:r>
            <a:r>
              <a:rPr dirty="0" sz="1400" spc="-25">
                <a:latin typeface="Trebuchet MS"/>
                <a:cs typeface="Trebuchet MS"/>
              </a:rPr>
              <a:t>invited </a:t>
            </a:r>
            <a:r>
              <a:rPr dirty="0" sz="1400" spc="-45">
                <a:latin typeface="Trebuchet MS"/>
                <a:cs typeface="Trebuchet MS"/>
              </a:rPr>
              <a:t>customers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 spc="10">
                <a:latin typeface="Trebuchet MS"/>
                <a:cs typeface="Trebuchet MS"/>
              </a:rPr>
              <a:t>shop </a:t>
            </a:r>
            <a:r>
              <a:rPr dirty="0" sz="1400" spc="20">
                <a:latin typeface="Trebuchet MS"/>
                <a:cs typeface="Trebuchet MS"/>
              </a:rPr>
              <a:t>by </a:t>
            </a:r>
            <a:r>
              <a:rPr dirty="0" sz="1400" spc="-20">
                <a:latin typeface="Trebuchet MS"/>
                <a:cs typeface="Trebuchet MS"/>
              </a:rPr>
              <a:t>inviting </a:t>
            </a:r>
            <a:r>
              <a:rPr dirty="0" sz="1400" spc="15">
                <a:latin typeface="Trebuchet MS"/>
                <a:cs typeface="Trebuchet MS"/>
              </a:rPr>
              <a:t>Pokémon </a:t>
            </a:r>
            <a:r>
              <a:rPr dirty="0" sz="1400" spc="155">
                <a:latin typeface="Trebuchet MS"/>
                <a:cs typeface="Trebuchet MS"/>
              </a:rPr>
              <a:t>GO </a:t>
            </a:r>
            <a:r>
              <a:rPr dirty="0" sz="1400" spc="-35">
                <a:latin typeface="Trebuchet MS"/>
                <a:cs typeface="Trebuchet MS"/>
              </a:rPr>
              <a:t>players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5">
                <a:latin typeface="Trebuchet MS"/>
                <a:cs typeface="Trebuchet MS"/>
              </a:rPr>
              <a:t>capture 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5">
                <a:latin typeface="Trebuchet MS"/>
                <a:cs typeface="Trebuchet MS"/>
              </a:rPr>
              <a:t>battle </a:t>
            </a:r>
            <a:r>
              <a:rPr dirty="0" sz="1400" spc="15">
                <a:latin typeface="Trebuchet MS"/>
                <a:cs typeface="Trebuchet MS"/>
              </a:rPr>
              <a:t>Pokémon </a:t>
            </a:r>
            <a:r>
              <a:rPr dirty="0" sz="1400" spc="-20">
                <a:latin typeface="Trebuchet MS"/>
                <a:cs typeface="Trebuchet MS"/>
              </a:rPr>
              <a:t>in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store.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400" spc="-10">
                <a:latin typeface="Trebuchet MS"/>
                <a:cs typeface="Trebuchet MS"/>
              </a:rPr>
              <a:t>Manufacturing</a:t>
            </a:r>
            <a:endParaRPr sz="1400">
              <a:latin typeface="Trebuchet MS"/>
              <a:cs typeface="Trebuchet MS"/>
            </a:endParaRPr>
          </a:p>
          <a:p>
            <a:pPr marL="12700" marR="69850">
              <a:lnSpc>
                <a:spcPts val="1670"/>
              </a:lnSpc>
              <a:spcBef>
                <a:spcPts val="1465"/>
              </a:spcBef>
            </a:pP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70">
                <a:latin typeface="Trebuchet MS"/>
                <a:cs typeface="Trebuchet MS"/>
              </a:rPr>
              <a:t>facilitate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75">
                <a:latin typeface="Trebuchet MS"/>
                <a:cs typeface="Trebuchet MS"/>
              </a:rPr>
              <a:t>accelerate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building </a:t>
            </a:r>
            <a:r>
              <a:rPr dirty="0" sz="1400" spc="-55">
                <a:latin typeface="Trebuchet MS"/>
                <a:cs typeface="Trebuchet MS"/>
              </a:rPr>
              <a:t>processes </a:t>
            </a:r>
            <a:r>
              <a:rPr dirty="0" sz="1400" spc="-70">
                <a:latin typeface="Trebuchet MS"/>
                <a:cs typeface="Trebuchet MS"/>
              </a:rPr>
              <a:t>at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factory. </a:t>
            </a:r>
            <a:r>
              <a:rPr dirty="0" sz="1400" spc="-55">
                <a:latin typeface="Trebuchet MS"/>
                <a:cs typeface="Trebuchet MS"/>
              </a:rPr>
              <a:t>Project  </a:t>
            </a:r>
            <a:r>
              <a:rPr dirty="0" sz="1400" spc="-35">
                <a:latin typeface="Trebuchet MS"/>
                <a:cs typeface="Trebuchet MS"/>
              </a:rPr>
              <a:t>managers </a:t>
            </a:r>
            <a:r>
              <a:rPr dirty="0" sz="1400" spc="-45">
                <a:latin typeface="Trebuchet MS"/>
                <a:cs typeface="Trebuchet MS"/>
              </a:rPr>
              <a:t>can </a:t>
            </a:r>
            <a:r>
              <a:rPr dirty="0" sz="1400">
                <a:latin typeface="Trebuchet MS"/>
                <a:cs typeface="Trebuchet MS"/>
              </a:rPr>
              <a:t>monitor </a:t>
            </a:r>
            <a:r>
              <a:rPr dirty="0" sz="1400" spc="35">
                <a:latin typeface="Trebuchet MS"/>
                <a:cs typeface="Trebuchet MS"/>
              </a:rPr>
              <a:t>work </a:t>
            </a:r>
            <a:r>
              <a:rPr dirty="0" sz="1400" spc="-30">
                <a:latin typeface="Trebuchet MS"/>
                <a:cs typeface="Trebuchet MS"/>
              </a:rPr>
              <a:t>progress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50">
                <a:latin typeface="Trebuchet MS"/>
                <a:cs typeface="Trebuchet MS"/>
              </a:rPr>
              <a:t>time </a:t>
            </a:r>
            <a:r>
              <a:rPr dirty="0" sz="1400" spc="-10">
                <a:latin typeface="Trebuchet MS"/>
                <a:cs typeface="Trebuchet MS"/>
              </a:rPr>
              <a:t>through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40">
                <a:latin typeface="Trebuchet MS"/>
                <a:cs typeface="Trebuchet MS"/>
              </a:rPr>
              <a:t>markers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7601584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7814944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8028305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8453755"/>
            <a:ext cx="15240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894334"/>
            <a:ext cx="5964555" cy="818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829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rebuchet MS"/>
                <a:cs typeface="Trebuchet MS"/>
              </a:rPr>
              <a:t>equipment. </a:t>
            </a:r>
            <a:r>
              <a:rPr dirty="0" sz="1400" spc="-60">
                <a:latin typeface="Trebuchet MS"/>
                <a:cs typeface="Trebuchet MS"/>
              </a:rPr>
              <a:t>Besides,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35">
                <a:latin typeface="Trebuchet MS"/>
                <a:cs typeface="Trebuchet MS"/>
              </a:rPr>
              <a:t>save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5">
                <a:latin typeface="Trebuchet MS"/>
                <a:cs typeface="Trebuchet MS"/>
              </a:rPr>
              <a:t>ton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0">
                <a:latin typeface="Trebuchet MS"/>
                <a:cs typeface="Trebuchet MS"/>
              </a:rPr>
              <a:t>time </a:t>
            </a:r>
            <a:r>
              <a:rPr dirty="0" sz="1400" spc="20">
                <a:latin typeface="Trebuchet MS"/>
                <a:cs typeface="Trebuchet MS"/>
              </a:rPr>
              <a:t>by </a:t>
            </a:r>
            <a:r>
              <a:rPr dirty="0" sz="1400" spc="-25">
                <a:latin typeface="Trebuchet MS"/>
                <a:cs typeface="Trebuchet MS"/>
              </a:rPr>
              <a:t>using </a:t>
            </a:r>
            <a:r>
              <a:rPr dirty="0" sz="1400" spc="-40">
                <a:latin typeface="Trebuchet MS"/>
                <a:cs typeface="Trebuchet MS"/>
              </a:rPr>
              <a:t>digital </a:t>
            </a:r>
            <a:r>
              <a:rPr dirty="0" sz="1400" spc="-20">
                <a:latin typeface="Trebuchet MS"/>
                <a:cs typeface="Trebuchet MS"/>
              </a:rPr>
              <a:t>maps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50">
                <a:latin typeface="Trebuchet MS"/>
                <a:cs typeface="Trebuchet MS"/>
              </a:rPr>
              <a:t>plants. </a:t>
            </a:r>
            <a:r>
              <a:rPr dirty="0" sz="1400" spc="-10">
                <a:latin typeface="Trebuchet MS"/>
                <a:cs typeface="Trebuchet MS"/>
              </a:rPr>
              <a:t>Pointing </a:t>
            </a:r>
            <a:r>
              <a:rPr dirty="0" sz="1400" spc="-40">
                <a:latin typeface="Trebuchet MS"/>
                <a:cs typeface="Trebuchet MS"/>
              </a:rPr>
              <a:t>a device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-20">
                <a:latin typeface="Trebuchet MS"/>
                <a:cs typeface="Trebuchet MS"/>
              </a:rPr>
              <a:t>location </a:t>
            </a:r>
            <a:r>
              <a:rPr dirty="0" sz="1400">
                <a:latin typeface="Trebuchet MS"/>
                <a:cs typeface="Trebuchet MS"/>
              </a:rPr>
              <a:t>shows </a:t>
            </a:r>
            <a:r>
              <a:rPr dirty="0" sz="1400" spc="65">
                <a:latin typeface="Trebuchet MS"/>
                <a:cs typeface="Trebuchet MS"/>
              </a:rPr>
              <a:t>how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piece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35">
                <a:latin typeface="Trebuchet MS"/>
                <a:cs typeface="Trebuchet MS"/>
              </a:rPr>
              <a:t>machine  </a:t>
            </a:r>
            <a:r>
              <a:rPr dirty="0" sz="1400" spc="-15">
                <a:latin typeface="Trebuchet MS"/>
                <a:cs typeface="Trebuchet MS"/>
              </a:rPr>
              <a:t>will </a:t>
            </a:r>
            <a:r>
              <a:rPr dirty="0" sz="1400" spc="-75">
                <a:latin typeface="Trebuchet MS"/>
                <a:cs typeface="Trebuchet MS"/>
              </a:rPr>
              <a:t>fit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final</a:t>
            </a:r>
            <a:r>
              <a:rPr dirty="0" sz="1400" spc="7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construction.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400" spc="-30">
                <a:latin typeface="Trebuchet MS"/>
                <a:cs typeface="Trebuchet MS"/>
              </a:rPr>
              <a:t>Object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Visualization:</a:t>
            </a:r>
            <a:endParaRPr sz="1400">
              <a:latin typeface="Trebuchet MS"/>
              <a:cs typeface="Trebuchet MS"/>
            </a:endParaRPr>
          </a:p>
          <a:p>
            <a:pPr marL="12700" marR="95885">
              <a:lnSpc>
                <a:spcPct val="99900"/>
              </a:lnSpc>
              <a:spcBef>
                <a:spcPts val="1405"/>
              </a:spcBef>
            </a:pPr>
            <a:r>
              <a:rPr dirty="0" sz="1400">
                <a:latin typeface="Trebuchet MS"/>
                <a:cs typeface="Trebuchet MS"/>
              </a:rPr>
              <a:t>Another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35">
                <a:latin typeface="Trebuchet MS"/>
                <a:cs typeface="Trebuchet MS"/>
              </a:rPr>
              <a:t>way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40">
                <a:latin typeface="Trebuchet MS"/>
                <a:cs typeface="Trebuchet MS"/>
              </a:rPr>
              <a:t>helps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0">
                <a:latin typeface="Trebuchet MS"/>
                <a:cs typeface="Trebuchet MS"/>
              </a:rPr>
              <a:t>place </a:t>
            </a:r>
            <a:r>
              <a:rPr dirty="0" sz="1400" spc="-40">
                <a:latin typeface="Trebuchet MS"/>
                <a:cs typeface="Trebuchet MS"/>
              </a:rPr>
              <a:t>digital </a:t>
            </a:r>
            <a:r>
              <a:rPr dirty="0" sz="1400" spc="-85">
                <a:latin typeface="Trebuchet MS"/>
                <a:cs typeface="Trebuchet MS"/>
              </a:rPr>
              <a:t>assets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35">
                <a:latin typeface="Trebuchet MS"/>
                <a:cs typeface="Trebuchet MS"/>
              </a:rPr>
              <a:t>physical </a:t>
            </a:r>
            <a:r>
              <a:rPr dirty="0" sz="1400">
                <a:latin typeface="Trebuchet MS"/>
                <a:cs typeface="Trebuchet MS"/>
              </a:rPr>
              <a:t>world. </a:t>
            </a:r>
            <a:r>
              <a:rPr dirty="0" sz="1400" spc="25">
                <a:latin typeface="Trebuchet MS"/>
                <a:cs typeface="Trebuchet MS"/>
              </a:rPr>
              <a:t>Merging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65">
                <a:latin typeface="Trebuchet MS"/>
                <a:cs typeface="Trebuchet MS"/>
              </a:rPr>
              <a:t>objects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10">
                <a:latin typeface="Trebuchet MS"/>
                <a:cs typeface="Trebuchet MS"/>
              </a:rPr>
              <a:t>allows  </a:t>
            </a:r>
            <a:r>
              <a:rPr dirty="0" sz="1400" spc="-25">
                <a:latin typeface="Trebuchet MS"/>
                <a:cs typeface="Trebuchet MS"/>
              </a:rPr>
              <a:t>developers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interact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digital </a:t>
            </a:r>
            <a:r>
              <a:rPr dirty="0" sz="1400" spc="-55">
                <a:latin typeface="Trebuchet MS"/>
                <a:cs typeface="Trebuchet MS"/>
              </a:rPr>
              <a:t>elements </a:t>
            </a:r>
            <a:r>
              <a:rPr dirty="0" sz="1400" spc="65">
                <a:latin typeface="Trebuchet MS"/>
                <a:cs typeface="Trebuchet MS"/>
              </a:rPr>
              <a:t>(3D </a:t>
            </a:r>
            <a:r>
              <a:rPr dirty="0" sz="1400" spc="-60">
                <a:latin typeface="Trebuchet MS"/>
                <a:cs typeface="Trebuchet MS"/>
              </a:rPr>
              <a:t>objects) </a:t>
            </a:r>
            <a:r>
              <a:rPr dirty="0" sz="1400" spc="-35">
                <a:latin typeface="Trebuchet MS"/>
                <a:cs typeface="Trebuchet MS"/>
              </a:rPr>
              <a:t>they </a:t>
            </a:r>
            <a:r>
              <a:rPr dirty="0" sz="1400" spc="-60">
                <a:latin typeface="Trebuchet MS"/>
                <a:cs typeface="Trebuchet MS"/>
              </a:rPr>
              <a:t>created </a:t>
            </a:r>
            <a:r>
              <a:rPr dirty="0" sz="1400" spc="-65">
                <a:latin typeface="Trebuchet MS"/>
                <a:cs typeface="Trebuchet MS"/>
              </a:rPr>
              <a:t>as  </a:t>
            </a:r>
            <a:r>
              <a:rPr dirty="0" sz="1400" spc="-70">
                <a:latin typeface="Trebuchet MS"/>
                <a:cs typeface="Trebuchet MS"/>
              </a:rPr>
              <a:t>if </a:t>
            </a:r>
            <a:r>
              <a:rPr dirty="0" sz="1400" spc="-35">
                <a:latin typeface="Trebuchet MS"/>
                <a:cs typeface="Trebuchet MS"/>
              </a:rPr>
              <a:t>they </a:t>
            </a:r>
            <a:r>
              <a:rPr dirty="0" sz="1400" spc="-20">
                <a:latin typeface="Trebuchet MS"/>
                <a:cs typeface="Trebuchet MS"/>
              </a:rPr>
              <a:t>were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-70">
                <a:latin typeface="Trebuchet MS"/>
                <a:cs typeface="Trebuchet MS"/>
              </a:rPr>
              <a:t>objects. </a:t>
            </a:r>
            <a:r>
              <a:rPr dirty="0" sz="1400" spc="10">
                <a:latin typeface="Trebuchet MS"/>
                <a:cs typeface="Trebuchet MS"/>
              </a:rPr>
              <a:t>For </a:t>
            </a:r>
            <a:r>
              <a:rPr dirty="0" sz="1400" spc="-40">
                <a:latin typeface="Trebuchet MS"/>
                <a:cs typeface="Trebuchet MS"/>
              </a:rPr>
              <a:t>example, </a:t>
            </a:r>
            <a:r>
              <a:rPr dirty="0" sz="1400" spc="-60">
                <a:latin typeface="Trebuchet MS"/>
                <a:cs typeface="Trebuchet MS"/>
              </a:rPr>
              <a:t>car </a:t>
            </a:r>
            <a:r>
              <a:rPr dirty="0" sz="1400" spc="-45">
                <a:latin typeface="Trebuchet MS"/>
                <a:cs typeface="Trebuchet MS"/>
              </a:rPr>
              <a:t>designers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5">
                <a:latin typeface="Trebuchet MS"/>
                <a:cs typeface="Trebuchet MS"/>
              </a:rPr>
              <a:t>to </a:t>
            </a:r>
            <a:r>
              <a:rPr dirty="0" sz="1400" spc="35">
                <a:latin typeface="Trebuchet MS"/>
                <a:cs typeface="Trebuchet MS"/>
              </a:rPr>
              <a:t>work </a:t>
            </a:r>
            <a:r>
              <a:rPr dirty="0" sz="1400" spc="50">
                <a:latin typeface="Trebuchet MS"/>
                <a:cs typeface="Trebuchet MS"/>
              </a:rPr>
              <a:t>on  </a:t>
            </a:r>
            <a:r>
              <a:rPr dirty="0" sz="1400" spc="-20">
                <a:latin typeface="Trebuchet MS"/>
                <a:cs typeface="Trebuchet MS"/>
              </a:rPr>
              <a:t>thousands </a:t>
            </a:r>
            <a:r>
              <a:rPr dirty="0" sz="1400" spc="-5">
                <a:latin typeface="Trebuchet MS"/>
                <a:cs typeface="Trebuchet MS"/>
              </a:rPr>
              <a:t>of </a:t>
            </a:r>
            <a:r>
              <a:rPr dirty="0" sz="1400" spc="-50">
                <a:latin typeface="Trebuchet MS"/>
                <a:cs typeface="Trebuchet MS"/>
              </a:rPr>
              <a:t>parts </a:t>
            </a:r>
            <a:r>
              <a:rPr dirty="0" sz="1400" spc="-10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get </a:t>
            </a:r>
            <a:r>
              <a:rPr dirty="0" sz="1400" spc="-60">
                <a:latin typeface="Trebuchet MS"/>
                <a:cs typeface="Trebuchet MS"/>
              </a:rPr>
              <a:t>the car </a:t>
            </a:r>
            <a:r>
              <a:rPr dirty="0" sz="1400" spc="-30">
                <a:latin typeface="Trebuchet MS"/>
                <a:cs typeface="Trebuchet MS"/>
              </a:rPr>
              <a:t>design </a:t>
            </a:r>
            <a:r>
              <a:rPr dirty="0" sz="1400" spc="-50">
                <a:latin typeface="Trebuchet MS"/>
                <a:cs typeface="Trebuchet MS"/>
              </a:rPr>
              <a:t>right. </a:t>
            </a:r>
            <a:r>
              <a:rPr dirty="0" sz="1400" spc="5">
                <a:latin typeface="Trebuchet MS"/>
                <a:cs typeface="Trebuchet MS"/>
              </a:rPr>
              <a:t>Using </a:t>
            </a:r>
            <a:r>
              <a:rPr dirty="0" sz="1400" spc="-30">
                <a:latin typeface="Trebuchet MS"/>
                <a:cs typeface="Trebuchet MS"/>
              </a:rPr>
              <a:t>immersive </a:t>
            </a:r>
            <a:r>
              <a:rPr dirty="0" sz="1400" spc="95">
                <a:latin typeface="Trebuchet MS"/>
                <a:cs typeface="Trebuchet MS"/>
              </a:rPr>
              <a:t>AR  </a:t>
            </a:r>
            <a:r>
              <a:rPr dirty="0" sz="1400" spc="-15">
                <a:latin typeface="Trebuchet MS"/>
                <a:cs typeface="Trebuchet MS"/>
              </a:rPr>
              <a:t>technology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25">
                <a:latin typeface="Trebuchet MS"/>
                <a:cs typeface="Trebuchet MS"/>
              </a:rPr>
              <a:t>computer </a:t>
            </a:r>
            <a:r>
              <a:rPr dirty="0" sz="1400" spc="-45">
                <a:latin typeface="Trebuchet MS"/>
                <a:cs typeface="Trebuchet MS"/>
              </a:rPr>
              <a:t>graphics, </a:t>
            </a:r>
            <a:r>
              <a:rPr dirty="0" sz="1400" spc="-35">
                <a:latin typeface="Trebuchet MS"/>
                <a:cs typeface="Trebuchet MS"/>
              </a:rPr>
              <a:t>they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50">
                <a:latin typeface="Trebuchet MS"/>
                <a:cs typeface="Trebuchet MS"/>
              </a:rPr>
              <a:t>project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virtual </a:t>
            </a:r>
            <a:r>
              <a:rPr dirty="0" sz="1400" spc="-20">
                <a:latin typeface="Trebuchet MS"/>
                <a:cs typeface="Trebuchet MS"/>
              </a:rPr>
              <a:t>layouts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0">
                <a:latin typeface="Trebuchet MS"/>
                <a:cs typeface="Trebuchet MS"/>
              </a:rPr>
              <a:t>a  </a:t>
            </a:r>
            <a:r>
              <a:rPr dirty="0" sz="1400" spc="-80">
                <a:latin typeface="Trebuchet MS"/>
                <a:cs typeface="Trebuchet MS"/>
              </a:rPr>
              <a:t>car’s </a:t>
            </a:r>
            <a:r>
              <a:rPr dirty="0" sz="1400" spc="-35">
                <a:latin typeface="Trebuchet MS"/>
                <a:cs typeface="Trebuchet MS"/>
              </a:rPr>
              <a:t>interior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60">
                <a:latin typeface="Trebuchet MS"/>
                <a:cs typeface="Trebuchet MS"/>
              </a:rPr>
              <a:t>full-size </a:t>
            </a:r>
            <a:r>
              <a:rPr dirty="0" sz="1400">
                <a:latin typeface="Trebuchet MS"/>
                <a:cs typeface="Trebuchet MS"/>
              </a:rPr>
              <a:t>model of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60">
                <a:latin typeface="Trebuchet MS"/>
                <a:cs typeface="Trebuchet MS"/>
              </a:rPr>
              <a:t>car </a:t>
            </a:r>
            <a:r>
              <a:rPr dirty="0" sz="1400" spc="-20">
                <a:latin typeface="Trebuchet MS"/>
                <a:cs typeface="Trebuchet MS"/>
              </a:rPr>
              <a:t>dashboard. </a:t>
            </a:r>
            <a:r>
              <a:rPr dirty="0" sz="1400" spc="-25">
                <a:latin typeface="Trebuchet MS"/>
                <a:cs typeface="Trebuchet MS"/>
              </a:rPr>
              <a:t>Visualizing </a:t>
            </a:r>
            <a:r>
              <a:rPr dirty="0" sz="1400" spc="-40">
                <a:latin typeface="Trebuchet MS"/>
                <a:cs typeface="Trebuchet MS"/>
              </a:rPr>
              <a:t>digital  </a:t>
            </a:r>
            <a:r>
              <a:rPr dirty="0" sz="1400" spc="-65">
                <a:latin typeface="Trebuchet MS"/>
                <a:cs typeface="Trebuchet MS"/>
              </a:rPr>
              <a:t>objects </a:t>
            </a:r>
            <a:r>
              <a:rPr dirty="0" sz="1400" spc="-10">
                <a:latin typeface="Trebuchet MS"/>
                <a:cs typeface="Trebuchet MS"/>
              </a:rPr>
              <a:t>through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45">
                <a:latin typeface="Trebuchet MS"/>
                <a:cs typeface="Trebuchet MS"/>
              </a:rPr>
              <a:t>such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5">
                <a:latin typeface="Trebuchet MS"/>
                <a:cs typeface="Trebuchet MS"/>
              </a:rPr>
              <a:t>manner </a:t>
            </a:r>
            <a:r>
              <a:rPr dirty="0" sz="1400" spc="-10">
                <a:latin typeface="Trebuchet MS"/>
                <a:cs typeface="Trebuchet MS"/>
              </a:rPr>
              <a:t>provides </a:t>
            </a:r>
            <a:r>
              <a:rPr dirty="0" sz="1400" spc="-45">
                <a:latin typeface="Trebuchet MS"/>
                <a:cs typeface="Trebuchet MS"/>
              </a:rPr>
              <a:t>detailed insights </a:t>
            </a:r>
            <a:r>
              <a:rPr dirty="0" sz="1400" spc="-10">
                <a:latin typeface="Trebuchet MS"/>
                <a:cs typeface="Trebuchet MS"/>
              </a:rPr>
              <a:t>into what </a:t>
            </a:r>
            <a:r>
              <a:rPr dirty="0" sz="1400" spc="-40">
                <a:latin typeface="Trebuchet MS"/>
                <a:cs typeface="Trebuchet MS"/>
              </a:rPr>
              <a:t>a  finished </a:t>
            </a:r>
            <a:r>
              <a:rPr dirty="0" sz="1400" spc="-15">
                <a:latin typeface="Trebuchet MS"/>
                <a:cs typeface="Trebuchet MS"/>
              </a:rPr>
              <a:t>product </a:t>
            </a:r>
            <a:r>
              <a:rPr dirty="0" sz="1400" spc="30">
                <a:latin typeface="Trebuchet MS"/>
                <a:cs typeface="Trebuchet MS"/>
              </a:rPr>
              <a:t>would </a:t>
            </a:r>
            <a:r>
              <a:rPr dirty="0" sz="1400" spc="25">
                <a:latin typeface="Trebuchet MS"/>
                <a:cs typeface="Trebuchet MS"/>
              </a:rPr>
              <a:t>look </a:t>
            </a:r>
            <a:r>
              <a:rPr dirty="0" sz="1400" spc="-50">
                <a:latin typeface="Trebuchet MS"/>
                <a:cs typeface="Trebuchet MS"/>
              </a:rPr>
              <a:t>like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5">
                <a:latin typeface="Trebuchet MS"/>
                <a:cs typeface="Trebuchet MS"/>
              </a:rPr>
              <a:t>compared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70">
                <a:latin typeface="Trebuchet MS"/>
                <a:cs typeface="Trebuchet MS"/>
              </a:rPr>
              <a:t>flat </a:t>
            </a:r>
            <a:r>
              <a:rPr dirty="0" sz="1400" spc="-15">
                <a:latin typeface="Trebuchet MS"/>
                <a:cs typeface="Trebuchet MS"/>
              </a:rPr>
              <a:t>product </a:t>
            </a:r>
            <a:r>
              <a:rPr dirty="0" sz="1400" spc="-35">
                <a:latin typeface="Trebuchet MS"/>
                <a:cs typeface="Trebuchet MS"/>
              </a:rPr>
              <a:t>image </a:t>
            </a:r>
            <a:r>
              <a:rPr dirty="0" sz="1400" spc="50">
                <a:latin typeface="Trebuchet MS"/>
                <a:cs typeface="Trebuchet MS"/>
              </a:rPr>
              <a:t>on  </a:t>
            </a:r>
            <a:r>
              <a:rPr dirty="0" sz="1400" spc="-60">
                <a:latin typeface="Trebuchet MS"/>
                <a:cs typeface="Trebuchet MS"/>
              </a:rPr>
              <a:t>the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screen.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400" spc="-35">
                <a:latin typeface="Trebuchet MS"/>
                <a:cs typeface="Trebuchet MS"/>
              </a:rPr>
              <a:t>Sports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390"/>
              </a:spcBef>
            </a:pPr>
            <a:r>
              <a:rPr dirty="0" sz="1400">
                <a:latin typeface="Trebuchet MS"/>
                <a:cs typeface="Trebuchet MS"/>
              </a:rPr>
              <a:t>We’ve </a:t>
            </a:r>
            <a:r>
              <a:rPr dirty="0" sz="1400" spc="-55">
                <a:latin typeface="Trebuchet MS"/>
                <a:cs typeface="Trebuchet MS"/>
              </a:rPr>
              <a:t>all </a:t>
            </a:r>
            <a:r>
              <a:rPr dirty="0" sz="1400" spc="-40">
                <a:latin typeface="Trebuchet MS"/>
                <a:cs typeface="Trebuchet MS"/>
              </a:rPr>
              <a:t>been </a:t>
            </a:r>
            <a:r>
              <a:rPr dirty="0" sz="1400" spc="-60">
                <a:latin typeface="Trebuchet MS"/>
                <a:cs typeface="Trebuchet MS"/>
              </a:rPr>
              <a:t>there </a:t>
            </a:r>
            <a:r>
              <a:rPr dirty="0" sz="1400" spc="10">
                <a:latin typeface="Trebuchet MS"/>
                <a:cs typeface="Trebuchet MS"/>
              </a:rPr>
              <a:t>when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80">
                <a:latin typeface="Trebuchet MS"/>
                <a:cs typeface="Trebuchet MS"/>
              </a:rPr>
              <a:t>referee’s </a:t>
            </a:r>
            <a:r>
              <a:rPr dirty="0" sz="1400" spc="30">
                <a:latin typeface="Trebuchet MS"/>
                <a:cs typeface="Trebuchet MS"/>
              </a:rPr>
              <a:t>wrong </a:t>
            </a:r>
            <a:r>
              <a:rPr dirty="0" sz="1400" spc="-30">
                <a:latin typeface="Trebuchet MS"/>
                <a:cs typeface="Trebuchet MS"/>
              </a:rPr>
              <a:t>decision </a:t>
            </a:r>
            <a:r>
              <a:rPr dirty="0" sz="1400" spc="-45">
                <a:latin typeface="Trebuchet MS"/>
                <a:cs typeface="Trebuchet MS"/>
              </a:rPr>
              <a:t>has </a:t>
            </a:r>
            <a:r>
              <a:rPr dirty="0" sz="1400" spc="-50">
                <a:latin typeface="Trebuchet MS"/>
                <a:cs typeface="Trebuchet MS"/>
              </a:rPr>
              <a:t>cost </a:t>
            </a:r>
            <a:r>
              <a:rPr dirty="0" sz="1400" spc="15">
                <a:latin typeface="Trebuchet MS"/>
                <a:cs typeface="Trebuchet MS"/>
              </a:rPr>
              <a:t>our </a:t>
            </a:r>
            <a:r>
              <a:rPr dirty="0" sz="1400" spc="-50">
                <a:latin typeface="Trebuchet MS"/>
                <a:cs typeface="Trebuchet MS"/>
              </a:rPr>
              <a:t>team </a:t>
            </a:r>
            <a:r>
              <a:rPr dirty="0" sz="1400" spc="-60">
                <a:latin typeface="Trebuchet MS"/>
                <a:cs typeface="Trebuchet MS"/>
              </a:rPr>
              <a:t>that  </a:t>
            </a:r>
            <a:r>
              <a:rPr dirty="0" sz="1400" spc="-10">
                <a:latin typeface="Trebuchet MS"/>
                <a:cs typeface="Trebuchet MS"/>
              </a:rPr>
              <a:t>pivotal </a:t>
            </a:r>
            <a:r>
              <a:rPr dirty="0" sz="1400">
                <a:latin typeface="Trebuchet MS"/>
                <a:cs typeface="Trebuchet MS"/>
              </a:rPr>
              <a:t>goal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55">
                <a:latin typeface="Trebuchet MS"/>
                <a:cs typeface="Trebuchet MS"/>
              </a:rPr>
              <a:t>try. </a:t>
            </a:r>
            <a:r>
              <a:rPr dirty="0" sz="1400" spc="-15">
                <a:latin typeface="Trebuchet MS"/>
                <a:cs typeface="Trebuchet MS"/>
              </a:rPr>
              <a:t>Imagine </a:t>
            </a:r>
            <a:r>
              <a:rPr dirty="0" sz="1400" spc="15">
                <a:latin typeface="Trebuchet MS"/>
                <a:cs typeface="Trebuchet MS"/>
              </a:rPr>
              <a:t>we </a:t>
            </a:r>
            <a:r>
              <a:rPr dirty="0" sz="1400" spc="-10">
                <a:latin typeface="Trebuchet MS"/>
                <a:cs typeface="Trebuchet MS"/>
              </a:rPr>
              <a:t>could </a:t>
            </a:r>
            <a:r>
              <a:rPr dirty="0" sz="1400" spc="15">
                <a:latin typeface="Trebuchet MS"/>
                <a:cs typeface="Trebuchet MS"/>
              </a:rPr>
              <a:t>avoid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50">
                <a:latin typeface="Trebuchet MS"/>
                <a:cs typeface="Trebuchet MS"/>
              </a:rPr>
              <a:t>heartbreak, </a:t>
            </a:r>
            <a:r>
              <a:rPr dirty="0" sz="1400" spc="-35">
                <a:latin typeface="Trebuchet MS"/>
                <a:cs typeface="Trebuchet MS"/>
              </a:rPr>
              <a:t>those </a:t>
            </a:r>
            <a:r>
              <a:rPr dirty="0" sz="1400" spc="-5">
                <a:latin typeface="Trebuchet MS"/>
                <a:cs typeface="Trebuchet MS"/>
              </a:rPr>
              <a:t>sorrowful  </a:t>
            </a:r>
            <a:r>
              <a:rPr dirty="0" sz="1400" spc="-40">
                <a:latin typeface="Trebuchet MS"/>
                <a:cs typeface="Trebuchet MS"/>
              </a:rPr>
              <a:t>pints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pub </a:t>
            </a:r>
            <a:r>
              <a:rPr dirty="0" sz="1400" spc="-50">
                <a:latin typeface="Trebuchet MS"/>
                <a:cs typeface="Trebuchet MS"/>
              </a:rPr>
              <a:t>afterwards. </a:t>
            </a:r>
            <a:r>
              <a:rPr dirty="0" sz="1400" spc="-20">
                <a:latin typeface="Trebuchet MS"/>
                <a:cs typeface="Trebuchet MS"/>
              </a:rPr>
              <a:t>Well,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future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25">
                <a:latin typeface="Trebuchet MS"/>
                <a:cs typeface="Trebuchet MS"/>
              </a:rPr>
              <a:t>now. </a:t>
            </a:r>
            <a:r>
              <a:rPr dirty="0" sz="1400" spc="-60">
                <a:latin typeface="Trebuchet MS"/>
                <a:cs typeface="Trebuchet MS"/>
              </a:rPr>
              <a:t>Referees </a:t>
            </a:r>
            <a:r>
              <a:rPr dirty="0" sz="1400" spc="-10">
                <a:latin typeface="Trebuchet MS"/>
                <a:cs typeface="Trebuchet MS"/>
              </a:rPr>
              <a:t>could </a:t>
            </a:r>
            <a:r>
              <a:rPr dirty="0" sz="1400" spc="-55">
                <a:latin typeface="Trebuchet MS"/>
                <a:cs typeface="Trebuchet MS"/>
              </a:rPr>
              <a:t>use 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-50">
                <a:latin typeface="Trebuchet MS"/>
                <a:cs typeface="Trebuchet MS"/>
              </a:rPr>
              <a:t>reality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0">
                <a:latin typeface="Trebuchet MS"/>
                <a:cs typeface="Trebuchet MS"/>
              </a:rPr>
              <a:t>verify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20">
                <a:latin typeface="Trebuchet MS"/>
                <a:cs typeface="Trebuchet MS"/>
              </a:rPr>
              <a:t>corroborate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 spc="-40">
                <a:latin typeface="Trebuchet MS"/>
                <a:cs typeface="Trebuchet MS"/>
              </a:rPr>
              <a:t>decisions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30">
                <a:latin typeface="Trebuchet MS"/>
                <a:cs typeface="Trebuchet MS"/>
              </a:rPr>
              <a:t>other  </a:t>
            </a:r>
            <a:r>
              <a:rPr dirty="0" sz="1400" spc="-50">
                <a:latin typeface="Trebuchet MS"/>
                <a:cs typeface="Trebuchet MS"/>
              </a:rPr>
              <a:t>experts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fly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5">
                <a:latin typeface="Trebuchet MS"/>
                <a:cs typeface="Trebuchet MS"/>
              </a:rPr>
              <a:t>ensure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 spc="-45">
                <a:latin typeface="Trebuchet MS"/>
                <a:cs typeface="Trebuchet MS"/>
              </a:rPr>
              <a:t>verdicts </a:t>
            </a:r>
            <a:r>
              <a:rPr dirty="0" sz="1400" spc="-25">
                <a:latin typeface="Trebuchet MS"/>
                <a:cs typeface="Trebuchet MS"/>
              </a:rPr>
              <a:t>were </a:t>
            </a:r>
            <a:r>
              <a:rPr dirty="0" sz="1400" spc="-65">
                <a:latin typeface="Trebuchet MS"/>
                <a:cs typeface="Trebuchet MS"/>
              </a:rPr>
              <a:t>as accurate as </a:t>
            </a:r>
            <a:r>
              <a:rPr dirty="0" sz="1400" spc="-45">
                <a:latin typeface="Trebuchet MS"/>
                <a:cs typeface="Trebuchet MS"/>
              </a:rPr>
              <a:t>possible, </a:t>
            </a:r>
            <a:r>
              <a:rPr dirty="0" sz="1400" spc="-35">
                <a:latin typeface="Trebuchet MS"/>
                <a:cs typeface="Trebuchet MS"/>
              </a:rPr>
              <a:t>but  </a:t>
            </a:r>
            <a:r>
              <a:rPr dirty="0" sz="1400" spc="-20">
                <a:latin typeface="Trebuchet MS"/>
                <a:cs typeface="Trebuchet MS"/>
              </a:rPr>
              <a:t>most </a:t>
            </a:r>
            <a:r>
              <a:rPr dirty="0" sz="1400" spc="-25">
                <a:latin typeface="Trebuchet MS"/>
                <a:cs typeface="Trebuchet MS"/>
              </a:rPr>
              <a:t>importantly,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impact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15">
                <a:latin typeface="Trebuchet MS"/>
                <a:cs typeface="Trebuchet MS"/>
              </a:rPr>
              <a:t>flow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game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35">
                <a:latin typeface="Trebuchet MS"/>
                <a:cs typeface="Trebuchet MS"/>
              </a:rPr>
              <a:t>event </a:t>
            </a:r>
            <a:r>
              <a:rPr dirty="0" sz="1400" spc="35">
                <a:latin typeface="Trebuchet MS"/>
                <a:cs typeface="Trebuchet MS"/>
              </a:rPr>
              <a:t>would </a:t>
            </a:r>
            <a:r>
              <a:rPr dirty="0" sz="1400" spc="-45">
                <a:latin typeface="Trebuchet MS"/>
                <a:cs typeface="Trebuchet MS"/>
              </a:rPr>
              <a:t>be  </a:t>
            </a:r>
            <a:r>
              <a:rPr dirty="0" sz="1400" spc="-35">
                <a:latin typeface="Trebuchet MS"/>
                <a:cs typeface="Trebuchet MS"/>
              </a:rPr>
              <a:t>kept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>
                <a:latin typeface="Trebuchet MS"/>
                <a:cs typeface="Trebuchet MS"/>
              </a:rPr>
              <a:t>minimum </a:t>
            </a:r>
            <a:r>
              <a:rPr dirty="0" sz="1400" spc="5">
                <a:latin typeface="Trebuchet MS"/>
                <a:cs typeface="Trebuchet MS"/>
              </a:rPr>
              <a:t>improving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viewers’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experience.</a:t>
            </a:r>
            <a:endParaRPr sz="1400">
              <a:latin typeface="Trebuchet MS"/>
              <a:cs typeface="Trebuchet MS"/>
            </a:endParaRPr>
          </a:p>
          <a:p>
            <a:pPr marL="12700" marR="241935">
              <a:lnSpc>
                <a:spcPct val="100000"/>
              </a:lnSpc>
              <a:spcBef>
                <a:spcPts val="1395"/>
              </a:spcBef>
            </a:pPr>
            <a:r>
              <a:rPr dirty="0" sz="1400" spc="-30">
                <a:latin typeface="Trebuchet MS"/>
                <a:cs typeface="Trebuchet MS"/>
              </a:rPr>
              <a:t>Audiences </a:t>
            </a:r>
            <a:r>
              <a:rPr dirty="0" sz="1400" spc="-10">
                <a:latin typeface="Trebuchet MS"/>
                <a:cs typeface="Trebuchet MS"/>
              </a:rPr>
              <a:t>could </a:t>
            </a:r>
            <a:r>
              <a:rPr dirty="0" sz="1400" spc="-25">
                <a:latin typeface="Trebuchet MS"/>
                <a:cs typeface="Trebuchet MS"/>
              </a:rPr>
              <a:t>also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0">
                <a:latin typeface="Trebuchet MS"/>
                <a:cs typeface="Trebuchet MS"/>
              </a:rPr>
              <a:t>at </a:t>
            </a:r>
            <a:r>
              <a:rPr dirty="0" sz="1400" spc="-20">
                <a:latin typeface="Trebuchet MS"/>
                <a:cs typeface="Trebuchet MS"/>
              </a:rPr>
              <a:t>sporting </a:t>
            </a:r>
            <a:r>
              <a:rPr dirty="0" sz="1400" spc="-45">
                <a:latin typeface="Trebuchet MS"/>
                <a:cs typeface="Trebuchet MS"/>
              </a:rPr>
              <a:t>events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20">
                <a:latin typeface="Trebuchet MS"/>
                <a:cs typeface="Trebuchet MS"/>
              </a:rPr>
              <a:t>additional </a:t>
            </a:r>
            <a:r>
              <a:rPr dirty="0" sz="1400" spc="-15">
                <a:latin typeface="Trebuchet MS"/>
                <a:cs typeface="Trebuchet MS"/>
              </a:rPr>
              <a:t>information 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5">
                <a:latin typeface="Trebuchet MS"/>
                <a:cs typeface="Trebuchet MS"/>
              </a:rPr>
              <a:t>interactivity </a:t>
            </a:r>
            <a:r>
              <a:rPr dirty="0" sz="1400" spc="-25">
                <a:latin typeface="Trebuchet MS"/>
                <a:cs typeface="Trebuchet MS"/>
              </a:rPr>
              <a:t>using </a:t>
            </a:r>
            <a:r>
              <a:rPr dirty="0" sz="1400" spc="-35">
                <a:latin typeface="Trebuchet MS"/>
                <a:cs typeface="Trebuchet MS"/>
              </a:rPr>
              <a:t>things </a:t>
            </a:r>
            <a:r>
              <a:rPr dirty="0" sz="1400" spc="-50">
                <a:latin typeface="Trebuchet MS"/>
                <a:cs typeface="Trebuchet MS"/>
              </a:rPr>
              <a:t>like </a:t>
            </a:r>
            <a:r>
              <a:rPr dirty="0" sz="1400" spc="-45">
                <a:latin typeface="Trebuchet MS"/>
                <a:cs typeface="Trebuchet MS"/>
              </a:rPr>
              <a:t>dedicated </a:t>
            </a:r>
            <a:r>
              <a:rPr dirty="0" sz="1400" spc="5">
                <a:latin typeface="Trebuchet MS"/>
                <a:cs typeface="Trebuchet MS"/>
              </a:rPr>
              <a:t>companion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apps.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800" spc="100">
                <a:latin typeface="Trebuchet MS"/>
                <a:cs typeface="Trebuchet MS"/>
              </a:rPr>
              <a:t>ADVANTAGES</a:t>
            </a:r>
            <a:endParaRPr sz="1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1685"/>
              </a:spcBef>
            </a:pPr>
            <a:r>
              <a:rPr dirty="0" sz="1400" spc="35">
                <a:latin typeface="Trebuchet MS"/>
                <a:cs typeface="Trebuchet MS"/>
              </a:rPr>
              <a:t>Anyone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60">
                <a:latin typeface="Trebuchet MS"/>
                <a:cs typeface="Trebuchet MS"/>
              </a:rPr>
              <a:t>use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it.</a:t>
            </a:r>
            <a:endParaRPr sz="1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</a:pPr>
            <a:r>
              <a:rPr dirty="0" sz="1400" spc="-25">
                <a:latin typeface="Trebuchet MS"/>
                <a:cs typeface="Trebuchet MS"/>
              </a:rPr>
              <a:t>Blurred </a:t>
            </a:r>
            <a:r>
              <a:rPr dirty="0" sz="1400" spc="-80">
                <a:latin typeface="Trebuchet MS"/>
                <a:cs typeface="Trebuchet MS"/>
              </a:rPr>
              <a:t>strict </a:t>
            </a:r>
            <a:r>
              <a:rPr dirty="0" sz="1400" spc="-45">
                <a:latin typeface="Trebuchet MS"/>
                <a:cs typeface="Trebuchet MS"/>
              </a:rPr>
              <a:t>line </a:t>
            </a:r>
            <a:r>
              <a:rPr dirty="0" sz="1400" spc="-30">
                <a:latin typeface="Trebuchet MS"/>
                <a:cs typeface="Trebuchet MS"/>
              </a:rPr>
              <a:t>between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5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virtual</a:t>
            </a:r>
            <a:r>
              <a:rPr dirty="0" sz="1400" spc="15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world.</a:t>
            </a:r>
            <a:endParaRPr sz="1400">
              <a:latin typeface="Trebuchet MS"/>
              <a:cs typeface="Trebuchet MS"/>
            </a:endParaRPr>
          </a:p>
          <a:p>
            <a:pPr marL="469265" marR="96520">
              <a:lnSpc>
                <a:spcPct val="100000"/>
              </a:lnSpc>
            </a:pPr>
            <a:r>
              <a:rPr dirty="0" sz="1400" spc="-30">
                <a:latin typeface="Trebuchet MS"/>
                <a:cs typeface="Trebuchet MS"/>
              </a:rPr>
              <a:t>Reality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5">
                <a:latin typeface="Trebuchet MS"/>
                <a:cs typeface="Trebuchet MS"/>
              </a:rPr>
              <a:t>more </a:t>
            </a:r>
            <a:r>
              <a:rPr dirty="0" sz="1400" spc="-10">
                <a:latin typeface="Trebuchet MS"/>
                <a:cs typeface="Trebuchet MS"/>
              </a:rPr>
              <a:t>information added to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>
                <a:latin typeface="Trebuchet MS"/>
                <a:cs typeface="Trebuchet MS"/>
              </a:rPr>
              <a:t>normal </a:t>
            </a:r>
            <a:r>
              <a:rPr dirty="0" sz="1400" spc="-55">
                <a:latin typeface="Trebuchet MS"/>
                <a:cs typeface="Trebuchet MS"/>
              </a:rPr>
              <a:t>terms </a:t>
            </a:r>
            <a:r>
              <a:rPr dirty="0" sz="1400" spc="5">
                <a:latin typeface="Trebuchet MS"/>
                <a:cs typeface="Trebuchet MS"/>
              </a:rPr>
              <a:t>not  </a:t>
            </a:r>
            <a:r>
              <a:rPr dirty="0" sz="1400" spc="-45">
                <a:latin typeface="Trebuchet MS"/>
                <a:cs typeface="Trebuchet MS"/>
              </a:rPr>
              <a:t>available.</a:t>
            </a:r>
            <a:endParaRPr sz="1400">
              <a:latin typeface="Trebuchet MS"/>
              <a:cs typeface="Trebuchet MS"/>
            </a:endParaRPr>
          </a:p>
          <a:p>
            <a:pPr marL="469265" marR="205740">
              <a:lnSpc>
                <a:spcPts val="1680"/>
              </a:lnSpc>
              <a:spcBef>
                <a:spcPts val="45"/>
              </a:spcBef>
            </a:pPr>
            <a:r>
              <a:rPr dirty="0" sz="1400" spc="75">
                <a:latin typeface="Trebuchet MS"/>
                <a:cs typeface="Trebuchet MS"/>
              </a:rPr>
              <a:t>More </a:t>
            </a:r>
            <a:r>
              <a:rPr dirty="0" sz="1400" spc="-50">
                <a:latin typeface="Trebuchet MS"/>
                <a:cs typeface="Trebuchet MS"/>
              </a:rPr>
              <a:t>interactive </a:t>
            </a:r>
            <a:r>
              <a:rPr dirty="0" sz="1400" spc="-60">
                <a:latin typeface="Trebuchet MS"/>
                <a:cs typeface="Trebuchet MS"/>
              </a:rPr>
              <a:t>abilities </a:t>
            </a:r>
            <a:r>
              <a:rPr dirty="0" sz="1400" spc="-15">
                <a:latin typeface="Trebuchet MS"/>
                <a:cs typeface="Trebuchet MS"/>
              </a:rPr>
              <a:t>while </a:t>
            </a:r>
            <a:r>
              <a:rPr dirty="0" sz="1400" spc="-25">
                <a:latin typeface="Trebuchet MS"/>
                <a:cs typeface="Trebuchet MS"/>
              </a:rPr>
              <a:t>using </a:t>
            </a:r>
            <a:r>
              <a:rPr dirty="0" sz="1400" spc="-40">
                <a:latin typeface="Trebuchet MS"/>
                <a:cs typeface="Trebuchet MS"/>
              </a:rPr>
              <a:t>computers, </a:t>
            </a:r>
            <a:r>
              <a:rPr dirty="0" sz="1400" spc="-15">
                <a:latin typeface="Trebuchet MS"/>
                <a:cs typeface="Trebuchet MS"/>
              </a:rPr>
              <a:t>mobile </a:t>
            </a:r>
            <a:r>
              <a:rPr dirty="0" sz="1400" spc="-5">
                <a:latin typeface="Trebuchet MS"/>
                <a:cs typeface="Trebuchet MS"/>
              </a:rPr>
              <a:t>phones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30">
                <a:latin typeface="Trebuchet MS"/>
                <a:cs typeface="Trebuchet MS"/>
              </a:rPr>
              <a:t>other </a:t>
            </a:r>
            <a:r>
              <a:rPr dirty="0" sz="1400" spc="-40">
                <a:latin typeface="Trebuchet MS"/>
                <a:cs typeface="Trebuchet MS"/>
              </a:rPr>
              <a:t>digital </a:t>
            </a:r>
            <a:r>
              <a:rPr dirty="0" sz="1400" spc="-55">
                <a:latin typeface="Trebuchet MS"/>
                <a:cs typeface="Trebuchet MS"/>
              </a:rPr>
              <a:t>devices. </a:t>
            </a:r>
            <a:r>
              <a:rPr dirty="0" sz="1400" spc="-5">
                <a:latin typeface="Trebuchet MS"/>
                <a:cs typeface="Trebuchet MS"/>
              </a:rPr>
              <a:t>Information </a:t>
            </a:r>
            <a:r>
              <a:rPr dirty="0" sz="1400" spc="-15">
                <a:latin typeface="Trebuchet MS"/>
                <a:cs typeface="Trebuchet MS"/>
              </a:rPr>
              <a:t>about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surrounding </a:t>
            </a:r>
            <a:r>
              <a:rPr dirty="0" sz="1400" spc="20">
                <a:latin typeface="Trebuchet MS"/>
                <a:cs typeface="Trebuchet MS"/>
              </a:rPr>
              <a:t>world  </a:t>
            </a:r>
            <a:r>
              <a:rPr dirty="0" sz="1400" spc="-35">
                <a:latin typeface="Trebuchet MS"/>
                <a:cs typeface="Trebuchet MS"/>
              </a:rPr>
              <a:t>becomes </a:t>
            </a:r>
            <a:r>
              <a:rPr dirty="0" sz="1400" spc="-55">
                <a:latin typeface="Trebuchet MS"/>
                <a:cs typeface="Trebuchet MS"/>
              </a:rPr>
              <a:t>interacted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digitally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manipulated.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3195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0" y="24853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31242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3550920"/>
            <a:ext cx="15240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3977640"/>
            <a:ext cx="15240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0" y="4616450"/>
            <a:ext cx="15240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5256529"/>
            <a:ext cx="1524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000" y="5894704"/>
            <a:ext cx="152400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1107693"/>
            <a:ext cx="5951855" cy="803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DISADVANTAGES</a:t>
            </a:r>
            <a:endParaRPr sz="1800">
              <a:latin typeface="Trebuchet MS"/>
              <a:cs typeface="Trebuchet MS"/>
            </a:endParaRPr>
          </a:p>
          <a:p>
            <a:pPr marL="469265" marR="177165">
              <a:lnSpc>
                <a:spcPct val="100000"/>
              </a:lnSpc>
              <a:spcBef>
                <a:spcPts val="1670"/>
              </a:spcBef>
            </a:pPr>
            <a:r>
              <a:rPr dirty="0" sz="1400" spc="-50">
                <a:latin typeface="Trebuchet MS"/>
                <a:cs typeface="Trebuchet MS"/>
              </a:rPr>
              <a:t>Threats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20">
                <a:latin typeface="Trebuchet MS"/>
                <a:cs typeface="Trebuchet MS"/>
              </a:rPr>
              <a:t>privacy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70">
                <a:latin typeface="Trebuchet MS"/>
                <a:cs typeface="Trebuchet MS"/>
              </a:rPr>
              <a:t>issues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privacy </a:t>
            </a:r>
            <a:r>
              <a:rPr dirty="0" sz="1400" spc="-30">
                <a:latin typeface="Trebuchet MS"/>
                <a:cs typeface="Trebuchet MS"/>
              </a:rPr>
              <a:t>control. </a:t>
            </a:r>
            <a:r>
              <a:rPr dirty="0" sz="1400" spc="15">
                <a:latin typeface="Trebuchet MS"/>
                <a:cs typeface="Trebuchet MS"/>
              </a:rPr>
              <a:t>Walking up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40">
                <a:latin typeface="Trebuchet MS"/>
                <a:cs typeface="Trebuchet MS"/>
              </a:rPr>
              <a:t>a  </a:t>
            </a:r>
            <a:r>
              <a:rPr dirty="0" sz="1400" spc="-45">
                <a:latin typeface="Trebuchet MS"/>
                <a:cs typeface="Trebuchet MS"/>
              </a:rPr>
              <a:t>stranger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15">
                <a:latin typeface="Trebuchet MS"/>
                <a:cs typeface="Trebuchet MS"/>
              </a:rPr>
              <a:t>group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15">
                <a:latin typeface="Trebuchet MS"/>
                <a:cs typeface="Trebuchet MS"/>
              </a:rPr>
              <a:t>people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40">
                <a:latin typeface="Trebuchet MS"/>
                <a:cs typeface="Trebuchet MS"/>
              </a:rPr>
              <a:t>device </a:t>
            </a:r>
            <a:r>
              <a:rPr dirty="0" sz="1400" spc="-25">
                <a:latin typeface="Trebuchet MS"/>
                <a:cs typeface="Trebuchet MS"/>
              </a:rPr>
              <a:t>might </a:t>
            </a:r>
            <a:r>
              <a:rPr dirty="0" sz="1400" spc="-40">
                <a:latin typeface="Trebuchet MS"/>
                <a:cs typeface="Trebuchet MS"/>
              </a:rPr>
              <a:t>reveal </a:t>
            </a:r>
            <a:r>
              <a:rPr dirty="0" sz="1400" spc="-75">
                <a:latin typeface="Trebuchet MS"/>
                <a:cs typeface="Trebuchet MS"/>
              </a:rPr>
              <a:t>status,  </a:t>
            </a:r>
            <a:r>
              <a:rPr dirty="0" sz="1400" spc="-50">
                <a:latin typeface="Trebuchet MS"/>
                <a:cs typeface="Trebuchet MS"/>
              </a:rPr>
              <a:t>Tweets,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other </a:t>
            </a:r>
            <a:r>
              <a:rPr dirty="0" sz="1400" spc="-25">
                <a:latin typeface="Trebuchet MS"/>
                <a:cs typeface="Trebuchet MS"/>
              </a:rPr>
              <a:t>personal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5">
                <a:latin typeface="Trebuchet MS"/>
                <a:cs typeface="Trebuchet MS"/>
              </a:rPr>
              <a:t>may </a:t>
            </a:r>
            <a:r>
              <a:rPr dirty="0" sz="1400" spc="-65">
                <a:latin typeface="Trebuchet MS"/>
                <a:cs typeface="Trebuchet MS"/>
              </a:rPr>
              <a:t>cause </a:t>
            </a:r>
            <a:r>
              <a:rPr dirty="0" sz="1400" spc="-55">
                <a:latin typeface="Trebuchet MS"/>
                <a:cs typeface="Trebuchet MS"/>
              </a:rPr>
              <a:t>breache </a:t>
            </a:r>
            <a:r>
              <a:rPr dirty="0" sz="1400" spc="-5">
                <a:latin typeface="Trebuchet MS"/>
                <a:cs typeface="Trebuchet MS"/>
              </a:rPr>
              <a:t>of  </a:t>
            </a:r>
            <a:r>
              <a:rPr dirty="0" sz="1400" spc="-30">
                <a:latin typeface="Trebuchet MS"/>
                <a:cs typeface="Trebuchet MS"/>
              </a:rPr>
              <a:t>privacy.</a:t>
            </a:r>
            <a:endParaRPr sz="1400">
              <a:latin typeface="Trebuchet MS"/>
              <a:cs typeface="Trebuchet MS"/>
            </a:endParaRPr>
          </a:p>
          <a:p>
            <a:pPr marL="469265" marR="201930">
              <a:lnSpc>
                <a:spcPct val="99600"/>
              </a:lnSpc>
              <a:spcBef>
                <a:spcPts val="5"/>
              </a:spcBef>
            </a:pPr>
            <a:r>
              <a:rPr dirty="0" sz="1400" spc="-15">
                <a:latin typeface="Trebuchet MS"/>
                <a:cs typeface="Trebuchet MS"/>
              </a:rPr>
              <a:t>Openness: </a:t>
            </a:r>
            <a:r>
              <a:rPr dirty="0" sz="1400" spc="5">
                <a:latin typeface="Trebuchet MS"/>
                <a:cs typeface="Trebuchet MS"/>
              </a:rPr>
              <a:t>Other </a:t>
            </a:r>
            <a:r>
              <a:rPr dirty="0" sz="1400" spc="-15">
                <a:latin typeface="Trebuchet MS"/>
                <a:cs typeface="Trebuchet MS"/>
              </a:rPr>
              <a:t>people </a:t>
            </a:r>
            <a:r>
              <a:rPr dirty="0" sz="1400" spc="-40">
                <a:latin typeface="Trebuchet MS"/>
                <a:cs typeface="Trebuchet MS"/>
              </a:rPr>
              <a:t>can </a:t>
            </a:r>
            <a:r>
              <a:rPr dirty="0" sz="1400" spc="-5">
                <a:latin typeface="Trebuchet MS"/>
                <a:cs typeface="Trebuchet MS"/>
              </a:rPr>
              <a:t>develop </a:t>
            </a:r>
            <a:r>
              <a:rPr dirty="0" sz="1400" spc="-55">
                <a:latin typeface="Trebuchet MS"/>
                <a:cs typeface="Trebuchet MS"/>
              </a:rPr>
              <a:t>their </a:t>
            </a:r>
            <a:r>
              <a:rPr dirty="0" sz="1400" spc="70">
                <a:latin typeface="Trebuchet MS"/>
                <a:cs typeface="Trebuchet MS"/>
              </a:rPr>
              <a:t>own </a:t>
            </a:r>
            <a:r>
              <a:rPr dirty="0" sz="1400" spc="-50">
                <a:latin typeface="Trebuchet MS"/>
                <a:cs typeface="Trebuchet MS"/>
              </a:rPr>
              <a:t>layers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35">
                <a:latin typeface="Trebuchet MS"/>
                <a:cs typeface="Trebuchet MS"/>
              </a:rPr>
              <a:t>content </a:t>
            </a:r>
            <a:r>
              <a:rPr dirty="0" sz="1400" spc="-5">
                <a:latin typeface="Trebuchet MS"/>
                <a:cs typeface="Trebuchet MS"/>
              </a:rPr>
              <a:t>to  </a:t>
            </a:r>
            <a:r>
              <a:rPr dirty="0" sz="1400" spc="-35">
                <a:latin typeface="Trebuchet MS"/>
                <a:cs typeface="Trebuchet MS"/>
              </a:rPr>
              <a:t>display. </a:t>
            </a:r>
            <a:r>
              <a:rPr dirty="0" sz="1400" spc="-30">
                <a:latin typeface="Trebuchet MS"/>
                <a:cs typeface="Trebuchet MS"/>
              </a:rPr>
              <a:t>That </a:t>
            </a:r>
            <a:r>
              <a:rPr dirty="0" sz="1400" spc="-5">
                <a:latin typeface="Trebuchet MS"/>
                <a:cs typeface="Trebuchet MS"/>
              </a:rPr>
              <a:t>could </a:t>
            </a:r>
            <a:r>
              <a:rPr dirty="0" sz="1400" spc="-60">
                <a:latin typeface="Trebuchet MS"/>
                <a:cs typeface="Trebuchet MS"/>
              </a:rPr>
              <a:t>cause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>
                <a:latin typeface="Trebuchet MS"/>
                <a:cs typeface="Trebuchet MS"/>
              </a:rPr>
              <a:t>overload </a:t>
            </a:r>
            <a:r>
              <a:rPr dirty="0" sz="1400" spc="5">
                <a:latin typeface="Trebuchet MS"/>
                <a:cs typeface="Trebuchet MS"/>
              </a:rPr>
              <a:t>and </a:t>
            </a:r>
            <a:r>
              <a:rPr dirty="0" sz="1400" spc="-20">
                <a:latin typeface="Trebuchet MS"/>
                <a:cs typeface="Trebuchet MS"/>
              </a:rPr>
              <a:t>augmenting  </a:t>
            </a:r>
            <a:r>
              <a:rPr dirty="0" sz="1400" spc="-10">
                <a:latin typeface="Trebuchet MS"/>
                <a:cs typeface="Trebuchet MS"/>
              </a:rPr>
              <a:t>without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permission.</a:t>
            </a:r>
            <a:endParaRPr sz="1400">
              <a:latin typeface="Trebuchet MS"/>
              <a:cs typeface="Trebuchet MS"/>
            </a:endParaRPr>
          </a:p>
          <a:p>
            <a:pPr marL="469265" marR="189865">
              <a:lnSpc>
                <a:spcPct val="100000"/>
              </a:lnSpc>
              <a:spcBef>
                <a:spcPts val="5"/>
              </a:spcBef>
            </a:pPr>
            <a:r>
              <a:rPr dirty="0" sz="1400" spc="-30">
                <a:latin typeface="Trebuchet MS"/>
                <a:cs typeface="Trebuchet MS"/>
              </a:rPr>
              <a:t>Interoperability </a:t>
            </a:r>
            <a:r>
              <a:rPr dirty="0" sz="1400" spc="-85">
                <a:latin typeface="Trebuchet MS"/>
                <a:cs typeface="Trebuchet MS"/>
              </a:rPr>
              <a:t>: </a:t>
            </a:r>
            <a:r>
              <a:rPr dirty="0" sz="1400" spc="-15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lack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0">
                <a:latin typeface="Trebuchet MS"/>
                <a:cs typeface="Trebuchet MS"/>
              </a:rPr>
              <a:t>data </a:t>
            </a:r>
            <a:r>
              <a:rPr dirty="0" sz="1400" spc="-30">
                <a:latin typeface="Trebuchet MS"/>
                <a:cs typeface="Trebuchet MS"/>
              </a:rPr>
              <a:t>portability between </a:t>
            </a:r>
            <a:r>
              <a:rPr dirty="0" sz="1400" spc="95">
                <a:latin typeface="Trebuchet MS"/>
                <a:cs typeface="Trebuchet MS"/>
              </a:rPr>
              <a:t>AR  </a:t>
            </a:r>
            <a:r>
              <a:rPr dirty="0" sz="1400" spc="-15">
                <a:latin typeface="Trebuchet MS"/>
                <a:cs typeface="Trebuchet MS"/>
              </a:rPr>
              <a:t>environments </a:t>
            </a:r>
            <a:r>
              <a:rPr dirty="0" sz="1400" spc="-45">
                <a:latin typeface="Trebuchet MS"/>
                <a:cs typeface="Trebuchet MS"/>
              </a:rPr>
              <a:t>(such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5">
                <a:latin typeface="Trebuchet MS"/>
                <a:cs typeface="Trebuchet MS"/>
              </a:rPr>
              <a:t>Wikitude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Layar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10">
                <a:latin typeface="Trebuchet MS"/>
                <a:cs typeface="Trebuchet MS"/>
              </a:rPr>
              <a:t>browser)  </a:t>
            </a:r>
            <a:r>
              <a:rPr dirty="0" sz="1400" spc="-15">
                <a:latin typeface="Trebuchet MS"/>
                <a:cs typeface="Trebuchet MS"/>
              </a:rPr>
              <a:t>Regarding </a:t>
            </a:r>
            <a:r>
              <a:rPr dirty="0" sz="1400" spc="-55">
                <a:latin typeface="Trebuchet MS"/>
                <a:cs typeface="Trebuchet MS"/>
              </a:rPr>
              <a:t>user experience, </a:t>
            </a:r>
            <a:r>
              <a:rPr dirty="0" sz="1400" spc="-35">
                <a:latin typeface="Trebuchet MS"/>
                <a:cs typeface="Trebuchet MS"/>
              </a:rPr>
              <a:t>socially </a:t>
            </a:r>
            <a:r>
              <a:rPr dirty="0" sz="1400" spc="-25">
                <a:latin typeface="Trebuchet MS"/>
                <a:cs typeface="Trebuchet MS"/>
              </a:rPr>
              <a:t>using </a:t>
            </a:r>
            <a:r>
              <a:rPr dirty="0" sz="1400" spc="-10">
                <a:latin typeface="Trebuchet MS"/>
                <a:cs typeface="Trebuchet MS"/>
              </a:rPr>
              <a:t>Augmented </a:t>
            </a:r>
            <a:r>
              <a:rPr dirty="0" sz="1400" spc="-35">
                <a:latin typeface="Trebuchet MS"/>
                <a:cs typeface="Trebuchet MS"/>
              </a:rPr>
              <a:t>Reality </a:t>
            </a:r>
            <a:r>
              <a:rPr dirty="0" sz="1400" spc="5">
                <a:latin typeface="Trebuchet MS"/>
                <a:cs typeface="Trebuchet MS"/>
              </a:rPr>
              <a:t>may </a:t>
            </a:r>
            <a:r>
              <a:rPr dirty="0" sz="1400" spc="-45">
                <a:latin typeface="Trebuchet MS"/>
                <a:cs typeface="Trebuchet MS"/>
              </a:rPr>
              <a:t>be  </a:t>
            </a:r>
            <a:r>
              <a:rPr dirty="0" sz="1400" spc="-20">
                <a:latin typeface="Trebuchet MS"/>
                <a:cs typeface="Trebuchet MS"/>
              </a:rPr>
              <a:t>inappropriate in </a:t>
            </a:r>
            <a:r>
              <a:rPr dirty="0" sz="1400" spc="-10">
                <a:latin typeface="Trebuchet MS"/>
                <a:cs typeface="Trebuchet MS"/>
              </a:rPr>
              <a:t>some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situations.</a:t>
            </a:r>
            <a:endParaRPr sz="1400">
              <a:latin typeface="Trebuchet MS"/>
              <a:cs typeface="Trebuchet MS"/>
            </a:endParaRPr>
          </a:p>
          <a:p>
            <a:pPr marL="469265" marR="756285">
              <a:lnSpc>
                <a:spcPct val="99600"/>
              </a:lnSpc>
              <a:spcBef>
                <a:spcPts val="5"/>
              </a:spcBef>
            </a:pPr>
            <a:r>
              <a:rPr dirty="0" sz="1400" spc="-15">
                <a:latin typeface="Trebuchet MS"/>
                <a:cs typeface="Trebuchet MS"/>
              </a:rPr>
              <a:t>Spam </a:t>
            </a:r>
            <a:r>
              <a:rPr dirty="0" sz="1400" spc="-70">
                <a:latin typeface="Trebuchet MS"/>
                <a:cs typeface="Trebuchet MS"/>
              </a:rPr>
              <a:t>as </a:t>
            </a:r>
            <a:r>
              <a:rPr dirty="0" sz="1400" spc="-75">
                <a:latin typeface="Trebuchet MS"/>
                <a:cs typeface="Trebuchet MS"/>
              </a:rPr>
              <a:t>it is </a:t>
            </a:r>
            <a:r>
              <a:rPr dirty="0" sz="1400" spc="-45">
                <a:latin typeface="Trebuchet MS"/>
                <a:cs typeface="Trebuchet MS"/>
              </a:rPr>
              <a:t>easy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25">
                <a:latin typeface="Trebuchet MS"/>
                <a:cs typeface="Trebuchet MS"/>
              </a:rPr>
              <a:t>imagine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20">
                <a:latin typeface="Trebuchet MS"/>
                <a:cs typeface="Trebuchet MS"/>
              </a:rPr>
              <a:t>spam </a:t>
            </a:r>
            <a:r>
              <a:rPr dirty="0" sz="1400" spc="-10">
                <a:latin typeface="Trebuchet MS"/>
                <a:cs typeface="Trebuchet MS"/>
              </a:rPr>
              <a:t>could </a:t>
            </a:r>
            <a:r>
              <a:rPr dirty="0" sz="1400">
                <a:latin typeface="Trebuchet MS"/>
                <a:cs typeface="Trebuchet MS"/>
              </a:rPr>
              <a:t>overwhelm </a:t>
            </a:r>
            <a:r>
              <a:rPr dirty="0" sz="1400" spc="-65">
                <a:latin typeface="Trebuchet MS"/>
                <a:cs typeface="Trebuchet MS"/>
              </a:rPr>
              <a:t>the  </a:t>
            </a:r>
            <a:r>
              <a:rPr dirty="0" sz="1400" spc="-25">
                <a:latin typeface="Trebuchet MS"/>
                <a:cs typeface="Trebuchet MS"/>
              </a:rPr>
              <a:t>augmented </a:t>
            </a:r>
            <a:r>
              <a:rPr dirty="0" sz="1400" spc="20">
                <a:latin typeface="Trebuchet MS"/>
                <a:cs typeface="Trebuchet MS"/>
              </a:rPr>
              <a:t>world </a:t>
            </a:r>
            <a:r>
              <a:rPr dirty="0" sz="1400" spc="-10">
                <a:latin typeface="Trebuchet MS"/>
                <a:cs typeface="Trebuchet MS"/>
              </a:rPr>
              <a:t>with </a:t>
            </a:r>
            <a:r>
              <a:rPr dirty="0" sz="1400" spc="-5">
                <a:latin typeface="Trebuchet MS"/>
                <a:cs typeface="Trebuchet MS"/>
              </a:rPr>
              <a:t>unwanted </a:t>
            </a:r>
            <a:r>
              <a:rPr dirty="0" sz="1400" spc="-35">
                <a:latin typeface="Trebuchet MS"/>
                <a:cs typeface="Trebuchet MS"/>
              </a:rPr>
              <a:t>advertising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5">
                <a:latin typeface="Trebuchet MS"/>
                <a:cs typeface="Trebuchet MS"/>
              </a:rPr>
              <a:t>unwanted  </a:t>
            </a:r>
            <a:r>
              <a:rPr dirty="0" sz="1400" spc="-15">
                <a:latin typeface="Trebuchet MS"/>
                <a:cs typeface="Trebuchet MS"/>
              </a:rPr>
              <a:t>information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5">
                <a:latin typeface="Trebuchet MS"/>
                <a:cs typeface="Trebuchet MS"/>
              </a:rPr>
              <a:t>any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kind.</a:t>
            </a:r>
            <a:endParaRPr sz="1400">
              <a:latin typeface="Trebuchet MS"/>
              <a:cs typeface="Trebuchet MS"/>
            </a:endParaRPr>
          </a:p>
          <a:p>
            <a:pPr marL="469265" marR="165100">
              <a:lnSpc>
                <a:spcPct val="100000"/>
              </a:lnSpc>
            </a:pPr>
            <a:r>
              <a:rPr dirty="0" sz="1400" spc="-10">
                <a:latin typeface="Trebuchet MS"/>
                <a:cs typeface="Trebuchet MS"/>
              </a:rPr>
              <a:t>Content </a:t>
            </a:r>
            <a:r>
              <a:rPr dirty="0" sz="1400" spc="5">
                <a:latin typeface="Trebuchet MS"/>
                <a:cs typeface="Trebuchet MS"/>
              </a:rPr>
              <a:t>may </a:t>
            </a:r>
            <a:r>
              <a:rPr dirty="0" sz="1400" spc="-35">
                <a:latin typeface="Trebuchet MS"/>
                <a:cs typeface="Trebuchet MS"/>
              </a:rPr>
              <a:t>obscure </a:t>
            </a:r>
            <a:r>
              <a:rPr dirty="0" sz="1400" spc="-30">
                <a:latin typeface="Trebuchet MS"/>
                <a:cs typeface="Trebuchet MS"/>
              </a:rPr>
              <a:t>and/or </a:t>
            </a:r>
            <a:r>
              <a:rPr dirty="0" sz="1400" spc="15">
                <a:latin typeface="Trebuchet MS"/>
                <a:cs typeface="Trebuchet MS"/>
              </a:rPr>
              <a:t>narrow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70">
                <a:latin typeface="Trebuchet MS"/>
                <a:cs typeface="Trebuchet MS"/>
              </a:rPr>
              <a:t>user’s interests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85">
                <a:latin typeface="Trebuchet MS"/>
                <a:cs typeface="Trebuchet MS"/>
              </a:rPr>
              <a:t>tastes. </a:t>
            </a:r>
            <a:r>
              <a:rPr dirty="0" sz="1400" spc="10">
                <a:latin typeface="Trebuchet MS"/>
                <a:cs typeface="Trebuchet MS"/>
              </a:rPr>
              <a:t>For  </a:t>
            </a:r>
            <a:r>
              <a:rPr dirty="0" sz="1400" spc="-40">
                <a:latin typeface="Trebuchet MS"/>
                <a:cs typeface="Trebuchet MS"/>
              </a:rPr>
              <a:t>example, </a:t>
            </a:r>
            <a:r>
              <a:rPr dirty="0" sz="1400" spc="-15">
                <a:latin typeface="Trebuchet MS"/>
                <a:cs typeface="Trebuchet MS"/>
              </a:rPr>
              <a:t>people </a:t>
            </a:r>
            <a:r>
              <a:rPr dirty="0" sz="1400" spc="15">
                <a:latin typeface="Trebuchet MS"/>
                <a:cs typeface="Trebuchet MS"/>
              </a:rPr>
              <a:t>may </a:t>
            </a:r>
            <a:r>
              <a:rPr dirty="0" sz="1400" spc="-5">
                <a:latin typeface="Trebuchet MS"/>
                <a:cs typeface="Trebuchet MS"/>
              </a:rPr>
              <a:t>want </a:t>
            </a:r>
            <a:r>
              <a:rPr dirty="0" sz="1400" spc="-55">
                <a:latin typeface="Trebuchet MS"/>
                <a:cs typeface="Trebuchet MS"/>
              </a:rPr>
              <a:t>off-the-beaten-track </a:t>
            </a:r>
            <a:r>
              <a:rPr dirty="0" sz="1400" spc="-60">
                <a:latin typeface="Trebuchet MS"/>
                <a:cs typeface="Trebuchet MS"/>
              </a:rPr>
              <a:t>places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5">
                <a:latin typeface="Trebuchet MS"/>
                <a:cs typeface="Trebuchet MS"/>
              </a:rPr>
              <a:t>not </a:t>
            </a:r>
            <a:r>
              <a:rPr dirty="0" sz="1400" spc="10">
                <a:latin typeface="Trebuchet MS"/>
                <a:cs typeface="Trebuchet MS"/>
              </a:rPr>
              <a:t>KFCs  </a:t>
            </a:r>
            <a:r>
              <a:rPr dirty="0" sz="1400" spc="20">
                <a:latin typeface="Trebuchet MS"/>
                <a:cs typeface="Trebuchet MS"/>
              </a:rPr>
              <a:t>or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McDonalds.</a:t>
            </a:r>
            <a:endParaRPr sz="1400">
              <a:latin typeface="Trebuchet MS"/>
              <a:cs typeface="Trebuchet MS"/>
            </a:endParaRPr>
          </a:p>
          <a:p>
            <a:pPr marL="469265" marR="140970">
              <a:lnSpc>
                <a:spcPct val="100000"/>
              </a:lnSpc>
              <a:spcBef>
                <a:spcPts val="5"/>
              </a:spcBef>
            </a:pPr>
            <a:r>
              <a:rPr dirty="0" sz="1400" spc="-60">
                <a:latin typeface="Trebuchet MS"/>
                <a:cs typeface="Trebuchet MS"/>
              </a:rPr>
              <a:t>Price </a:t>
            </a:r>
            <a:r>
              <a:rPr dirty="0" sz="1400" spc="185">
                <a:latin typeface="Trebuchet MS"/>
                <a:cs typeface="Trebuchet MS"/>
              </a:rPr>
              <a:t>–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technology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70">
                <a:latin typeface="Trebuchet MS"/>
                <a:cs typeface="Trebuchet MS"/>
              </a:rPr>
              <a:t>still </a:t>
            </a:r>
            <a:r>
              <a:rPr dirty="0" sz="1400" spc="-5">
                <a:latin typeface="Trebuchet MS"/>
                <a:cs typeface="Trebuchet MS"/>
              </a:rPr>
              <a:t>developing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5">
                <a:latin typeface="Trebuchet MS"/>
                <a:cs typeface="Trebuchet MS"/>
              </a:rPr>
              <a:t>may </a:t>
            </a:r>
            <a:r>
              <a:rPr dirty="0" sz="1400" spc="-40">
                <a:latin typeface="Trebuchet MS"/>
                <a:cs typeface="Trebuchet MS"/>
              </a:rPr>
              <a:t>be </a:t>
            </a:r>
            <a:r>
              <a:rPr dirty="0" sz="1400" spc="-45">
                <a:latin typeface="Trebuchet MS"/>
                <a:cs typeface="Trebuchet MS"/>
              </a:rPr>
              <a:t>quiet </a:t>
            </a:r>
            <a:r>
              <a:rPr dirty="0" sz="1400" spc="-30">
                <a:latin typeface="Trebuchet MS"/>
                <a:cs typeface="Trebuchet MS"/>
              </a:rPr>
              <a:t>expensive 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10">
                <a:latin typeface="Trebuchet MS"/>
                <a:cs typeface="Trebuchet MS"/>
              </a:rPr>
              <a:t>everyday </a:t>
            </a:r>
            <a:r>
              <a:rPr dirty="0" sz="1400" spc="-70">
                <a:latin typeface="Trebuchet MS"/>
                <a:cs typeface="Trebuchet MS"/>
              </a:rPr>
              <a:t>life </a:t>
            </a:r>
            <a:r>
              <a:rPr dirty="0" sz="1400" spc="5">
                <a:latin typeface="Trebuchet MS"/>
                <a:cs typeface="Trebuchet MS"/>
              </a:rPr>
              <a:t>and </a:t>
            </a:r>
            <a:r>
              <a:rPr dirty="0" sz="1400" spc="-75">
                <a:latin typeface="Trebuchet MS"/>
                <a:cs typeface="Trebuchet MS"/>
              </a:rPr>
              <a:t>it </a:t>
            </a:r>
            <a:r>
              <a:rPr dirty="0" sz="1400" spc="-25">
                <a:latin typeface="Trebuchet MS"/>
                <a:cs typeface="Trebuchet MS"/>
              </a:rPr>
              <a:t>might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80">
                <a:latin typeface="Trebuchet MS"/>
                <a:cs typeface="Trebuchet MS"/>
              </a:rPr>
              <a:t>less </a:t>
            </a:r>
            <a:r>
              <a:rPr dirty="0" sz="1400" spc="-70">
                <a:latin typeface="Trebuchet MS"/>
                <a:cs typeface="Trebuchet MS"/>
              </a:rPr>
              <a:t>accessible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40">
                <a:latin typeface="Trebuchet MS"/>
                <a:cs typeface="Trebuchet MS"/>
              </a:rPr>
              <a:t>small  </a:t>
            </a:r>
            <a:r>
              <a:rPr dirty="0" sz="1400" spc="-65">
                <a:latin typeface="Trebuchet MS"/>
                <a:cs typeface="Trebuchet MS"/>
              </a:rPr>
              <a:t>businesses.</a:t>
            </a:r>
            <a:endParaRPr sz="1400">
              <a:latin typeface="Trebuchet MS"/>
              <a:cs typeface="Trebuchet MS"/>
            </a:endParaRPr>
          </a:p>
          <a:p>
            <a:pPr marL="469265" marR="5080">
              <a:lnSpc>
                <a:spcPts val="1680"/>
              </a:lnSpc>
              <a:spcBef>
                <a:spcPts val="45"/>
              </a:spcBef>
            </a:pPr>
            <a:r>
              <a:rPr dirty="0" sz="1400" spc="-40">
                <a:latin typeface="Trebuchet MS"/>
                <a:cs typeface="Trebuchet MS"/>
              </a:rPr>
              <a:t>There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15">
                <a:latin typeface="Trebuchet MS"/>
                <a:cs typeface="Trebuchet MS"/>
              </a:rPr>
              <a:t>number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5">
                <a:latin typeface="Trebuchet MS"/>
                <a:cs typeface="Trebuchet MS"/>
              </a:rPr>
              <a:t>constraints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50">
                <a:latin typeface="Trebuchet MS"/>
                <a:cs typeface="Trebuchet MS"/>
              </a:rPr>
              <a:t>limit </a:t>
            </a:r>
            <a:r>
              <a:rPr dirty="0" sz="1400" spc="-10">
                <a:latin typeface="Trebuchet MS"/>
                <a:cs typeface="Trebuchet MS"/>
              </a:rPr>
              <a:t>what </a:t>
            </a:r>
            <a:r>
              <a:rPr dirty="0" sz="1400" spc="-40">
                <a:latin typeface="Trebuchet MS"/>
                <a:cs typeface="Trebuchet MS"/>
              </a:rPr>
              <a:t>can be </a:t>
            </a:r>
            <a:r>
              <a:rPr dirty="0" sz="1400" spc="10">
                <a:latin typeface="Trebuchet MS"/>
                <a:cs typeface="Trebuchet MS"/>
              </a:rPr>
              <a:t>done </a:t>
            </a:r>
            <a:r>
              <a:rPr dirty="0" sz="1400" spc="-10">
                <a:latin typeface="Trebuchet MS"/>
                <a:cs typeface="Trebuchet MS"/>
              </a:rPr>
              <a:t>with  </a:t>
            </a:r>
            <a:r>
              <a:rPr dirty="0" sz="1400" spc="-15">
                <a:latin typeface="Trebuchet MS"/>
                <a:cs typeface="Trebuchet MS"/>
              </a:rPr>
              <a:t>mobile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35">
                <a:latin typeface="Trebuchet MS"/>
                <a:cs typeface="Trebuchet MS"/>
              </a:rPr>
              <a:t>applications </a:t>
            </a:r>
            <a:r>
              <a:rPr dirty="0" sz="1400" spc="-30">
                <a:latin typeface="Trebuchet MS"/>
                <a:cs typeface="Trebuchet MS"/>
              </a:rPr>
              <a:t>and/or </a:t>
            </a:r>
            <a:r>
              <a:rPr dirty="0" sz="1400" spc="-20">
                <a:latin typeface="Trebuchet MS"/>
                <a:cs typeface="Trebuchet MS"/>
              </a:rPr>
              <a:t>additional </a:t>
            </a:r>
            <a:r>
              <a:rPr dirty="0" sz="1400" spc="-35">
                <a:latin typeface="Trebuchet MS"/>
                <a:cs typeface="Trebuchet MS"/>
              </a:rPr>
              <a:t>things </a:t>
            </a:r>
            <a:r>
              <a:rPr dirty="0" sz="1400" spc="-60">
                <a:latin typeface="Trebuchet MS"/>
                <a:cs typeface="Trebuchet MS"/>
              </a:rPr>
              <a:t>that the </a:t>
            </a:r>
            <a:r>
              <a:rPr dirty="0" sz="1400" spc="-25">
                <a:latin typeface="Trebuchet MS"/>
                <a:cs typeface="Trebuchet MS"/>
              </a:rPr>
              <a:t>application  </a:t>
            </a:r>
            <a:r>
              <a:rPr dirty="0" sz="1400" spc="-15">
                <a:latin typeface="Trebuchet MS"/>
                <a:cs typeface="Trebuchet MS"/>
              </a:rPr>
              <a:t>developer </a:t>
            </a:r>
            <a:r>
              <a:rPr dirty="0" sz="1400" spc="-40">
                <a:latin typeface="Trebuchet MS"/>
                <a:cs typeface="Trebuchet MS"/>
              </a:rPr>
              <a:t>must </a:t>
            </a:r>
            <a:r>
              <a:rPr dirty="0" sz="1400" spc="-45">
                <a:latin typeface="Trebuchet MS"/>
                <a:cs typeface="Trebuchet MS"/>
              </a:rPr>
              <a:t>address </a:t>
            </a:r>
            <a:r>
              <a:rPr dirty="0" sz="1400" spc="-5">
                <a:latin typeface="Trebuchet MS"/>
                <a:cs typeface="Trebuchet MS"/>
              </a:rPr>
              <a:t>to overcome </a:t>
            </a:r>
            <a:r>
              <a:rPr dirty="0" sz="1400" spc="-35">
                <a:latin typeface="Trebuchet MS"/>
                <a:cs typeface="Trebuchet MS"/>
              </a:rPr>
              <a:t>those </a:t>
            </a:r>
            <a:r>
              <a:rPr dirty="0" sz="1400" spc="-50">
                <a:latin typeface="Trebuchet MS"/>
                <a:cs typeface="Trebuchet MS"/>
              </a:rPr>
              <a:t>constraints. </a:t>
            </a: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constraints 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35">
                <a:latin typeface="Trebuchet MS"/>
                <a:cs typeface="Trebuchet MS"/>
              </a:rPr>
              <a:t>generally </a:t>
            </a:r>
            <a:r>
              <a:rPr dirty="0" sz="1400" spc="-50">
                <a:latin typeface="Trebuchet MS"/>
                <a:cs typeface="Trebuchet MS"/>
              </a:rPr>
              <a:t>related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limited </a:t>
            </a:r>
            <a:r>
              <a:rPr dirty="0" sz="1400" spc="-55">
                <a:latin typeface="Trebuchet MS"/>
                <a:cs typeface="Trebuchet MS"/>
              </a:rPr>
              <a:t>capabilities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15">
                <a:latin typeface="Trebuchet MS"/>
                <a:cs typeface="Trebuchet MS"/>
              </a:rPr>
              <a:t>mobile </a:t>
            </a:r>
            <a:r>
              <a:rPr dirty="0" sz="1400" spc="-55">
                <a:latin typeface="Trebuchet MS"/>
                <a:cs typeface="Trebuchet MS"/>
              </a:rPr>
              <a:t>devices,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60">
                <a:latin typeface="Trebuchet MS"/>
                <a:cs typeface="Trebuchet MS"/>
              </a:rPr>
              <a:t>that the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40">
                <a:latin typeface="Trebuchet MS"/>
                <a:cs typeface="Trebuchet MS"/>
              </a:rPr>
              <a:t>must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5">
                <a:latin typeface="Trebuchet MS"/>
                <a:cs typeface="Trebuchet MS"/>
              </a:rPr>
              <a:t>workable </a:t>
            </a:r>
            <a:r>
              <a:rPr dirty="0" sz="1400" spc="-15">
                <a:latin typeface="Trebuchet MS"/>
                <a:cs typeface="Trebuchet MS"/>
              </a:rPr>
              <a:t>in </a:t>
            </a:r>
            <a:r>
              <a:rPr dirty="0" sz="1400" spc="-40">
                <a:latin typeface="Trebuchet MS"/>
                <a:cs typeface="Trebuchet MS"/>
              </a:rPr>
              <a:t>a </a:t>
            </a:r>
            <a:r>
              <a:rPr dirty="0" sz="1400" spc="-5">
                <a:latin typeface="Trebuchet MS"/>
                <a:cs typeface="Trebuchet MS"/>
              </a:rPr>
              <a:t>very </a:t>
            </a:r>
            <a:r>
              <a:rPr dirty="0" sz="1400">
                <a:latin typeface="Trebuchet MS"/>
                <a:cs typeface="Trebuchet MS"/>
              </a:rPr>
              <a:t>wide </a:t>
            </a:r>
            <a:r>
              <a:rPr dirty="0" sz="1400" spc="-30">
                <a:latin typeface="Trebuchet MS"/>
                <a:cs typeface="Trebuchet MS"/>
              </a:rPr>
              <a:t>variety </a:t>
            </a:r>
            <a:r>
              <a:rPr dirty="0" sz="1400" spc="-5">
                <a:latin typeface="Trebuchet MS"/>
                <a:cs typeface="Trebuchet MS"/>
              </a:rPr>
              <a:t>of  </a:t>
            </a:r>
            <a:r>
              <a:rPr dirty="0" sz="1400" spc="-15">
                <a:latin typeface="Trebuchet MS"/>
                <a:cs typeface="Trebuchet MS"/>
              </a:rPr>
              <a:t>environmental</a:t>
            </a:r>
            <a:r>
              <a:rPr dirty="0" sz="1400" spc="-30">
                <a:latin typeface="Trebuchet MS"/>
                <a:cs typeface="Trebuchet MS"/>
              </a:rPr>
              <a:t> conditions.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114">
                <a:latin typeface="Trebuchet MS"/>
                <a:cs typeface="Trebuchet MS"/>
              </a:rPr>
              <a:t>IMPLEMENTATIONS</a:t>
            </a:r>
            <a:endParaRPr sz="1800">
              <a:latin typeface="Trebuchet MS"/>
              <a:cs typeface="Trebuchet MS"/>
            </a:endParaRPr>
          </a:p>
          <a:p>
            <a:pPr marL="12700" marR="407670">
              <a:lnSpc>
                <a:spcPct val="100000"/>
              </a:lnSpc>
              <a:spcBef>
                <a:spcPts val="1685"/>
              </a:spcBef>
            </a:pPr>
            <a:r>
              <a:rPr dirty="0" sz="1400" spc="-40">
                <a:latin typeface="Trebuchet MS"/>
                <a:cs typeface="Trebuchet MS"/>
              </a:rPr>
              <a:t>There </a:t>
            </a:r>
            <a:r>
              <a:rPr dirty="0" sz="1400" spc="-55">
                <a:latin typeface="Trebuchet MS"/>
                <a:cs typeface="Trebuchet MS"/>
              </a:rPr>
              <a:t>are different </a:t>
            </a:r>
            <a:r>
              <a:rPr dirty="0" sz="1400" spc="-15">
                <a:latin typeface="Trebuchet MS"/>
                <a:cs typeface="Trebuchet MS"/>
              </a:rPr>
              <a:t>kinds </a:t>
            </a:r>
            <a:r>
              <a:rPr dirty="0" sz="1400" spc="-5">
                <a:latin typeface="Trebuchet MS"/>
                <a:cs typeface="Trebuchet MS"/>
              </a:rPr>
              <a:t>of </a:t>
            </a:r>
            <a:r>
              <a:rPr dirty="0" sz="1400" spc="-45">
                <a:latin typeface="Trebuchet MS"/>
                <a:cs typeface="Trebuchet MS"/>
              </a:rPr>
              <a:t>devices </a:t>
            </a:r>
            <a:r>
              <a:rPr dirty="0" sz="1400" spc="-35">
                <a:latin typeface="Trebuchet MS"/>
                <a:cs typeface="Trebuchet MS"/>
              </a:rPr>
              <a:t>used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35">
                <a:latin typeface="Trebuchet MS"/>
                <a:cs typeface="Trebuchet MS"/>
              </a:rPr>
              <a:t>presentation but they </a:t>
            </a:r>
            <a:r>
              <a:rPr dirty="0" sz="1400" spc="-15">
                <a:latin typeface="Trebuchet MS"/>
                <a:cs typeface="Trebuchet MS"/>
              </a:rPr>
              <a:t>have  </a:t>
            </a:r>
            <a:r>
              <a:rPr dirty="0" sz="1400" spc="25">
                <a:latin typeface="Trebuchet MS"/>
                <a:cs typeface="Trebuchet MS"/>
              </a:rPr>
              <a:t>common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paradigms.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239395">
              <a:lnSpc>
                <a:spcPct val="996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60">
                <a:latin typeface="Trebuchet MS"/>
                <a:cs typeface="Trebuchet MS"/>
              </a:rPr>
              <a:t>First </a:t>
            </a:r>
            <a:r>
              <a:rPr dirty="0" sz="1400" spc="-15">
                <a:latin typeface="Trebuchet MS"/>
                <a:cs typeface="Trebuchet MS"/>
              </a:rPr>
              <a:t>key </a:t>
            </a:r>
            <a:r>
              <a:rPr dirty="0" sz="1400" spc="-5">
                <a:latin typeface="Trebuchet MS"/>
                <a:cs typeface="Trebuchet MS"/>
              </a:rPr>
              <a:t>problem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identification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object </a:t>
            </a:r>
            <a:r>
              <a:rPr dirty="0" sz="1400" spc="-35">
                <a:latin typeface="Trebuchet MS"/>
                <a:cs typeface="Trebuchet MS"/>
              </a:rPr>
              <a:t>before </a:t>
            </a:r>
            <a:r>
              <a:rPr dirty="0" sz="1400" spc="-60">
                <a:latin typeface="Trebuchet MS"/>
                <a:cs typeface="Trebuchet MS"/>
              </a:rPr>
              <a:t>the users  because there </a:t>
            </a:r>
            <a:r>
              <a:rPr dirty="0" sz="1400" spc="-55">
                <a:latin typeface="Trebuchet MS"/>
                <a:cs typeface="Trebuchet MS"/>
              </a:rPr>
              <a:t>different </a:t>
            </a:r>
            <a:r>
              <a:rPr dirty="0" sz="1400" spc="-15">
                <a:latin typeface="Trebuchet MS"/>
                <a:cs typeface="Trebuchet MS"/>
              </a:rPr>
              <a:t>kinds </a:t>
            </a:r>
            <a:r>
              <a:rPr dirty="0" sz="1400" spc="-5">
                <a:latin typeface="Trebuchet MS"/>
                <a:cs typeface="Trebuchet MS"/>
              </a:rPr>
              <a:t>of </a:t>
            </a:r>
            <a:r>
              <a:rPr dirty="0" sz="1400" spc="-25">
                <a:latin typeface="Trebuchet MS"/>
                <a:cs typeface="Trebuchet MS"/>
              </a:rPr>
              <a:t>implementation </a:t>
            </a:r>
            <a:r>
              <a:rPr dirty="0" sz="1400" spc="-35">
                <a:latin typeface="Trebuchet MS"/>
                <a:cs typeface="Trebuchet MS"/>
              </a:rPr>
              <a:t>used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55">
                <a:latin typeface="Trebuchet MS"/>
                <a:cs typeface="Trebuchet MS"/>
              </a:rPr>
              <a:t>different </a:t>
            </a:r>
            <a:r>
              <a:rPr dirty="0" sz="1400" spc="-45">
                <a:latin typeface="Trebuchet MS"/>
                <a:cs typeface="Trebuchet MS"/>
              </a:rPr>
              <a:t>devices  </a:t>
            </a:r>
            <a:r>
              <a:rPr dirty="0" sz="1400" spc="-40">
                <a:latin typeface="Trebuchet MS"/>
                <a:cs typeface="Trebuchet MS"/>
              </a:rPr>
              <a:t>based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55">
                <a:latin typeface="Trebuchet MS"/>
                <a:cs typeface="Trebuchet MS"/>
              </a:rPr>
              <a:t>their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platforms.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7694"/>
            <a:ext cx="5800725" cy="1304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rebuchet MS"/>
                <a:cs typeface="Trebuchet MS"/>
              </a:rPr>
              <a:t>Object Detection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45">
                <a:latin typeface="Trebuchet MS"/>
                <a:cs typeface="Trebuchet MS"/>
              </a:rPr>
              <a:t>Method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general </a:t>
            </a:r>
            <a:r>
              <a:rPr dirty="0" sz="1400" spc="-60">
                <a:latin typeface="Trebuchet MS"/>
                <a:cs typeface="Trebuchet MS"/>
              </a:rPr>
              <a:t>structure </a:t>
            </a:r>
            <a:r>
              <a:rPr dirty="0" sz="1400">
                <a:latin typeface="Trebuchet MS"/>
                <a:cs typeface="Trebuchet MS"/>
              </a:rPr>
              <a:t>of of </a:t>
            </a:r>
            <a:r>
              <a:rPr dirty="0" sz="1400" spc="5">
                <a:latin typeface="Trebuchet MS"/>
                <a:cs typeface="Trebuchet MS"/>
              </a:rPr>
              <a:t>any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40">
                <a:latin typeface="Trebuchet MS"/>
                <a:cs typeface="Trebuchet MS"/>
              </a:rPr>
              <a:t>based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30">
                <a:latin typeface="Trebuchet MS"/>
                <a:cs typeface="Trebuchet MS"/>
              </a:rPr>
              <a:t>image </a:t>
            </a:r>
            <a:r>
              <a:rPr dirty="0" sz="1400" spc="-40">
                <a:latin typeface="Trebuchet MS"/>
                <a:cs typeface="Trebuchet MS"/>
              </a:rPr>
              <a:t>processing. </a:t>
            </a:r>
            <a:r>
              <a:rPr dirty="0" sz="1400" spc="70">
                <a:latin typeface="Trebuchet MS"/>
                <a:cs typeface="Trebuchet MS"/>
              </a:rPr>
              <a:t>We  </a:t>
            </a:r>
            <a:r>
              <a:rPr dirty="0" sz="1400" spc="-45">
                <a:latin typeface="Trebuchet MS"/>
                <a:cs typeface="Trebuchet MS"/>
              </a:rPr>
              <a:t>acquire </a:t>
            </a:r>
            <a:r>
              <a:rPr dirty="0" sz="1400" spc="-30">
                <a:latin typeface="Trebuchet MS"/>
                <a:cs typeface="Trebuchet MS"/>
              </a:rPr>
              <a:t>image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45">
                <a:latin typeface="Trebuchet MS"/>
                <a:cs typeface="Trebuchet MS"/>
              </a:rPr>
              <a:t>camera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5">
                <a:latin typeface="Trebuchet MS"/>
                <a:cs typeface="Trebuchet MS"/>
              </a:rPr>
              <a:t>store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-30">
                <a:latin typeface="Trebuchet MS"/>
                <a:cs typeface="Trebuchet MS"/>
              </a:rPr>
              <a:t>inner </a:t>
            </a:r>
            <a:r>
              <a:rPr dirty="0" sz="1400" spc="-35">
                <a:latin typeface="Trebuchet MS"/>
                <a:cs typeface="Trebuchet MS"/>
              </a:rPr>
              <a:t>presentation </a:t>
            </a:r>
            <a:r>
              <a:rPr dirty="0" sz="1400" spc="-5">
                <a:latin typeface="Trebuchet MS"/>
                <a:cs typeface="Trebuchet MS"/>
              </a:rPr>
              <a:t>(kind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60">
                <a:latin typeface="Trebuchet MS"/>
                <a:cs typeface="Trebuchet MS"/>
              </a:rPr>
              <a:t>RGB  </a:t>
            </a:r>
            <a:r>
              <a:rPr dirty="0" sz="1400" spc="-10">
                <a:latin typeface="Trebuchet MS"/>
                <a:cs typeface="Trebuchet MS"/>
              </a:rPr>
              <a:t>mix)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identify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possible </a:t>
            </a:r>
            <a:r>
              <a:rPr dirty="0" sz="1400" spc="-10">
                <a:latin typeface="Trebuchet MS"/>
                <a:cs typeface="Trebuchet MS"/>
              </a:rPr>
              <a:t>wanted </a:t>
            </a:r>
            <a:r>
              <a:rPr dirty="0" sz="1400" spc="-60">
                <a:latin typeface="Trebuchet MS"/>
                <a:cs typeface="Trebuchet MS"/>
              </a:rPr>
              <a:t>object </a:t>
            </a:r>
            <a:r>
              <a:rPr dirty="0" sz="1400" spc="-35">
                <a:latin typeface="Trebuchet MS"/>
                <a:cs typeface="Trebuchet MS"/>
              </a:rPr>
              <a:t>based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10">
                <a:latin typeface="Trebuchet MS"/>
                <a:cs typeface="Trebuchet MS"/>
              </a:rPr>
              <a:t>position </a:t>
            </a:r>
            <a:r>
              <a:rPr dirty="0" sz="1400">
                <a:latin typeface="Trebuchet MS"/>
                <a:cs typeface="Trebuchet MS"/>
              </a:rPr>
              <a:t>and  </a:t>
            </a:r>
            <a:r>
              <a:rPr dirty="0" sz="1400" spc="-35">
                <a:latin typeface="Trebuchet MS"/>
                <a:cs typeface="Trebuchet MS"/>
              </a:rPr>
              <a:t>orientation.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13630"/>
            <a:ext cx="5930900" cy="471487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5"/>
              </a:spcBef>
            </a:pPr>
            <a:r>
              <a:rPr dirty="0" sz="1400" spc="-40">
                <a:latin typeface="Trebuchet MS"/>
                <a:cs typeface="Trebuchet MS"/>
              </a:rPr>
              <a:t>After </a:t>
            </a:r>
            <a:r>
              <a:rPr dirty="0" sz="1400" spc="15">
                <a:latin typeface="Trebuchet MS"/>
                <a:cs typeface="Trebuchet MS"/>
              </a:rPr>
              <a:t>we </a:t>
            </a:r>
            <a:r>
              <a:rPr dirty="0" sz="1400" spc="-85">
                <a:latin typeface="Trebuchet MS"/>
                <a:cs typeface="Trebuchet MS"/>
              </a:rPr>
              <a:t>select </a:t>
            </a:r>
            <a:r>
              <a:rPr dirty="0" sz="1400" spc="15">
                <a:latin typeface="Trebuchet MS"/>
                <a:cs typeface="Trebuchet MS"/>
              </a:rPr>
              <a:t>our </a:t>
            </a:r>
            <a:r>
              <a:rPr dirty="0" sz="1400" spc="-60">
                <a:latin typeface="Trebuchet MS"/>
                <a:cs typeface="Trebuchet MS"/>
              </a:rPr>
              <a:t>basic </a:t>
            </a:r>
            <a:r>
              <a:rPr dirty="0" sz="1400" spc="-25">
                <a:latin typeface="Trebuchet MS"/>
                <a:cs typeface="Trebuchet MS"/>
              </a:rPr>
              <a:t>platform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implementation </a:t>
            </a:r>
            <a:r>
              <a:rPr dirty="0" sz="1400" spc="-40">
                <a:latin typeface="Trebuchet MS"/>
                <a:cs typeface="Trebuchet MS"/>
              </a:rPr>
              <a:t>then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next </a:t>
            </a:r>
            <a:r>
              <a:rPr dirty="0" sz="1400" spc="-60">
                <a:latin typeface="Trebuchet MS"/>
                <a:cs typeface="Trebuchet MS"/>
              </a:rPr>
              <a:t>step 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85">
                <a:latin typeface="Trebuchet MS"/>
                <a:cs typeface="Trebuchet MS"/>
              </a:rPr>
              <a:t>select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libraries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15">
                <a:latin typeface="Trebuchet MS"/>
                <a:cs typeface="Trebuchet MS"/>
              </a:rPr>
              <a:t>tools 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software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implementation.</a:t>
            </a:r>
            <a:endParaRPr sz="1400">
              <a:latin typeface="Trebuchet MS"/>
              <a:cs typeface="Trebuchet MS"/>
            </a:endParaRPr>
          </a:p>
          <a:p>
            <a:pPr marL="12700" marR="3454400">
              <a:lnSpc>
                <a:spcPts val="3360"/>
              </a:lnSpc>
              <a:spcBef>
                <a:spcPts val="335"/>
              </a:spcBef>
            </a:pPr>
            <a:r>
              <a:rPr dirty="0" u="sng" sz="14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Steps </a:t>
            </a:r>
            <a:r>
              <a:rPr dirty="0" u="sng" sz="1400" spc="-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 </a:t>
            </a:r>
            <a:r>
              <a:rPr dirty="0" u="sng" sz="14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Implementation </a:t>
            </a:r>
            <a:r>
              <a:rPr dirty="0" u="sng" sz="1400" spc="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 </a:t>
            </a:r>
            <a:r>
              <a:rPr dirty="0" u="sng" sz="1400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 </a:t>
            </a:r>
            <a:r>
              <a:rPr dirty="0" sz="1400" spc="9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Requirement</a:t>
            </a:r>
            <a:r>
              <a:rPr dirty="0" sz="1400" spc="-20">
                <a:latin typeface="Trebuchet MS"/>
                <a:cs typeface="Trebuchet MS"/>
              </a:rPr>
              <a:t> Analysis</a:t>
            </a:r>
            <a:endParaRPr sz="14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1280"/>
              </a:spcBef>
              <a:buAutoNum type="arabicParenR"/>
              <a:tabLst>
                <a:tab pos="469900" algn="l"/>
              </a:tabLst>
            </a:pPr>
            <a:r>
              <a:rPr dirty="0" sz="1400" spc="-2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interfacing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arenR"/>
            </a:pPr>
            <a:endParaRPr sz="1450">
              <a:latin typeface="Times New Roman"/>
              <a:cs typeface="Times New Roman"/>
            </a:endParaRPr>
          </a:p>
          <a:p>
            <a:pPr marL="12700" marR="18415" indent="154940">
              <a:lnSpc>
                <a:spcPct val="100000"/>
              </a:lnSpc>
              <a:spcBef>
                <a:spcPts val="5"/>
              </a:spcBef>
            </a:pPr>
            <a:r>
              <a:rPr dirty="0" sz="1400" spc="60">
                <a:latin typeface="Trebuchet MS"/>
                <a:cs typeface="Trebuchet MS"/>
              </a:rPr>
              <a:t>One </a:t>
            </a:r>
            <a:r>
              <a:rPr dirty="0" sz="1400" spc="-65">
                <a:latin typeface="Trebuchet MS"/>
                <a:cs typeface="Trebuchet MS"/>
              </a:rPr>
              <a:t>aspect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40">
                <a:latin typeface="Trebuchet MS"/>
                <a:cs typeface="Trebuchet MS"/>
              </a:rPr>
              <a:t>makes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55">
                <a:latin typeface="Trebuchet MS"/>
                <a:cs typeface="Trebuchet MS"/>
              </a:rPr>
              <a:t>different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30">
                <a:latin typeface="Trebuchet MS"/>
                <a:cs typeface="Trebuchet MS"/>
              </a:rPr>
              <a:t>other </a:t>
            </a:r>
            <a:r>
              <a:rPr dirty="0" sz="1400" spc="-25">
                <a:latin typeface="Trebuchet MS"/>
                <a:cs typeface="Trebuchet MS"/>
              </a:rPr>
              <a:t>media application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55">
                <a:latin typeface="Trebuchet MS"/>
                <a:cs typeface="Trebuchet MS"/>
              </a:rPr>
              <a:t>presence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70">
                <a:latin typeface="Trebuchet MS"/>
                <a:cs typeface="Trebuchet MS"/>
              </a:rPr>
              <a:t>user’s </a:t>
            </a:r>
            <a:r>
              <a:rPr dirty="0" sz="1400" spc="-30">
                <a:latin typeface="Trebuchet MS"/>
                <a:cs typeface="Trebuchet MS"/>
              </a:rPr>
              <a:t>perception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55">
                <a:latin typeface="Trebuchet MS"/>
                <a:cs typeface="Trebuchet MS"/>
              </a:rPr>
              <a:t>spaces.so </a:t>
            </a:r>
            <a:r>
              <a:rPr dirty="0" sz="1400" spc="15">
                <a:latin typeface="Trebuchet MS"/>
                <a:cs typeface="Trebuchet MS"/>
              </a:rPr>
              <a:t>we 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take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-35">
                <a:latin typeface="Trebuchet MS"/>
                <a:cs typeface="Trebuchet MS"/>
              </a:rPr>
              <a:t>account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10">
                <a:latin typeface="Trebuchet MS"/>
                <a:cs typeface="Trebuchet MS"/>
              </a:rPr>
              <a:t>when </a:t>
            </a:r>
            <a:r>
              <a:rPr dirty="0" sz="1400" spc="15">
                <a:latin typeface="Trebuchet MS"/>
                <a:cs typeface="Trebuchet MS"/>
              </a:rPr>
              <a:t>we </a:t>
            </a:r>
            <a:r>
              <a:rPr dirty="0" sz="1400" spc="-45">
                <a:latin typeface="Trebuchet MS"/>
                <a:cs typeface="Trebuchet MS"/>
              </a:rPr>
              <a:t>structuring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application  </a:t>
            </a:r>
            <a:r>
              <a:rPr dirty="0" sz="1400" spc="-55">
                <a:latin typeface="Trebuchet MS"/>
                <a:cs typeface="Trebuchet MS"/>
              </a:rPr>
              <a:t>space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interaction.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70">
                <a:latin typeface="Trebuchet MS"/>
                <a:cs typeface="Trebuchet MS"/>
              </a:rPr>
              <a:t>We </a:t>
            </a:r>
            <a:r>
              <a:rPr dirty="0" sz="1400" spc="-15">
                <a:latin typeface="Trebuchet MS"/>
                <a:cs typeface="Trebuchet MS"/>
              </a:rPr>
              <a:t>have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35">
                <a:latin typeface="Trebuchet MS"/>
                <a:cs typeface="Trebuchet MS"/>
              </a:rPr>
              <a:t>render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5">
                <a:latin typeface="Trebuchet MS"/>
                <a:cs typeface="Trebuchet MS"/>
              </a:rPr>
              <a:t>real </a:t>
            </a:r>
            <a:r>
              <a:rPr dirty="0" sz="1400" spc="25">
                <a:latin typeface="Trebuchet MS"/>
                <a:cs typeface="Trebuchet MS"/>
              </a:rPr>
              <a:t>world </a:t>
            </a:r>
            <a:r>
              <a:rPr dirty="0" sz="1400" spc="-10">
                <a:latin typeface="Trebuchet MS"/>
                <a:cs typeface="Trebuchet MS"/>
              </a:rPr>
              <a:t>into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60">
                <a:latin typeface="Trebuchet MS"/>
                <a:cs typeface="Trebuchet MS"/>
              </a:rPr>
              <a:t>object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65">
                <a:latin typeface="Trebuchet MS"/>
                <a:cs typeface="Trebuchet MS"/>
              </a:rPr>
              <a:t>stages </a:t>
            </a:r>
            <a:r>
              <a:rPr dirty="0" sz="1400" spc="-20">
                <a:latin typeface="Trebuchet MS"/>
                <a:cs typeface="Trebuchet MS"/>
              </a:rPr>
              <a:t>in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theatre.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arenR" startAt="2"/>
              <a:tabLst>
                <a:tab pos="469900" algn="l"/>
              </a:tabLst>
            </a:pPr>
            <a:r>
              <a:rPr dirty="0" sz="1400" spc="-15">
                <a:latin typeface="Trebuchet MS"/>
                <a:cs typeface="Trebuchet MS"/>
              </a:rPr>
              <a:t>hardware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Abstraction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40">
                <a:latin typeface="Trebuchet MS"/>
                <a:cs typeface="Trebuchet MS"/>
              </a:rPr>
              <a:t>There </a:t>
            </a:r>
            <a:r>
              <a:rPr dirty="0" sz="1400" spc="-55">
                <a:latin typeface="Trebuchet MS"/>
                <a:cs typeface="Trebuchet MS"/>
              </a:rPr>
              <a:t>are different </a:t>
            </a:r>
            <a:r>
              <a:rPr dirty="0" sz="1400" spc="-15">
                <a:latin typeface="Trebuchet MS"/>
                <a:cs typeface="Trebuchet MS"/>
              </a:rPr>
              <a:t>hardware </a:t>
            </a:r>
            <a:r>
              <a:rPr dirty="0" sz="1400" spc="-55">
                <a:latin typeface="Trebuchet MS"/>
                <a:cs typeface="Trebuchet MS"/>
              </a:rPr>
              <a:t>devices, setups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40">
                <a:latin typeface="Trebuchet MS"/>
                <a:cs typeface="Trebuchet MS"/>
              </a:rPr>
              <a:t>interaction </a:t>
            </a:r>
            <a:r>
              <a:rPr dirty="0" sz="1400" spc="-45">
                <a:latin typeface="Trebuchet MS"/>
                <a:cs typeface="Trebuchet MS"/>
              </a:rPr>
              <a:t>techniques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in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rebuchet MS"/>
                <a:cs typeface="Trebuchet MS"/>
              </a:rPr>
              <a:t>which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20">
                <a:latin typeface="Trebuchet MS"/>
                <a:cs typeface="Trebuchet MS"/>
              </a:rPr>
              <a:t>applied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35">
                <a:latin typeface="Trebuchet MS"/>
                <a:cs typeface="Trebuchet MS"/>
              </a:rPr>
              <a:t>means </a:t>
            </a:r>
            <a:r>
              <a:rPr dirty="0" sz="1400" spc="-40">
                <a:latin typeface="Trebuchet MS"/>
                <a:cs typeface="Trebuchet MS"/>
              </a:rPr>
              <a:t>“written </a:t>
            </a:r>
            <a:r>
              <a:rPr dirty="0" sz="1400" spc="-15">
                <a:latin typeface="Trebuchet MS"/>
                <a:cs typeface="Trebuchet MS"/>
              </a:rPr>
              <a:t>once </a:t>
            </a:r>
            <a:r>
              <a:rPr dirty="0" sz="1400" spc="-5">
                <a:latin typeface="Trebuchet MS"/>
                <a:cs typeface="Trebuchet MS"/>
              </a:rPr>
              <a:t>run</a:t>
            </a:r>
            <a:r>
              <a:rPr dirty="0" sz="1400" spc="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everywhere”.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67385">
              <a:lnSpc>
                <a:spcPts val="1670"/>
              </a:lnSpc>
              <a:spcBef>
                <a:spcPts val="5"/>
              </a:spcBef>
            </a:pPr>
            <a:r>
              <a:rPr dirty="0" sz="1400" spc="-10">
                <a:latin typeface="Trebuchet MS"/>
                <a:cs typeface="Trebuchet MS"/>
              </a:rPr>
              <a:t>They </a:t>
            </a:r>
            <a:r>
              <a:rPr dirty="0" sz="1400" spc="-35">
                <a:latin typeface="Trebuchet MS"/>
                <a:cs typeface="Trebuchet MS"/>
              </a:rPr>
              <a:t>used </a:t>
            </a:r>
            <a:r>
              <a:rPr dirty="0" sz="1400" spc="-30">
                <a:latin typeface="Trebuchet MS"/>
                <a:cs typeface="Trebuchet MS"/>
              </a:rPr>
              <a:t>vitalization </a:t>
            </a:r>
            <a:r>
              <a:rPr dirty="0" sz="1400" spc="-45">
                <a:latin typeface="Trebuchet MS"/>
                <a:cs typeface="Trebuchet MS"/>
              </a:rPr>
              <a:t>process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35">
                <a:latin typeface="Trebuchet MS"/>
                <a:cs typeface="Trebuchet MS"/>
              </a:rPr>
              <a:t>means they </a:t>
            </a:r>
            <a:r>
              <a:rPr dirty="0" sz="1400" spc="-55">
                <a:latin typeface="Trebuchet MS"/>
                <a:cs typeface="Trebuchet MS"/>
              </a:rPr>
              <a:t>are </a:t>
            </a:r>
            <a:r>
              <a:rPr dirty="0" sz="1400" spc="-5">
                <a:latin typeface="Trebuchet MS"/>
                <a:cs typeface="Trebuchet MS"/>
              </a:rPr>
              <a:t>develop </a:t>
            </a:r>
            <a:r>
              <a:rPr dirty="0" sz="1400" spc="-20">
                <a:latin typeface="Trebuchet MS"/>
                <a:cs typeface="Trebuchet MS"/>
              </a:rPr>
              <a:t>in </a:t>
            </a:r>
            <a:r>
              <a:rPr dirty="0" sz="1400" spc="-15">
                <a:latin typeface="Trebuchet MS"/>
                <a:cs typeface="Trebuchet MS"/>
              </a:rPr>
              <a:t>some  </a:t>
            </a:r>
            <a:r>
              <a:rPr dirty="0" sz="1400" spc="-10">
                <a:latin typeface="Trebuchet MS"/>
                <a:cs typeface="Trebuchet MS"/>
              </a:rPr>
              <a:t>workstation </a:t>
            </a:r>
            <a:r>
              <a:rPr dirty="0" sz="1400" spc="-45">
                <a:latin typeface="Trebuchet MS"/>
                <a:cs typeface="Trebuchet MS"/>
              </a:rPr>
              <a:t>instead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developing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5">
                <a:latin typeface="Trebuchet MS"/>
                <a:cs typeface="Trebuchet MS"/>
              </a:rPr>
              <a:t>system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target</a:t>
            </a:r>
            <a:r>
              <a:rPr dirty="0" sz="1400" spc="10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devices.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6634" y="2841903"/>
            <a:ext cx="5048900" cy="1339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7694"/>
            <a:ext cx="5927090" cy="7487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6405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rebuchet MS"/>
                <a:cs typeface="Trebuchet MS"/>
              </a:rPr>
              <a:t>This </a:t>
            </a:r>
            <a:r>
              <a:rPr dirty="0" sz="1400" spc="-30">
                <a:latin typeface="Trebuchet MS"/>
                <a:cs typeface="Trebuchet MS"/>
              </a:rPr>
              <a:t>gives </a:t>
            </a:r>
            <a:r>
              <a:rPr dirty="0" sz="1400" spc="-45">
                <a:latin typeface="Trebuchet MS"/>
                <a:cs typeface="Trebuchet MS"/>
              </a:rPr>
              <a:t>us </a:t>
            </a:r>
            <a:r>
              <a:rPr dirty="0" sz="1400" spc="-25">
                <a:latin typeface="Trebuchet MS"/>
                <a:cs typeface="Trebuchet MS"/>
              </a:rPr>
              <a:t>importance </a:t>
            </a:r>
            <a:r>
              <a:rPr dirty="0" sz="1400" spc="-30">
                <a:latin typeface="Trebuchet MS"/>
                <a:cs typeface="Trebuchet MS"/>
              </a:rPr>
              <a:t>other </a:t>
            </a:r>
            <a:r>
              <a:rPr dirty="0" sz="1400" spc="-15">
                <a:latin typeface="Trebuchet MS"/>
                <a:cs typeface="Trebuchet MS"/>
              </a:rPr>
              <a:t>development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10">
                <a:latin typeface="Trebuchet MS"/>
                <a:cs typeface="Trebuchet MS"/>
              </a:rPr>
              <a:t>an </a:t>
            </a:r>
            <a:r>
              <a:rPr dirty="0" sz="1400" spc="-20">
                <a:latin typeface="Trebuchet MS"/>
                <a:cs typeface="Trebuchet MS"/>
              </a:rPr>
              <a:t>input </a:t>
            </a:r>
            <a:r>
              <a:rPr dirty="0" sz="1400" spc="-50">
                <a:latin typeface="Trebuchet MS"/>
                <a:cs typeface="Trebuchet MS"/>
              </a:rPr>
              <a:t>such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30">
                <a:latin typeface="Trebuchet MS"/>
                <a:cs typeface="Trebuchet MS"/>
              </a:rPr>
              <a:t>virtual  </a:t>
            </a:r>
            <a:r>
              <a:rPr dirty="0" sz="1400" spc="-60">
                <a:latin typeface="Trebuchet MS"/>
                <a:cs typeface="Trebuchet MS"/>
              </a:rPr>
              <a:t>reality.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2700" marR="19050">
              <a:lnSpc>
                <a:spcPct val="100000"/>
              </a:lnSpc>
              <a:spcBef>
                <a:spcPts val="5"/>
              </a:spcBef>
            </a:pPr>
            <a:r>
              <a:rPr dirty="0" sz="1400" spc="20">
                <a:latin typeface="Trebuchet MS"/>
                <a:cs typeface="Trebuchet MS"/>
              </a:rPr>
              <a:t>In </a:t>
            </a:r>
            <a:r>
              <a:rPr dirty="0" sz="1400" spc="-30">
                <a:latin typeface="Trebuchet MS"/>
                <a:cs typeface="Trebuchet MS"/>
              </a:rPr>
              <a:t>General </a:t>
            </a:r>
            <a:r>
              <a:rPr dirty="0" sz="1400" spc="-35">
                <a:latin typeface="Trebuchet MS"/>
                <a:cs typeface="Trebuchet MS"/>
              </a:rPr>
              <a:t>they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25">
                <a:latin typeface="Trebuchet MS"/>
                <a:cs typeface="Trebuchet MS"/>
              </a:rPr>
              <a:t>common </a:t>
            </a:r>
            <a:r>
              <a:rPr dirty="0" sz="1400" spc="-25">
                <a:latin typeface="Trebuchet MS"/>
                <a:cs typeface="Trebuchet MS"/>
              </a:rPr>
              <a:t>paradigms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30">
                <a:latin typeface="Trebuchet MS"/>
                <a:cs typeface="Trebuchet MS"/>
              </a:rPr>
              <a:t>algorithms </a:t>
            </a:r>
            <a:r>
              <a:rPr dirty="0" sz="1400" spc="-5">
                <a:latin typeface="Trebuchet MS"/>
                <a:cs typeface="Trebuchet MS"/>
              </a:rPr>
              <a:t>to develop  </a:t>
            </a:r>
            <a:r>
              <a:rPr dirty="0" sz="1400" spc="-40">
                <a:latin typeface="Trebuchet MS"/>
                <a:cs typeface="Trebuchet MS"/>
              </a:rPr>
              <a:t>then </a:t>
            </a:r>
            <a:r>
              <a:rPr dirty="0" sz="1400">
                <a:latin typeface="Trebuchet MS"/>
                <a:cs typeface="Trebuchet MS"/>
              </a:rPr>
              <a:t>apply </a:t>
            </a:r>
            <a:r>
              <a:rPr dirty="0" sz="1400" spc="-40">
                <a:latin typeface="Trebuchet MS"/>
                <a:cs typeface="Trebuchet MS"/>
              </a:rPr>
              <a:t>them based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10">
                <a:latin typeface="Trebuchet MS"/>
                <a:cs typeface="Trebuchet MS"/>
              </a:rPr>
              <a:t>some </a:t>
            </a:r>
            <a:r>
              <a:rPr dirty="0" sz="1400" spc="-55">
                <a:latin typeface="Trebuchet MS"/>
                <a:cs typeface="Trebuchet MS"/>
              </a:rPr>
              <a:t>different </a:t>
            </a:r>
            <a:r>
              <a:rPr dirty="0" sz="1400" spc="-10">
                <a:latin typeface="Trebuchet MS"/>
                <a:cs typeface="Trebuchet MS"/>
              </a:rPr>
              <a:t>making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0">
                <a:latin typeface="Trebuchet MS"/>
                <a:cs typeface="Trebuchet MS"/>
              </a:rPr>
              <a:t>type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45">
                <a:latin typeface="Trebuchet MS"/>
                <a:cs typeface="Trebuchet MS"/>
              </a:rPr>
              <a:t>devices </a:t>
            </a:r>
            <a:r>
              <a:rPr dirty="0" sz="1400" spc="-35">
                <a:latin typeface="Trebuchet MS"/>
                <a:cs typeface="Trebuchet MS"/>
              </a:rPr>
              <a:t>but 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35">
                <a:latin typeface="Trebuchet MS"/>
                <a:cs typeface="Trebuchet MS"/>
              </a:rPr>
              <a:t>core </a:t>
            </a:r>
            <a:r>
              <a:rPr dirty="0" sz="1400" spc="-15">
                <a:latin typeface="Trebuchet MS"/>
                <a:cs typeface="Trebuchet MS"/>
              </a:rPr>
              <a:t>modules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60">
                <a:latin typeface="Trebuchet MS"/>
                <a:cs typeface="Trebuchet MS"/>
              </a:rPr>
              <a:t>the</a:t>
            </a:r>
            <a:r>
              <a:rPr dirty="0" sz="1400" spc="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same.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1400" spc="20">
                <a:latin typeface="Trebuchet MS"/>
                <a:cs typeface="Trebuchet MS"/>
              </a:rPr>
              <a:t>3) </a:t>
            </a:r>
            <a:r>
              <a:rPr dirty="0" sz="1400" spc="30">
                <a:latin typeface="Trebuchet MS"/>
                <a:cs typeface="Trebuchet MS"/>
              </a:rPr>
              <a:t>Run </a:t>
            </a:r>
            <a:r>
              <a:rPr dirty="0" sz="1400" spc="-55">
                <a:latin typeface="Trebuchet MS"/>
                <a:cs typeface="Trebuchet MS"/>
              </a:rPr>
              <a:t>time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Engine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indent="103505">
              <a:lnSpc>
                <a:spcPct val="100000"/>
              </a:lnSpc>
            </a:pPr>
            <a:r>
              <a:rPr dirty="0" sz="1400" spc="-20">
                <a:latin typeface="Trebuchet MS"/>
                <a:cs typeface="Trebuchet MS"/>
              </a:rPr>
              <a:t>The </a:t>
            </a:r>
            <a:r>
              <a:rPr dirty="0" sz="1400">
                <a:latin typeface="Trebuchet MS"/>
                <a:cs typeface="Trebuchet MS"/>
              </a:rPr>
              <a:t>Authoring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15">
                <a:latin typeface="Trebuchet MS"/>
                <a:cs typeface="Trebuchet MS"/>
              </a:rPr>
              <a:t>hardware </a:t>
            </a:r>
            <a:r>
              <a:rPr dirty="0" sz="1400" spc="-40">
                <a:latin typeface="Trebuchet MS"/>
                <a:cs typeface="Trebuchet MS"/>
              </a:rPr>
              <a:t>abstraction </a:t>
            </a:r>
            <a:r>
              <a:rPr dirty="0" sz="1400" spc="-20">
                <a:latin typeface="Trebuchet MS"/>
                <a:cs typeface="Trebuchet MS"/>
              </a:rPr>
              <a:t>cannot </a:t>
            </a:r>
            <a:r>
              <a:rPr dirty="0" sz="1400" spc="-60">
                <a:latin typeface="Trebuchet MS"/>
                <a:cs typeface="Trebuchet MS"/>
              </a:rPr>
              <a:t>seen </a:t>
            </a:r>
            <a:r>
              <a:rPr dirty="0" sz="1400" spc="-25">
                <a:latin typeface="Trebuchet MS"/>
                <a:cs typeface="Trebuchet MS"/>
              </a:rPr>
              <a:t>isolation </a:t>
            </a:r>
            <a:r>
              <a:rPr dirty="0" sz="1400" spc="-5">
                <a:latin typeface="Trebuchet MS"/>
                <a:cs typeface="Trebuchet MS"/>
              </a:rPr>
              <a:t>from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5">
                <a:latin typeface="Trebuchet MS"/>
                <a:cs typeface="Trebuchet MS"/>
              </a:rPr>
              <a:t>run </a:t>
            </a:r>
            <a:r>
              <a:rPr dirty="0" sz="1400" spc="-50">
                <a:latin typeface="Trebuchet MS"/>
                <a:cs typeface="Trebuchet MS"/>
              </a:rPr>
              <a:t>time </a:t>
            </a:r>
            <a:r>
              <a:rPr dirty="0" sz="1400" spc="-30">
                <a:latin typeface="Trebuchet MS"/>
                <a:cs typeface="Trebuchet MS"/>
              </a:rPr>
              <a:t>engine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30">
                <a:latin typeface="Trebuchet MS"/>
                <a:cs typeface="Trebuchet MS"/>
              </a:rPr>
              <a:t>manages </a:t>
            </a:r>
            <a:r>
              <a:rPr dirty="0" sz="1400" spc="-55">
                <a:latin typeface="Trebuchet MS"/>
                <a:cs typeface="Trebuchet MS"/>
              </a:rPr>
              <a:t>all </a:t>
            </a:r>
            <a:r>
              <a:rPr dirty="0" sz="1400" spc="-70">
                <a:latin typeface="Trebuchet MS"/>
                <a:cs typeface="Trebuchet MS"/>
              </a:rPr>
              <a:t>aspects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45">
                <a:latin typeface="Trebuchet MS"/>
                <a:cs typeface="Trebuchet MS"/>
              </a:rPr>
              <a:t>such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55">
                <a:latin typeface="Trebuchet MS"/>
                <a:cs typeface="Trebuchet MS"/>
              </a:rPr>
              <a:t>space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50">
                <a:latin typeface="Trebuchet MS"/>
                <a:cs typeface="Trebuchet MS"/>
              </a:rPr>
              <a:t>time </a:t>
            </a:r>
            <a:r>
              <a:rPr dirty="0" sz="1400" spc="-70">
                <a:latin typeface="Trebuchet MS"/>
                <a:cs typeface="Trebuchet MS"/>
              </a:rPr>
              <a:t>as  </a:t>
            </a:r>
            <a:r>
              <a:rPr dirty="0" sz="1400" spc="-20">
                <a:latin typeface="Trebuchet MS"/>
                <a:cs typeface="Trebuchet MS"/>
              </a:rPr>
              <a:t>well </a:t>
            </a:r>
            <a:r>
              <a:rPr dirty="0" sz="1400" spc="-10">
                <a:latin typeface="Trebuchet MS"/>
                <a:cs typeface="Trebuchet MS"/>
              </a:rPr>
              <a:t>coordinating </a:t>
            </a:r>
            <a:r>
              <a:rPr dirty="0" sz="1400" spc="-40">
                <a:latin typeface="Trebuchet MS"/>
                <a:cs typeface="Trebuchet MS"/>
              </a:rPr>
              <a:t>mechanisms based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">
                <a:latin typeface="Trebuchet MS"/>
                <a:cs typeface="Trebuchet MS"/>
              </a:rPr>
              <a:t>run </a:t>
            </a:r>
            <a:r>
              <a:rPr dirty="0" sz="1400" spc="-50">
                <a:latin typeface="Trebuchet MS"/>
                <a:cs typeface="Trebuchet MS"/>
              </a:rPr>
              <a:t>time </a:t>
            </a:r>
            <a:r>
              <a:rPr dirty="0" sz="1400" spc="-30">
                <a:latin typeface="Trebuchet MS"/>
                <a:cs typeface="Trebuchet MS"/>
              </a:rPr>
              <a:t>engine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40">
                <a:latin typeface="Trebuchet MS"/>
                <a:cs typeface="Trebuchet MS"/>
              </a:rPr>
              <a:t>a</a:t>
            </a:r>
            <a:r>
              <a:rPr dirty="0" sz="1400" spc="7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core.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30">
                <a:latin typeface="Trebuchet MS"/>
                <a:cs typeface="Trebuchet MS"/>
              </a:rPr>
              <a:t>-&gt;Authoring </a:t>
            </a:r>
            <a:r>
              <a:rPr dirty="0" sz="1400" spc="65">
                <a:latin typeface="Trebuchet MS"/>
                <a:cs typeface="Trebuchet MS"/>
              </a:rPr>
              <a:t>Work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10">
                <a:latin typeface="Trebuchet MS"/>
                <a:cs typeface="Trebuchet MS"/>
              </a:rPr>
              <a:t>flow</a:t>
            </a:r>
            <a:endParaRPr sz="1400">
              <a:latin typeface="Trebuchet MS"/>
              <a:cs typeface="Trebuchet MS"/>
            </a:endParaRPr>
          </a:p>
          <a:p>
            <a:pPr marL="12700" marR="534035">
              <a:lnSpc>
                <a:spcPts val="1670"/>
              </a:lnSpc>
              <a:spcBef>
                <a:spcPts val="65"/>
              </a:spcBef>
            </a:pPr>
            <a:r>
              <a:rPr dirty="0" sz="1400">
                <a:latin typeface="Trebuchet MS"/>
                <a:cs typeface="Trebuchet MS"/>
              </a:rPr>
              <a:t>Authoring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5">
                <a:latin typeface="Trebuchet MS"/>
                <a:cs typeface="Trebuchet MS"/>
              </a:rPr>
              <a:t>developing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source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95">
                <a:latin typeface="Trebuchet MS"/>
                <a:cs typeface="Trebuchet MS"/>
              </a:rPr>
              <a:t>AR </a:t>
            </a:r>
            <a:r>
              <a:rPr dirty="0" sz="1400" spc="-75">
                <a:latin typeface="Trebuchet MS"/>
                <a:cs typeface="Trebuchet MS"/>
              </a:rPr>
              <a:t>is </a:t>
            </a:r>
            <a:r>
              <a:rPr dirty="0" sz="1400" spc="-5">
                <a:latin typeface="Trebuchet MS"/>
                <a:cs typeface="Trebuchet MS"/>
              </a:rPr>
              <a:t>more </a:t>
            </a:r>
            <a:r>
              <a:rPr dirty="0" sz="1400" spc="-30">
                <a:latin typeface="Trebuchet MS"/>
                <a:cs typeface="Trebuchet MS"/>
              </a:rPr>
              <a:t>than </a:t>
            </a:r>
            <a:r>
              <a:rPr dirty="0" sz="1400" spc="5">
                <a:latin typeface="Trebuchet MS"/>
                <a:cs typeface="Trebuchet MS"/>
              </a:rPr>
              <a:t>providing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5">
                <a:latin typeface="Trebuchet MS"/>
                <a:cs typeface="Trebuchet MS"/>
              </a:rPr>
              <a:t>proper </a:t>
            </a:r>
            <a:r>
              <a:rPr dirty="0" sz="1400" spc="-55">
                <a:latin typeface="Trebuchet MS"/>
                <a:cs typeface="Trebuchet MS"/>
              </a:rPr>
              <a:t>user </a:t>
            </a:r>
            <a:r>
              <a:rPr dirty="0" sz="1400" spc="-60">
                <a:latin typeface="Trebuchet MS"/>
                <a:cs typeface="Trebuchet MS"/>
              </a:rPr>
              <a:t>Interfaces </a:t>
            </a:r>
            <a:r>
              <a:rPr dirty="0" sz="1400" spc="55">
                <a:latin typeface="Trebuchet MS"/>
                <a:cs typeface="Trebuchet MS"/>
              </a:rPr>
              <a:t>on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5">
                <a:latin typeface="Trebuchet MS"/>
                <a:cs typeface="Trebuchet MS"/>
              </a:rPr>
              <a:t>top </a:t>
            </a:r>
            <a:r>
              <a:rPr dirty="0" sz="1400" spc="-5">
                <a:latin typeface="Trebuchet MS"/>
                <a:cs typeface="Trebuchet MS"/>
              </a:rPr>
              <a:t>of </a:t>
            </a:r>
            <a:r>
              <a:rPr dirty="0" sz="1400" spc="30">
                <a:latin typeface="Trebuchet MS"/>
                <a:cs typeface="Trebuchet MS"/>
              </a:rPr>
              <a:t>Run </a:t>
            </a:r>
            <a:r>
              <a:rPr dirty="0" sz="1400" spc="-50">
                <a:latin typeface="Trebuchet MS"/>
                <a:cs typeface="Trebuchet MS"/>
              </a:rPr>
              <a:t>time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Engine.</a:t>
            </a:r>
            <a:endParaRPr sz="1400">
              <a:latin typeface="Trebuchet MS"/>
              <a:cs typeface="Trebuchet MS"/>
            </a:endParaRPr>
          </a:p>
          <a:p>
            <a:pPr marL="12700" marR="156845">
              <a:lnSpc>
                <a:spcPts val="1680"/>
              </a:lnSpc>
            </a:pPr>
            <a:r>
              <a:rPr dirty="0" sz="1400" spc="-40">
                <a:latin typeface="Trebuchet MS"/>
                <a:cs typeface="Trebuchet MS"/>
              </a:rPr>
              <a:t>There </a:t>
            </a:r>
            <a:r>
              <a:rPr dirty="0" sz="1400" spc="-5">
                <a:latin typeface="Trebuchet MS"/>
                <a:cs typeface="Trebuchet MS"/>
              </a:rPr>
              <a:t>should </a:t>
            </a:r>
            <a:r>
              <a:rPr dirty="0" sz="1400" spc="-45">
                <a:latin typeface="Trebuchet MS"/>
                <a:cs typeface="Trebuchet MS"/>
              </a:rPr>
              <a:t>be </a:t>
            </a:r>
            <a:r>
              <a:rPr dirty="0" sz="1400" spc="-30">
                <a:latin typeface="Trebuchet MS"/>
                <a:cs typeface="Trebuchet MS"/>
              </a:rPr>
              <a:t>separation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15">
                <a:latin typeface="Trebuchet MS"/>
                <a:cs typeface="Trebuchet MS"/>
              </a:rPr>
              <a:t>Concerns </a:t>
            </a:r>
            <a:r>
              <a:rPr dirty="0" sz="1400" spc="-10">
                <a:latin typeface="Trebuchet MS"/>
                <a:cs typeface="Trebuchet MS"/>
              </a:rPr>
              <a:t>allows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5">
                <a:latin typeface="Trebuchet MS"/>
                <a:cs typeface="Trebuchet MS"/>
              </a:rPr>
              <a:t>developing </a:t>
            </a:r>
            <a:r>
              <a:rPr dirty="0" sz="1400" spc="-55">
                <a:latin typeface="Trebuchet MS"/>
                <a:cs typeface="Trebuchet MS"/>
              </a:rPr>
              <a:t>different  libraries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10">
                <a:latin typeface="Trebuchet MS"/>
                <a:cs typeface="Trebuchet MS"/>
              </a:rPr>
              <a:t>mixing </a:t>
            </a:r>
            <a:r>
              <a:rPr dirty="0" sz="1400" spc="-40">
                <a:latin typeface="Trebuchet MS"/>
                <a:cs typeface="Trebuchet MS"/>
              </a:rPr>
              <a:t>them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20">
                <a:latin typeface="Trebuchet MS"/>
                <a:cs typeface="Trebuchet MS"/>
              </a:rPr>
              <a:t>once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5">
                <a:latin typeface="Trebuchet MS"/>
                <a:cs typeface="Trebuchet MS"/>
              </a:rPr>
              <a:t>this </a:t>
            </a:r>
            <a:r>
              <a:rPr dirty="0" sz="1400" spc="-30">
                <a:latin typeface="Trebuchet MS"/>
                <a:cs typeface="Trebuchet MS"/>
              </a:rPr>
              <a:t>gives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20">
                <a:latin typeface="Trebuchet MS"/>
                <a:cs typeface="Trebuchet MS"/>
              </a:rPr>
              <a:t>freedom </a:t>
            </a:r>
            <a:r>
              <a:rPr dirty="0" sz="1400" spc="-5">
                <a:latin typeface="Trebuchet MS"/>
                <a:cs typeface="Trebuchet MS"/>
              </a:rPr>
              <a:t>to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-40">
                <a:latin typeface="Trebuchet MS"/>
                <a:cs typeface="Trebuchet MS"/>
              </a:rPr>
              <a:t>them </a:t>
            </a:r>
            <a:r>
              <a:rPr dirty="0" sz="1400" spc="-70">
                <a:latin typeface="Trebuchet MS"/>
                <a:cs typeface="Trebuchet MS"/>
              </a:rPr>
              <a:t>as  </a:t>
            </a:r>
            <a:r>
              <a:rPr dirty="0" sz="1400" spc="-55">
                <a:latin typeface="Trebuchet MS"/>
                <a:cs typeface="Trebuchet MS"/>
              </a:rPr>
              <a:t>separate </a:t>
            </a:r>
            <a:r>
              <a:rPr dirty="0" sz="1400" spc="-35">
                <a:latin typeface="Trebuchet MS"/>
                <a:cs typeface="Trebuchet MS"/>
              </a:rPr>
              <a:t>they </a:t>
            </a:r>
            <a:r>
              <a:rPr dirty="0" sz="1400" spc="-10">
                <a:latin typeface="Trebuchet MS"/>
                <a:cs typeface="Trebuchet MS"/>
              </a:rPr>
              <a:t>will </a:t>
            </a:r>
            <a:r>
              <a:rPr dirty="0" sz="1400" spc="-45">
                <a:latin typeface="Trebuchet MS"/>
                <a:cs typeface="Trebuchet MS"/>
              </a:rPr>
              <a:t>serve </a:t>
            </a:r>
            <a:r>
              <a:rPr dirty="0" sz="1400" spc="-65">
                <a:latin typeface="Trebuchet MS"/>
                <a:cs typeface="Trebuchet MS"/>
              </a:rPr>
              <a:t>as </a:t>
            </a:r>
            <a:r>
              <a:rPr dirty="0" sz="1400" spc="-20">
                <a:latin typeface="Trebuchet MS"/>
                <a:cs typeface="Trebuchet MS"/>
              </a:rPr>
              <a:t>input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50">
                <a:latin typeface="Trebuchet MS"/>
                <a:cs typeface="Trebuchet MS"/>
              </a:rPr>
              <a:t>field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18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works.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40">
                <a:latin typeface="Trebuchet MS"/>
                <a:cs typeface="Trebuchet MS"/>
              </a:rPr>
              <a:t>There </a:t>
            </a:r>
            <a:r>
              <a:rPr dirty="0" sz="1400" spc="-55">
                <a:latin typeface="Trebuchet MS"/>
                <a:cs typeface="Trebuchet MS"/>
              </a:rPr>
              <a:t>are different </a:t>
            </a:r>
            <a:r>
              <a:rPr dirty="0" sz="1400" spc="-5">
                <a:latin typeface="Trebuchet MS"/>
                <a:cs typeface="Trebuchet MS"/>
              </a:rPr>
              <a:t>Kinds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Authoring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69900" algn="l"/>
              </a:tabLst>
            </a:pPr>
            <a:r>
              <a:rPr dirty="0" sz="1400" spc="110">
                <a:latin typeface="Trebuchet MS"/>
                <a:cs typeface="Trebuchet MS"/>
              </a:rPr>
              <a:t>3D </a:t>
            </a:r>
            <a:r>
              <a:rPr dirty="0" sz="1400" spc="35">
                <a:latin typeface="Trebuchet MS"/>
                <a:cs typeface="Trebuchet MS"/>
              </a:rPr>
              <a:t>Modeling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scripting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arenR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75">
                <a:latin typeface="Trebuchet MS"/>
                <a:cs typeface="Trebuchet MS"/>
              </a:rPr>
              <a:t>It’s </a:t>
            </a:r>
            <a:r>
              <a:rPr dirty="0" sz="1400" spc="10">
                <a:latin typeface="Trebuchet MS"/>
                <a:cs typeface="Trebuchet MS"/>
              </a:rPr>
              <a:t>one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20">
                <a:latin typeface="Trebuchet MS"/>
                <a:cs typeface="Trebuchet MS"/>
              </a:rPr>
              <a:t>most important </a:t>
            </a:r>
            <a:r>
              <a:rPr dirty="0" sz="1400">
                <a:latin typeface="Trebuchet MS"/>
                <a:cs typeface="Trebuchet MS"/>
              </a:rPr>
              <a:t>of </a:t>
            </a:r>
            <a:r>
              <a:rPr dirty="0" sz="1400" spc="-15">
                <a:latin typeface="Trebuchet MS"/>
                <a:cs typeface="Trebuchet MS"/>
              </a:rPr>
              <a:t>authoring </a:t>
            </a:r>
            <a:r>
              <a:rPr dirty="0" sz="1400" spc="-5">
                <a:latin typeface="Trebuchet MS"/>
                <a:cs typeface="Trebuchet MS"/>
              </a:rPr>
              <a:t>modeling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110">
                <a:latin typeface="Trebuchet MS"/>
                <a:cs typeface="Trebuchet MS"/>
              </a:rPr>
              <a:t>3D </a:t>
            </a:r>
            <a:r>
              <a:rPr dirty="0" sz="1400" spc="45">
                <a:latin typeface="Trebuchet MS"/>
                <a:cs typeface="Trebuchet MS"/>
              </a:rPr>
              <a:t>word </a:t>
            </a:r>
            <a:r>
              <a:rPr dirty="0" sz="1400" spc="-10">
                <a:latin typeface="Trebuchet MS"/>
                <a:cs typeface="Trebuchet MS"/>
              </a:rPr>
              <a:t>into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110">
                <a:latin typeface="Trebuchet MS"/>
                <a:cs typeface="Trebuchet MS"/>
              </a:rPr>
              <a:t>2D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65">
                <a:latin typeface="Trebuchet MS"/>
                <a:cs typeface="Trebuchet MS"/>
              </a:rPr>
              <a:t>space, </a:t>
            </a:r>
            <a:r>
              <a:rPr dirty="0" sz="1400" spc="15">
                <a:latin typeface="Trebuchet MS"/>
                <a:cs typeface="Trebuchet MS"/>
              </a:rPr>
              <a:t>we </a:t>
            </a:r>
            <a:r>
              <a:rPr dirty="0" sz="1400" spc="-55">
                <a:latin typeface="Trebuchet MS"/>
                <a:cs typeface="Trebuchet MS"/>
              </a:rPr>
              <a:t>use </a:t>
            </a:r>
            <a:r>
              <a:rPr dirty="0" sz="1400" spc="-35">
                <a:latin typeface="Trebuchet MS"/>
                <a:cs typeface="Trebuchet MS"/>
              </a:rPr>
              <a:t>matrix </a:t>
            </a:r>
            <a:r>
              <a:rPr dirty="0" sz="1400" spc="-15">
                <a:latin typeface="Trebuchet MS"/>
                <a:cs typeface="Trebuchet MS"/>
              </a:rPr>
              <a:t>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25">
                <a:latin typeface="Trebuchet MS"/>
                <a:cs typeface="Trebuchet MS"/>
              </a:rPr>
              <a:t>coordinates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60">
                <a:latin typeface="Trebuchet MS"/>
                <a:cs typeface="Trebuchet MS"/>
              </a:rPr>
              <a:t>the object</a:t>
            </a:r>
            <a:r>
              <a:rPr dirty="0" sz="1400" spc="155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dimension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AutoNum type="arabicParenR" startAt="2"/>
              <a:tabLst>
                <a:tab pos="469900" algn="l"/>
              </a:tabLst>
            </a:pPr>
            <a:r>
              <a:rPr dirty="0" sz="1400" spc="-10">
                <a:latin typeface="Trebuchet MS"/>
                <a:cs typeface="Trebuchet MS"/>
              </a:rPr>
              <a:t>Application </a:t>
            </a:r>
            <a:r>
              <a:rPr dirty="0" sz="1400" spc="-70">
                <a:latin typeface="Trebuchet MS"/>
                <a:cs typeface="Trebuchet MS"/>
              </a:rPr>
              <a:t>Specific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Authoring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arenR" startAt="2"/>
            </a:pPr>
            <a:endParaRPr sz="1450">
              <a:latin typeface="Times New Roman"/>
              <a:cs typeface="Times New Roman"/>
            </a:endParaRPr>
          </a:p>
          <a:p>
            <a:pPr marL="12700" marR="19050" indent="51435">
              <a:lnSpc>
                <a:spcPct val="100000"/>
              </a:lnSpc>
            </a:pPr>
            <a:r>
              <a:rPr dirty="0" sz="1400" spc="-35">
                <a:latin typeface="Trebuchet MS"/>
                <a:cs typeface="Trebuchet MS"/>
              </a:rPr>
              <a:t>If </a:t>
            </a:r>
            <a:r>
              <a:rPr dirty="0" sz="1400" spc="15">
                <a:latin typeface="Trebuchet MS"/>
                <a:cs typeface="Trebuchet MS"/>
              </a:rPr>
              <a:t>we </a:t>
            </a:r>
            <a:r>
              <a:rPr dirty="0" sz="1400" spc="-10">
                <a:latin typeface="Trebuchet MS"/>
                <a:cs typeface="Trebuchet MS"/>
              </a:rPr>
              <a:t>provides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-40">
                <a:latin typeface="Trebuchet MS"/>
                <a:cs typeface="Trebuchet MS"/>
              </a:rPr>
              <a:t>general </a:t>
            </a:r>
            <a:r>
              <a:rPr dirty="0" sz="1400" spc="-20">
                <a:latin typeface="Trebuchet MS"/>
                <a:cs typeface="Trebuchet MS"/>
              </a:rPr>
              <a:t>paradigms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15">
                <a:latin typeface="Trebuchet MS"/>
                <a:cs typeface="Trebuchet MS"/>
              </a:rPr>
              <a:t>authoring for </a:t>
            </a:r>
            <a:r>
              <a:rPr dirty="0" sz="1400" spc="-60">
                <a:latin typeface="Trebuchet MS"/>
                <a:cs typeface="Trebuchet MS"/>
              </a:rPr>
              <a:t>the </a:t>
            </a:r>
            <a:r>
              <a:rPr dirty="0" sz="1400" spc="10">
                <a:latin typeface="Trebuchet MS"/>
                <a:cs typeface="Trebuchet MS"/>
              </a:rPr>
              <a:t>whole </a:t>
            </a:r>
            <a:r>
              <a:rPr dirty="0" sz="1400" spc="-45">
                <a:latin typeface="Trebuchet MS"/>
                <a:cs typeface="Trebuchet MS"/>
              </a:rPr>
              <a:t>devices  </a:t>
            </a:r>
            <a:r>
              <a:rPr dirty="0" sz="1400" spc="-60">
                <a:latin typeface="Trebuchet MS"/>
                <a:cs typeface="Trebuchet MS"/>
              </a:rPr>
              <a:t>there </a:t>
            </a:r>
            <a:r>
              <a:rPr dirty="0" sz="1400" spc="-10">
                <a:latin typeface="Trebuchet MS"/>
                <a:cs typeface="Trebuchet MS"/>
              </a:rPr>
              <a:t>will </a:t>
            </a:r>
            <a:r>
              <a:rPr dirty="0" sz="1400" spc="-40">
                <a:latin typeface="Trebuchet MS"/>
                <a:cs typeface="Trebuchet MS"/>
              </a:rPr>
              <a:t>be device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25">
                <a:latin typeface="Trebuchet MS"/>
                <a:cs typeface="Trebuchet MS"/>
              </a:rPr>
              <a:t>application </a:t>
            </a:r>
            <a:r>
              <a:rPr dirty="0" sz="1400" spc="-70">
                <a:latin typeface="Trebuchet MS"/>
                <a:cs typeface="Trebuchet MS"/>
              </a:rPr>
              <a:t>specific </a:t>
            </a:r>
            <a:r>
              <a:rPr dirty="0" sz="1400" spc="-15">
                <a:latin typeface="Trebuchet MS"/>
                <a:cs typeface="Trebuchet MS"/>
              </a:rPr>
              <a:t>authoring </a:t>
            </a:r>
            <a:r>
              <a:rPr dirty="0" sz="1400" spc="-60">
                <a:latin typeface="Trebuchet MS"/>
                <a:cs typeface="Trebuchet MS"/>
              </a:rPr>
              <a:t>that </a:t>
            </a:r>
            <a:r>
              <a:rPr dirty="0" sz="1400" spc="-15">
                <a:latin typeface="Trebuchet MS"/>
                <a:cs typeface="Trebuchet MS"/>
              </a:rPr>
              <a:t>will </a:t>
            </a:r>
            <a:r>
              <a:rPr dirty="0" sz="1400" spc="-30">
                <a:latin typeface="Trebuchet MS"/>
                <a:cs typeface="Trebuchet MS"/>
              </a:rPr>
              <a:t>maintain </a:t>
            </a:r>
            <a:r>
              <a:rPr dirty="0" sz="1400" spc="-60">
                <a:latin typeface="Trebuchet MS"/>
                <a:cs typeface="Trebuchet MS"/>
              </a:rPr>
              <a:t>the  </a:t>
            </a:r>
            <a:r>
              <a:rPr dirty="0" sz="1400" spc="-40">
                <a:latin typeface="Trebuchet MS"/>
                <a:cs typeface="Trebuchet MS"/>
              </a:rPr>
              <a:t>device </a:t>
            </a:r>
            <a:r>
              <a:rPr dirty="0" sz="1400" spc="-30">
                <a:latin typeface="Trebuchet MS"/>
                <a:cs typeface="Trebuchet MS"/>
              </a:rPr>
              <a:t>compatibility </a:t>
            </a:r>
            <a:r>
              <a:rPr dirty="0" sz="1400" spc="-70">
                <a:latin typeface="Trebuchet MS"/>
                <a:cs typeface="Trebuchet MS"/>
              </a:rPr>
              <a:t>issues </a:t>
            </a:r>
            <a:r>
              <a:rPr dirty="0" sz="1400">
                <a:latin typeface="Trebuchet MS"/>
                <a:cs typeface="Trebuchet MS"/>
              </a:rPr>
              <a:t>and </a:t>
            </a:r>
            <a:r>
              <a:rPr dirty="0" sz="1400" spc="-15">
                <a:latin typeface="Trebuchet MS"/>
                <a:cs typeface="Trebuchet MS"/>
              </a:rPr>
              <a:t>development for </a:t>
            </a:r>
            <a:r>
              <a:rPr dirty="0" sz="1400" spc="-55">
                <a:latin typeface="Trebuchet MS"/>
                <a:cs typeface="Trebuchet MS"/>
              </a:rPr>
              <a:t>special </a:t>
            </a:r>
            <a:r>
              <a:rPr dirty="0" sz="1400" spc="-10">
                <a:latin typeface="Trebuchet MS"/>
                <a:cs typeface="Trebuchet MS"/>
              </a:rPr>
              <a:t>purpose </a:t>
            </a:r>
            <a:r>
              <a:rPr dirty="0" sz="1400" spc="-45">
                <a:latin typeface="Trebuchet MS"/>
                <a:cs typeface="Trebuchet MS"/>
              </a:rPr>
              <a:t>such </a:t>
            </a:r>
            <a:r>
              <a:rPr dirty="0" sz="1400" spc="-70">
                <a:latin typeface="Trebuchet MS"/>
                <a:cs typeface="Trebuchet MS"/>
              </a:rPr>
              <a:t>as  </a:t>
            </a:r>
            <a:r>
              <a:rPr dirty="0" sz="1400" spc="-35">
                <a:latin typeface="Trebuchet MS"/>
                <a:cs typeface="Trebuchet MS"/>
              </a:rPr>
              <a:t>military </a:t>
            </a:r>
            <a:r>
              <a:rPr dirty="0" sz="1400" spc="-20">
                <a:latin typeface="Trebuchet MS"/>
                <a:cs typeface="Trebuchet MS"/>
              </a:rPr>
              <a:t>mission </a:t>
            </a:r>
            <a:r>
              <a:rPr dirty="0" sz="1400" spc="20">
                <a:latin typeface="Trebuchet MS"/>
                <a:cs typeface="Trebuchet MS"/>
              </a:rPr>
              <a:t>or </a:t>
            </a:r>
            <a:r>
              <a:rPr dirty="0" sz="1400" spc="-55">
                <a:latin typeface="Trebuchet MS"/>
                <a:cs typeface="Trebuchet MS"/>
              </a:rPr>
              <a:t>space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crafts.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arenR" startAt="3"/>
              <a:tabLst>
                <a:tab pos="469900" algn="l"/>
              </a:tabLst>
            </a:pPr>
            <a:r>
              <a:rPr dirty="0" sz="1400" spc="-30">
                <a:latin typeface="Trebuchet MS"/>
                <a:cs typeface="Trebuchet MS"/>
              </a:rPr>
              <a:t>General </a:t>
            </a:r>
            <a:r>
              <a:rPr dirty="0" sz="1400" spc="-15">
                <a:latin typeface="Trebuchet MS"/>
                <a:cs typeface="Trebuchet MS"/>
              </a:rPr>
              <a:t>Purpose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5">
                <a:latin typeface="Trebuchet MS"/>
                <a:cs typeface="Trebuchet MS"/>
              </a:rPr>
              <a:t>development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2018-05-26T12:57:31Z</dcterms:created>
  <dcterms:modified xsi:type="dcterms:W3CDTF">2018-05-26T12:57:31Z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2018-05-26T00:00:00Z</vt:filetime>
  </property>
</Properties>
</file>