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7032" y="144602"/>
            <a:ext cx="9977903" cy="1486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3814" y="3275806"/>
            <a:ext cx="11739244" cy="538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4" name="object 4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10" name="object 10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4952217" y="8116558"/>
            <a:ext cx="3336290" cy="2171065"/>
            <a:chOff x="14952217" y="8116558"/>
            <a:chExt cx="3336290" cy="2171065"/>
          </a:xfrm>
        </p:grpSpPr>
        <p:sp>
          <p:nvSpPr>
            <p:cNvPr id="13" name="object 13" descr=""/>
            <p:cNvSpPr/>
            <p:nvPr/>
          </p:nvSpPr>
          <p:spPr>
            <a:xfrm>
              <a:off x="14952217" y="8116558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3" y="1106587"/>
                  </a:moveTo>
                  <a:lnTo>
                    <a:pt x="553719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0" y="2170440"/>
                  </a:lnTo>
                  <a:lnTo>
                    <a:pt x="29590" y="1689760"/>
                  </a:lnTo>
                  <a:lnTo>
                    <a:pt x="2245613" y="1689760"/>
                  </a:lnTo>
                  <a:lnTo>
                    <a:pt x="2274043" y="1660961"/>
                  </a:lnTo>
                  <a:lnTo>
                    <a:pt x="42544" y="1660961"/>
                  </a:lnTo>
                  <a:lnTo>
                    <a:pt x="553719" y="1148349"/>
                  </a:lnTo>
                  <a:lnTo>
                    <a:pt x="583945" y="1148349"/>
                  </a:lnTo>
                  <a:lnTo>
                    <a:pt x="583945" y="1136829"/>
                  </a:lnTo>
                  <a:lnTo>
                    <a:pt x="1136903" y="1136829"/>
                  </a:lnTo>
                  <a:lnTo>
                    <a:pt x="1136903" y="1106587"/>
                  </a:lnTo>
                  <a:close/>
                </a:path>
                <a:path w="3336290" h="2171065">
                  <a:moveTo>
                    <a:pt x="583945" y="1689760"/>
                  </a:moveTo>
                  <a:lnTo>
                    <a:pt x="553719" y="1689760"/>
                  </a:lnTo>
                  <a:lnTo>
                    <a:pt x="553719" y="2170440"/>
                  </a:lnTo>
                  <a:lnTo>
                    <a:pt x="583945" y="2170440"/>
                  </a:lnTo>
                  <a:lnTo>
                    <a:pt x="583945" y="1689760"/>
                  </a:lnTo>
                  <a:close/>
                </a:path>
                <a:path w="3336290" h="2171065">
                  <a:moveTo>
                    <a:pt x="1136903" y="1689760"/>
                  </a:moveTo>
                  <a:lnTo>
                    <a:pt x="1106677" y="1689760"/>
                  </a:lnTo>
                  <a:lnTo>
                    <a:pt x="1106677" y="2170440"/>
                  </a:lnTo>
                  <a:lnTo>
                    <a:pt x="1136903" y="2170440"/>
                  </a:lnTo>
                  <a:lnTo>
                    <a:pt x="1136903" y="1689760"/>
                  </a:lnTo>
                  <a:close/>
                </a:path>
                <a:path w="3336290" h="2171065">
                  <a:moveTo>
                    <a:pt x="1691258" y="1689760"/>
                  </a:moveTo>
                  <a:lnTo>
                    <a:pt x="1661032" y="1689760"/>
                  </a:lnTo>
                  <a:lnTo>
                    <a:pt x="1661032" y="2170440"/>
                  </a:lnTo>
                  <a:lnTo>
                    <a:pt x="1691258" y="2170440"/>
                  </a:lnTo>
                  <a:lnTo>
                    <a:pt x="1691258" y="1689760"/>
                  </a:lnTo>
                  <a:close/>
                </a:path>
                <a:path w="3336290" h="2171065">
                  <a:moveTo>
                    <a:pt x="583945" y="1148349"/>
                  </a:moveTo>
                  <a:lnTo>
                    <a:pt x="553719" y="1148349"/>
                  </a:lnTo>
                  <a:lnTo>
                    <a:pt x="553719" y="1660961"/>
                  </a:lnTo>
                  <a:lnTo>
                    <a:pt x="583945" y="1660961"/>
                  </a:lnTo>
                  <a:lnTo>
                    <a:pt x="583945" y="1148349"/>
                  </a:lnTo>
                  <a:close/>
                </a:path>
                <a:path w="3336290" h="2171065">
                  <a:moveTo>
                    <a:pt x="1136903" y="1136829"/>
                  </a:moveTo>
                  <a:lnTo>
                    <a:pt x="1106677" y="1136829"/>
                  </a:lnTo>
                  <a:lnTo>
                    <a:pt x="1106677" y="1660961"/>
                  </a:lnTo>
                  <a:lnTo>
                    <a:pt x="1136903" y="1660961"/>
                  </a:lnTo>
                  <a:lnTo>
                    <a:pt x="1136903" y="1136829"/>
                  </a:lnTo>
                  <a:close/>
                </a:path>
                <a:path w="3336290" h="2171065">
                  <a:moveTo>
                    <a:pt x="2797174" y="582460"/>
                  </a:moveTo>
                  <a:lnTo>
                    <a:pt x="2768345" y="582460"/>
                  </a:lnTo>
                  <a:lnTo>
                    <a:pt x="2768345" y="1106587"/>
                  </a:lnTo>
                  <a:lnTo>
                    <a:pt x="1661032" y="1106587"/>
                  </a:lnTo>
                  <a:lnTo>
                    <a:pt x="1661032" y="1660961"/>
                  </a:lnTo>
                  <a:lnTo>
                    <a:pt x="1691258" y="1660961"/>
                  </a:lnTo>
                  <a:lnTo>
                    <a:pt x="1691258" y="1136829"/>
                  </a:lnTo>
                  <a:lnTo>
                    <a:pt x="2797174" y="1136829"/>
                  </a:lnTo>
                  <a:lnTo>
                    <a:pt x="2797174" y="1131069"/>
                  </a:lnTo>
                  <a:lnTo>
                    <a:pt x="2840021" y="1087869"/>
                  </a:lnTo>
                  <a:lnTo>
                    <a:pt x="2797174" y="1087869"/>
                  </a:lnTo>
                  <a:lnTo>
                    <a:pt x="2797174" y="582460"/>
                  </a:lnTo>
                  <a:close/>
                </a:path>
                <a:path w="3336290" h="2171065">
                  <a:moveTo>
                    <a:pt x="2245613" y="1136829"/>
                  </a:moveTo>
                  <a:lnTo>
                    <a:pt x="2215387" y="1136829"/>
                  </a:lnTo>
                  <a:lnTo>
                    <a:pt x="2215387" y="1660961"/>
                  </a:lnTo>
                  <a:lnTo>
                    <a:pt x="2274043" y="1660961"/>
                  </a:lnTo>
                  <a:lnTo>
                    <a:pt x="2288259" y="1646561"/>
                  </a:lnTo>
                  <a:lnTo>
                    <a:pt x="2245613" y="1646561"/>
                  </a:lnTo>
                  <a:lnTo>
                    <a:pt x="2245613" y="1136829"/>
                  </a:lnTo>
                  <a:close/>
                </a:path>
                <a:path w="3336290" h="2171065">
                  <a:moveTo>
                    <a:pt x="2791459" y="1136829"/>
                  </a:moveTo>
                  <a:lnTo>
                    <a:pt x="2749676" y="1136829"/>
                  </a:lnTo>
                  <a:lnTo>
                    <a:pt x="2245613" y="1646561"/>
                  </a:lnTo>
                  <a:lnTo>
                    <a:pt x="2288259" y="1646561"/>
                  </a:lnTo>
                  <a:lnTo>
                    <a:pt x="2791459" y="1136829"/>
                  </a:lnTo>
                  <a:close/>
                </a:path>
                <a:path w="3336290" h="2171065">
                  <a:moveTo>
                    <a:pt x="3335756" y="602614"/>
                  </a:moveTo>
                  <a:lnTo>
                    <a:pt x="3321303" y="602614"/>
                  </a:lnTo>
                  <a:lnTo>
                    <a:pt x="3321303" y="1136829"/>
                  </a:lnTo>
                  <a:lnTo>
                    <a:pt x="3335756" y="1136829"/>
                  </a:lnTo>
                  <a:lnTo>
                    <a:pt x="3335756" y="602614"/>
                  </a:lnTo>
                  <a:close/>
                </a:path>
                <a:path w="3336290" h="2171065">
                  <a:moveTo>
                    <a:pt x="3335756" y="29527"/>
                  </a:moveTo>
                  <a:lnTo>
                    <a:pt x="3321303" y="29527"/>
                  </a:lnTo>
                  <a:lnTo>
                    <a:pt x="3321303" y="552221"/>
                  </a:lnTo>
                  <a:lnTo>
                    <a:pt x="2215387" y="552221"/>
                  </a:lnTo>
                  <a:lnTo>
                    <a:pt x="2215387" y="1106587"/>
                  </a:lnTo>
                  <a:lnTo>
                    <a:pt x="2245613" y="1106587"/>
                  </a:lnTo>
                  <a:lnTo>
                    <a:pt x="2245613" y="582460"/>
                  </a:lnTo>
                  <a:lnTo>
                    <a:pt x="3335756" y="582460"/>
                  </a:lnTo>
                  <a:lnTo>
                    <a:pt x="3335756" y="29527"/>
                  </a:lnTo>
                  <a:close/>
                </a:path>
                <a:path w="3336290" h="2171065">
                  <a:moveTo>
                    <a:pt x="3335756" y="582460"/>
                  </a:moveTo>
                  <a:lnTo>
                    <a:pt x="3298316" y="582460"/>
                  </a:lnTo>
                  <a:lnTo>
                    <a:pt x="2797174" y="1087869"/>
                  </a:lnTo>
                  <a:lnTo>
                    <a:pt x="2840021" y="1087869"/>
                  </a:lnTo>
                  <a:lnTo>
                    <a:pt x="3321303" y="602614"/>
                  </a:lnTo>
                  <a:lnTo>
                    <a:pt x="3335756" y="602614"/>
                  </a:lnTo>
                  <a:lnTo>
                    <a:pt x="3335756" y="582460"/>
                  </a:lnTo>
                  <a:close/>
                </a:path>
                <a:path w="3336290" h="2171065">
                  <a:moveTo>
                    <a:pt x="3335756" y="0"/>
                  </a:moveTo>
                  <a:lnTo>
                    <a:pt x="2768345" y="0"/>
                  </a:lnTo>
                  <a:lnTo>
                    <a:pt x="2768345" y="552221"/>
                  </a:lnTo>
                  <a:lnTo>
                    <a:pt x="2797174" y="552221"/>
                  </a:lnTo>
                  <a:lnTo>
                    <a:pt x="2797174" y="29527"/>
                  </a:lnTo>
                  <a:lnTo>
                    <a:pt x="3335756" y="29527"/>
                  </a:lnTo>
                  <a:lnTo>
                    <a:pt x="333575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656433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656492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7" name="object 17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813572" y="2534043"/>
            <a:ext cx="14601190" cy="44126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99900"/>
              </a:lnSpc>
              <a:spcBef>
                <a:spcPts val="110"/>
              </a:spcBef>
            </a:pPr>
            <a:r>
              <a:rPr dirty="0" sz="9600" spc="-994"/>
              <a:t>Online</a:t>
            </a:r>
            <a:r>
              <a:rPr dirty="0" sz="9600" spc="-1345"/>
              <a:t> </a:t>
            </a:r>
            <a:r>
              <a:rPr dirty="0" sz="9600" spc="-1240"/>
              <a:t>Insurance:</a:t>
            </a:r>
            <a:r>
              <a:rPr dirty="0" sz="9600" spc="-20"/>
              <a:t> </a:t>
            </a:r>
            <a:r>
              <a:rPr dirty="0" sz="9600" spc="-2290"/>
              <a:t>A</a:t>
            </a:r>
            <a:r>
              <a:rPr dirty="0" sz="9600" spc="-1345"/>
              <a:t> </a:t>
            </a:r>
            <a:r>
              <a:rPr dirty="0" sz="9600" spc="-1015"/>
              <a:t>cutting-</a:t>
            </a:r>
            <a:r>
              <a:rPr dirty="0" sz="9600" spc="-1420"/>
              <a:t>edge </a:t>
            </a:r>
            <a:r>
              <a:rPr dirty="0" sz="9600" spc="-1030"/>
              <a:t>solution</a:t>
            </a:r>
            <a:r>
              <a:rPr dirty="0" sz="9600" spc="-1340"/>
              <a:t> </a:t>
            </a:r>
            <a:r>
              <a:rPr dirty="0" sz="9600" spc="-1265"/>
              <a:t>designed</a:t>
            </a:r>
            <a:r>
              <a:rPr dirty="0" sz="9600" spc="-1335"/>
              <a:t> </a:t>
            </a:r>
            <a:r>
              <a:rPr dirty="0" sz="9600" spc="-980"/>
              <a:t>to</a:t>
            </a:r>
            <a:r>
              <a:rPr dirty="0" sz="9600" spc="-1340"/>
              <a:t> </a:t>
            </a:r>
            <a:r>
              <a:rPr dirty="0" sz="9600" spc="-975"/>
              <a:t>streamline </a:t>
            </a:r>
            <a:r>
              <a:rPr dirty="0" sz="9600" spc="-1235"/>
              <a:t>insurance</a:t>
            </a:r>
            <a:r>
              <a:rPr dirty="0" sz="9600" spc="-1335"/>
              <a:t> </a:t>
            </a:r>
            <a:r>
              <a:rPr dirty="0" sz="9600" spc="-1355"/>
              <a:t>services</a:t>
            </a:r>
            <a:endParaRPr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2128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pc="-815"/>
              <a:t>Admin</a:t>
            </a:r>
            <a:r>
              <a:rPr dirty="0" spc="-790"/>
              <a:t> </a:t>
            </a:r>
            <a:r>
              <a:rPr dirty="0" spc="-775"/>
              <a:t>Dashboard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481" y="2285635"/>
            <a:ext cx="15030437" cy="7105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2"/>
                  </a:lnTo>
                  <a:lnTo>
                    <a:pt x="213908" y="557888"/>
                  </a:lnTo>
                  <a:lnTo>
                    <a:pt x="253420" y="581717"/>
                  </a:lnTo>
                  <a:lnTo>
                    <a:pt x="291119" y="608909"/>
                  </a:lnTo>
                  <a:lnTo>
                    <a:pt x="326697" y="639165"/>
                  </a:lnTo>
                  <a:lnTo>
                    <a:pt x="359844" y="672186"/>
                  </a:lnTo>
                  <a:lnTo>
                    <a:pt x="390250" y="707674"/>
                  </a:lnTo>
                  <a:lnTo>
                    <a:pt x="417606" y="745328"/>
                  </a:lnTo>
                  <a:lnTo>
                    <a:pt x="441602" y="784852"/>
                  </a:lnTo>
                  <a:lnTo>
                    <a:pt x="461930" y="825944"/>
                  </a:lnTo>
                  <a:lnTo>
                    <a:pt x="478279" y="868308"/>
                  </a:lnTo>
                  <a:lnTo>
                    <a:pt x="490340" y="911642"/>
                  </a:lnTo>
                  <a:lnTo>
                    <a:pt x="497803" y="955650"/>
                  </a:lnTo>
                  <a:lnTo>
                    <a:pt x="500360" y="1000031"/>
                  </a:lnTo>
                  <a:lnTo>
                    <a:pt x="502895" y="955650"/>
                  </a:lnTo>
                  <a:lnTo>
                    <a:pt x="510296" y="911642"/>
                  </a:lnTo>
                  <a:lnTo>
                    <a:pt x="522259" y="868308"/>
                  </a:lnTo>
                  <a:lnTo>
                    <a:pt x="538479" y="825944"/>
                  </a:lnTo>
                  <a:lnTo>
                    <a:pt x="558649" y="784852"/>
                  </a:lnTo>
                  <a:lnTo>
                    <a:pt x="582466" y="745328"/>
                  </a:lnTo>
                  <a:lnTo>
                    <a:pt x="609623" y="707674"/>
                  </a:lnTo>
                  <a:lnTo>
                    <a:pt x="639817" y="672186"/>
                  </a:lnTo>
                  <a:lnTo>
                    <a:pt x="672742" y="639165"/>
                  </a:lnTo>
                  <a:lnTo>
                    <a:pt x="708092" y="608909"/>
                  </a:lnTo>
                  <a:lnTo>
                    <a:pt x="745563" y="581717"/>
                  </a:lnTo>
                  <a:lnTo>
                    <a:pt x="784850" y="557888"/>
                  </a:lnTo>
                  <a:lnTo>
                    <a:pt x="825648" y="537722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9"/>
                  </a:lnTo>
                  <a:lnTo>
                    <a:pt x="825648" y="537724"/>
                  </a:lnTo>
                  <a:lnTo>
                    <a:pt x="784850" y="557891"/>
                  </a:lnTo>
                  <a:lnTo>
                    <a:pt x="745563" y="581720"/>
                  </a:lnTo>
                  <a:lnTo>
                    <a:pt x="708092" y="608912"/>
                  </a:lnTo>
                  <a:lnTo>
                    <a:pt x="672742" y="639168"/>
                  </a:lnTo>
                  <a:lnTo>
                    <a:pt x="639817" y="672189"/>
                  </a:lnTo>
                  <a:lnTo>
                    <a:pt x="609623" y="707677"/>
                  </a:lnTo>
                  <a:lnTo>
                    <a:pt x="582466" y="745332"/>
                  </a:lnTo>
                  <a:lnTo>
                    <a:pt x="558649" y="784855"/>
                  </a:lnTo>
                  <a:lnTo>
                    <a:pt x="538479" y="825948"/>
                  </a:lnTo>
                  <a:lnTo>
                    <a:pt x="522259" y="868312"/>
                  </a:lnTo>
                  <a:lnTo>
                    <a:pt x="510297" y="911647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7"/>
                  </a:lnTo>
                  <a:lnTo>
                    <a:pt x="478279" y="868312"/>
                  </a:lnTo>
                  <a:lnTo>
                    <a:pt x="461930" y="825948"/>
                  </a:lnTo>
                  <a:lnTo>
                    <a:pt x="441603" y="784855"/>
                  </a:lnTo>
                  <a:lnTo>
                    <a:pt x="417606" y="745332"/>
                  </a:lnTo>
                  <a:lnTo>
                    <a:pt x="390250" y="707677"/>
                  </a:lnTo>
                  <a:lnTo>
                    <a:pt x="359844" y="672189"/>
                  </a:lnTo>
                  <a:lnTo>
                    <a:pt x="326697" y="639168"/>
                  </a:lnTo>
                  <a:lnTo>
                    <a:pt x="291119" y="608912"/>
                  </a:lnTo>
                  <a:lnTo>
                    <a:pt x="253420" y="581720"/>
                  </a:lnTo>
                  <a:lnTo>
                    <a:pt x="213908" y="557891"/>
                  </a:lnTo>
                  <a:lnTo>
                    <a:pt x="172894" y="537724"/>
                  </a:lnTo>
                  <a:lnTo>
                    <a:pt x="130687" y="521519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0"/>
                  </a:lnTo>
                  <a:lnTo>
                    <a:pt x="510297" y="88161"/>
                  </a:lnTo>
                  <a:lnTo>
                    <a:pt x="522259" y="131402"/>
                  </a:lnTo>
                  <a:lnTo>
                    <a:pt x="538479" y="173684"/>
                  </a:lnTo>
                  <a:lnTo>
                    <a:pt x="558649" y="214707"/>
                  </a:lnTo>
                  <a:lnTo>
                    <a:pt x="582466" y="254171"/>
                  </a:lnTo>
                  <a:lnTo>
                    <a:pt x="609623" y="291776"/>
                  </a:lnTo>
                  <a:lnTo>
                    <a:pt x="639817" y="327223"/>
                  </a:lnTo>
                  <a:lnTo>
                    <a:pt x="672742" y="360211"/>
                  </a:lnTo>
                  <a:lnTo>
                    <a:pt x="708092" y="390441"/>
                  </a:lnTo>
                  <a:lnTo>
                    <a:pt x="745563" y="417614"/>
                  </a:lnTo>
                  <a:lnTo>
                    <a:pt x="784850" y="441428"/>
                  </a:lnTo>
                  <a:lnTo>
                    <a:pt x="825648" y="461585"/>
                  </a:lnTo>
                  <a:lnTo>
                    <a:pt x="867651" y="477784"/>
                  </a:lnTo>
                  <a:lnTo>
                    <a:pt x="910554" y="489727"/>
                  </a:lnTo>
                  <a:lnTo>
                    <a:pt x="954053" y="497112"/>
                  </a:lnTo>
                  <a:lnTo>
                    <a:pt x="997842" y="499640"/>
                  </a:lnTo>
                  <a:lnTo>
                    <a:pt x="954053" y="502169"/>
                  </a:lnTo>
                  <a:lnTo>
                    <a:pt x="910554" y="509556"/>
                  </a:lnTo>
                  <a:lnTo>
                    <a:pt x="867651" y="521501"/>
                  </a:lnTo>
                  <a:lnTo>
                    <a:pt x="825648" y="537707"/>
                  </a:lnTo>
                  <a:lnTo>
                    <a:pt x="784850" y="557874"/>
                  </a:lnTo>
                  <a:lnTo>
                    <a:pt x="745563" y="581704"/>
                  </a:lnTo>
                  <a:lnTo>
                    <a:pt x="708092" y="608896"/>
                  </a:lnTo>
                  <a:lnTo>
                    <a:pt x="672742" y="639153"/>
                  </a:lnTo>
                  <a:lnTo>
                    <a:pt x="639817" y="672175"/>
                  </a:lnTo>
                  <a:lnTo>
                    <a:pt x="609623" y="707663"/>
                  </a:lnTo>
                  <a:lnTo>
                    <a:pt x="582466" y="745319"/>
                  </a:lnTo>
                  <a:lnTo>
                    <a:pt x="558649" y="784843"/>
                  </a:lnTo>
                  <a:lnTo>
                    <a:pt x="538479" y="825936"/>
                  </a:lnTo>
                  <a:lnTo>
                    <a:pt x="522259" y="868300"/>
                  </a:lnTo>
                  <a:lnTo>
                    <a:pt x="510297" y="911635"/>
                  </a:lnTo>
                  <a:lnTo>
                    <a:pt x="502895" y="955643"/>
                  </a:lnTo>
                  <a:lnTo>
                    <a:pt x="500360" y="1000024"/>
                  </a:lnTo>
                  <a:lnTo>
                    <a:pt x="497804" y="955643"/>
                  </a:lnTo>
                  <a:lnTo>
                    <a:pt x="490340" y="911635"/>
                  </a:lnTo>
                  <a:lnTo>
                    <a:pt x="478279" y="868300"/>
                  </a:lnTo>
                  <a:lnTo>
                    <a:pt x="461930" y="825936"/>
                  </a:lnTo>
                  <a:lnTo>
                    <a:pt x="441603" y="784843"/>
                  </a:lnTo>
                  <a:lnTo>
                    <a:pt x="417606" y="745319"/>
                  </a:lnTo>
                  <a:lnTo>
                    <a:pt x="390250" y="707663"/>
                  </a:lnTo>
                  <a:lnTo>
                    <a:pt x="359844" y="672175"/>
                  </a:lnTo>
                  <a:lnTo>
                    <a:pt x="326697" y="639153"/>
                  </a:lnTo>
                  <a:lnTo>
                    <a:pt x="291119" y="608896"/>
                  </a:lnTo>
                  <a:lnTo>
                    <a:pt x="253420" y="581704"/>
                  </a:lnTo>
                  <a:lnTo>
                    <a:pt x="213908" y="557874"/>
                  </a:lnTo>
                  <a:lnTo>
                    <a:pt x="172894" y="537707"/>
                  </a:lnTo>
                  <a:lnTo>
                    <a:pt x="130687" y="521501"/>
                  </a:lnTo>
                  <a:lnTo>
                    <a:pt x="87595" y="509556"/>
                  </a:lnTo>
                  <a:lnTo>
                    <a:pt x="43930" y="502169"/>
                  </a:lnTo>
                  <a:lnTo>
                    <a:pt x="0" y="499640"/>
                  </a:lnTo>
                  <a:lnTo>
                    <a:pt x="43930" y="497112"/>
                  </a:lnTo>
                  <a:lnTo>
                    <a:pt x="87595" y="489727"/>
                  </a:lnTo>
                  <a:lnTo>
                    <a:pt x="130687" y="477784"/>
                  </a:lnTo>
                  <a:lnTo>
                    <a:pt x="172894" y="461585"/>
                  </a:lnTo>
                  <a:lnTo>
                    <a:pt x="213908" y="441428"/>
                  </a:lnTo>
                  <a:lnTo>
                    <a:pt x="253420" y="417614"/>
                  </a:lnTo>
                  <a:lnTo>
                    <a:pt x="291119" y="390441"/>
                  </a:lnTo>
                  <a:lnTo>
                    <a:pt x="326697" y="360211"/>
                  </a:lnTo>
                  <a:lnTo>
                    <a:pt x="359844" y="327223"/>
                  </a:lnTo>
                  <a:lnTo>
                    <a:pt x="390250" y="291776"/>
                  </a:lnTo>
                  <a:lnTo>
                    <a:pt x="417606" y="254171"/>
                  </a:lnTo>
                  <a:lnTo>
                    <a:pt x="441603" y="214707"/>
                  </a:lnTo>
                  <a:lnTo>
                    <a:pt x="461930" y="173684"/>
                  </a:lnTo>
                  <a:lnTo>
                    <a:pt x="478279" y="131402"/>
                  </a:lnTo>
                  <a:lnTo>
                    <a:pt x="490340" y="88161"/>
                  </a:lnTo>
                  <a:lnTo>
                    <a:pt x="497804" y="44260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91358" y="1928380"/>
            <a:ext cx="349694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65"/>
              <a:t>CONCLUSION</a:t>
            </a: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487" y="3485007"/>
            <a:ext cx="142875" cy="14287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487" y="4951857"/>
            <a:ext cx="142875" cy="14287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7487" y="7380732"/>
            <a:ext cx="142875" cy="142875"/>
          </a:xfrm>
          <a:prstGeom prst="rect">
            <a:avLst/>
          </a:prstGeom>
        </p:spPr>
      </p:pic>
      <p:sp>
        <p:nvSpPr>
          <p:cNvPr id="25" name="object 2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344805">
              <a:lnSpc>
                <a:spcPct val="100600"/>
              </a:lnSpc>
              <a:spcBef>
                <a:spcPts val="75"/>
              </a:spcBef>
            </a:pPr>
            <a:r>
              <a:rPr dirty="0"/>
              <a:t>Comprehensive</a:t>
            </a:r>
            <a:r>
              <a:rPr dirty="0" spc="55"/>
              <a:t> </a:t>
            </a:r>
            <a:r>
              <a:rPr dirty="0"/>
              <a:t>Solution:</a:t>
            </a:r>
            <a:r>
              <a:rPr dirty="0" spc="60"/>
              <a:t> </a:t>
            </a:r>
            <a:r>
              <a:rPr dirty="0"/>
              <a:t>Our</a:t>
            </a:r>
            <a:r>
              <a:rPr dirty="0" spc="60"/>
              <a:t> </a:t>
            </a:r>
            <a:r>
              <a:rPr dirty="0"/>
              <a:t>online</a:t>
            </a:r>
            <a:r>
              <a:rPr dirty="0" spc="60"/>
              <a:t> </a:t>
            </a:r>
            <a:r>
              <a:rPr dirty="0"/>
              <a:t>insurance</a:t>
            </a:r>
            <a:r>
              <a:rPr dirty="0" spc="60"/>
              <a:t> </a:t>
            </a:r>
            <a:r>
              <a:rPr dirty="0"/>
              <a:t>platform</a:t>
            </a:r>
            <a:r>
              <a:rPr dirty="0" spc="60"/>
              <a:t> </a:t>
            </a:r>
            <a:r>
              <a:rPr dirty="0"/>
              <a:t>provides</a:t>
            </a:r>
            <a:r>
              <a:rPr dirty="0" spc="60"/>
              <a:t> </a:t>
            </a:r>
            <a:r>
              <a:rPr dirty="0" spc="10"/>
              <a:t>a </a:t>
            </a:r>
            <a:r>
              <a:rPr dirty="0"/>
              <a:t>seamless,</a:t>
            </a:r>
            <a:r>
              <a:rPr dirty="0" spc="-25"/>
              <a:t> </a:t>
            </a:r>
            <a:r>
              <a:rPr dirty="0" spc="-10"/>
              <a:t>user-</a:t>
            </a:r>
            <a:r>
              <a:rPr dirty="0"/>
              <a:t>friendly</a:t>
            </a:r>
            <a:r>
              <a:rPr dirty="0" spc="-25"/>
              <a:t> </a:t>
            </a:r>
            <a:r>
              <a:rPr dirty="0"/>
              <a:t>experience</a:t>
            </a:r>
            <a:r>
              <a:rPr dirty="0" spc="-20"/>
              <a:t> </a:t>
            </a:r>
            <a:r>
              <a:rPr dirty="0" spc="-10"/>
              <a:t>for</a:t>
            </a:r>
            <a:r>
              <a:rPr dirty="0" spc="-25"/>
              <a:t> </a:t>
            </a:r>
            <a:r>
              <a:rPr dirty="0" spc="45"/>
              <a:t>managing</a:t>
            </a:r>
            <a:r>
              <a:rPr dirty="0" spc="-20"/>
              <a:t> </a:t>
            </a:r>
            <a:r>
              <a:rPr dirty="0" spc="55"/>
              <a:t>all</a:t>
            </a:r>
            <a:r>
              <a:rPr dirty="0" spc="-25"/>
              <a:t> </a:t>
            </a:r>
            <a:r>
              <a:rPr dirty="0"/>
              <a:t>insurance</a:t>
            </a:r>
            <a:r>
              <a:rPr dirty="0" spc="-25"/>
              <a:t> </a:t>
            </a:r>
            <a:r>
              <a:rPr dirty="0" spc="-10"/>
              <a:t>needs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policy</a:t>
            </a:r>
            <a:r>
              <a:rPr dirty="0" spc="-20"/>
              <a:t> </a:t>
            </a:r>
            <a:r>
              <a:rPr dirty="0"/>
              <a:t>creation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agent</a:t>
            </a:r>
            <a:r>
              <a:rPr dirty="0" spc="-20"/>
              <a:t> </a:t>
            </a:r>
            <a:r>
              <a:rPr dirty="0" spc="-10"/>
              <a:t>interactions.</a:t>
            </a:r>
          </a:p>
          <a:p>
            <a:pPr marL="12700" marR="5080">
              <a:lnSpc>
                <a:spcPts val="3820"/>
              </a:lnSpc>
              <a:spcBef>
                <a:spcPts val="125"/>
              </a:spcBef>
            </a:pPr>
            <a:r>
              <a:rPr dirty="0"/>
              <a:t>Enhanced</a:t>
            </a:r>
            <a:r>
              <a:rPr dirty="0" spc="90"/>
              <a:t> </a:t>
            </a:r>
            <a:r>
              <a:rPr dirty="0"/>
              <a:t>Accessibility:</a:t>
            </a:r>
            <a:r>
              <a:rPr dirty="0" spc="90"/>
              <a:t> </a:t>
            </a:r>
            <a:r>
              <a:rPr dirty="0"/>
              <a:t>Features</a:t>
            </a:r>
            <a:r>
              <a:rPr dirty="0" spc="95"/>
              <a:t> </a:t>
            </a:r>
            <a:r>
              <a:rPr dirty="0"/>
              <a:t>like</a:t>
            </a:r>
            <a:r>
              <a:rPr dirty="0" spc="90"/>
              <a:t> </a:t>
            </a:r>
            <a:r>
              <a:rPr dirty="0"/>
              <a:t>policy</a:t>
            </a:r>
            <a:r>
              <a:rPr dirty="0" spc="95"/>
              <a:t> </a:t>
            </a:r>
            <a:r>
              <a:rPr dirty="0"/>
              <a:t>management,</a:t>
            </a:r>
            <a:r>
              <a:rPr dirty="0" spc="90"/>
              <a:t> </a:t>
            </a:r>
            <a:r>
              <a:rPr dirty="0" spc="-10"/>
              <a:t>agent </a:t>
            </a:r>
            <a:r>
              <a:rPr dirty="0"/>
              <a:t>availability</a:t>
            </a:r>
            <a:r>
              <a:rPr dirty="0" spc="90"/>
              <a:t> </a:t>
            </a:r>
            <a:r>
              <a:rPr dirty="0"/>
              <a:t>maps,</a:t>
            </a:r>
            <a:r>
              <a:rPr dirty="0" spc="90"/>
              <a:t> </a:t>
            </a:r>
            <a:r>
              <a:rPr dirty="0" spc="50"/>
              <a:t>and</a:t>
            </a:r>
            <a:r>
              <a:rPr dirty="0" spc="90"/>
              <a:t> </a:t>
            </a:r>
            <a:r>
              <a:rPr dirty="0" spc="60"/>
              <a:t>a</a:t>
            </a:r>
            <a:r>
              <a:rPr dirty="0" spc="95"/>
              <a:t> </a:t>
            </a:r>
            <a:r>
              <a:rPr dirty="0"/>
              <a:t>responsive</a:t>
            </a:r>
            <a:r>
              <a:rPr dirty="0" spc="90"/>
              <a:t> </a:t>
            </a:r>
            <a:r>
              <a:rPr dirty="0"/>
              <a:t>design</a:t>
            </a:r>
            <a:r>
              <a:rPr dirty="0" spc="90"/>
              <a:t> </a:t>
            </a:r>
            <a:r>
              <a:rPr dirty="0"/>
              <a:t>ensure</a:t>
            </a:r>
            <a:r>
              <a:rPr dirty="0" spc="95"/>
              <a:t> </a:t>
            </a:r>
            <a:r>
              <a:rPr dirty="0"/>
              <a:t>accessibility</a:t>
            </a:r>
            <a:r>
              <a:rPr dirty="0" spc="90"/>
              <a:t> </a:t>
            </a:r>
            <a:r>
              <a:rPr dirty="0" spc="25"/>
              <a:t>and </a:t>
            </a:r>
            <a:r>
              <a:rPr dirty="0"/>
              <a:t>convenience</a:t>
            </a:r>
            <a:r>
              <a:rPr dirty="0" spc="-10"/>
              <a:t> for </a:t>
            </a:r>
            <a:r>
              <a:rPr dirty="0"/>
              <a:t>users</a:t>
            </a:r>
            <a:r>
              <a:rPr dirty="0" spc="-10"/>
              <a:t> </a:t>
            </a:r>
            <a:r>
              <a:rPr dirty="0"/>
              <a:t>anytime,</a:t>
            </a:r>
            <a:r>
              <a:rPr dirty="0" spc="-5"/>
              <a:t> </a:t>
            </a:r>
            <a:r>
              <a:rPr dirty="0" spc="-10"/>
              <a:t>anywhere.Future-</a:t>
            </a:r>
            <a:r>
              <a:rPr dirty="0"/>
              <a:t>Ready: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-10"/>
              <a:t> leveraging </a:t>
            </a:r>
            <a:r>
              <a:rPr dirty="0"/>
              <a:t>technology,</a:t>
            </a:r>
            <a:r>
              <a:rPr dirty="0" spc="-15"/>
              <a:t> </a:t>
            </a:r>
            <a:r>
              <a:rPr dirty="0"/>
              <a:t>we</a:t>
            </a:r>
            <a:r>
              <a:rPr dirty="0" spc="-15"/>
              <a:t> </a:t>
            </a:r>
            <a:r>
              <a:rPr dirty="0"/>
              <a:t>ensure</a:t>
            </a:r>
            <a:r>
              <a:rPr dirty="0" spc="-10"/>
              <a:t> </a:t>
            </a:r>
            <a:r>
              <a:rPr dirty="0"/>
              <a:t>secure,</a:t>
            </a:r>
            <a:r>
              <a:rPr dirty="0" spc="-15"/>
              <a:t> </a:t>
            </a:r>
            <a:r>
              <a:rPr dirty="0"/>
              <a:t>efﬁcient,</a:t>
            </a:r>
            <a:r>
              <a:rPr dirty="0" spc="-10"/>
              <a:t> </a:t>
            </a:r>
            <a:r>
              <a:rPr dirty="0" spc="50"/>
              <a:t>and</a:t>
            </a:r>
            <a:r>
              <a:rPr dirty="0" spc="-15"/>
              <a:t> </a:t>
            </a:r>
            <a:r>
              <a:rPr dirty="0"/>
              <a:t>personalized</a:t>
            </a:r>
            <a:r>
              <a:rPr dirty="0" spc="-10"/>
              <a:t> insurance </a:t>
            </a:r>
            <a:r>
              <a:rPr dirty="0"/>
              <a:t>services,</a:t>
            </a:r>
            <a:r>
              <a:rPr dirty="0" spc="-45"/>
              <a:t> </a:t>
            </a:r>
            <a:r>
              <a:rPr dirty="0"/>
              <a:t>setting</a:t>
            </a:r>
            <a:r>
              <a:rPr dirty="0" spc="-45"/>
              <a:t> </a:t>
            </a:r>
            <a:r>
              <a:rPr dirty="0" spc="60"/>
              <a:t>a</a:t>
            </a:r>
            <a:r>
              <a:rPr dirty="0" spc="-45"/>
              <a:t> </a:t>
            </a:r>
            <a:r>
              <a:rPr dirty="0"/>
              <a:t>new</a:t>
            </a:r>
            <a:r>
              <a:rPr dirty="0" spc="-45"/>
              <a:t> </a:t>
            </a:r>
            <a:r>
              <a:rPr dirty="0"/>
              <a:t>standard</a:t>
            </a:r>
            <a:r>
              <a:rPr dirty="0" spc="-40"/>
              <a:t> </a:t>
            </a:r>
            <a:r>
              <a:rPr dirty="0" spc="-10"/>
              <a:t>for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industry.</a:t>
            </a:r>
          </a:p>
          <a:p>
            <a:pPr marL="12700" marR="251460">
              <a:lnSpc>
                <a:spcPts val="3829"/>
              </a:lnSpc>
            </a:pPr>
            <a:r>
              <a:rPr dirty="0"/>
              <a:t>Commitment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Excellence:</a:t>
            </a:r>
            <a:r>
              <a:rPr dirty="0" spc="-35"/>
              <a:t> </a:t>
            </a:r>
            <a:r>
              <a:rPr dirty="0" spc="-204"/>
              <a:t>We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dedicated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 spc="-10"/>
              <a:t>continuous </a:t>
            </a:r>
            <a:r>
              <a:rPr dirty="0"/>
              <a:t>improvement</a:t>
            </a:r>
            <a:r>
              <a:rPr dirty="0" spc="-15"/>
              <a:t> </a:t>
            </a:r>
            <a:r>
              <a:rPr dirty="0" spc="50"/>
              <a:t>and</a:t>
            </a:r>
            <a:r>
              <a:rPr dirty="0" spc="-10"/>
              <a:t> </a:t>
            </a:r>
            <a:r>
              <a:rPr dirty="0"/>
              <a:t>innovation,</a:t>
            </a:r>
            <a:r>
              <a:rPr dirty="0" spc="-15"/>
              <a:t> </a:t>
            </a:r>
            <a:r>
              <a:rPr dirty="0"/>
              <a:t>ensuring</a:t>
            </a:r>
            <a:r>
              <a:rPr dirty="0" spc="-10"/>
              <a:t> </a:t>
            </a:r>
            <a:r>
              <a:rPr dirty="0"/>
              <a:t>our</a:t>
            </a:r>
            <a:r>
              <a:rPr dirty="0" spc="-10"/>
              <a:t> </a:t>
            </a:r>
            <a:r>
              <a:rPr dirty="0"/>
              <a:t>platform</a:t>
            </a:r>
            <a:r>
              <a:rPr dirty="0" spc="-15"/>
              <a:t> </a:t>
            </a:r>
            <a:r>
              <a:rPr dirty="0"/>
              <a:t>evolves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 spc="-20"/>
              <a:t>meet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50"/>
              <a:t>changing</a:t>
            </a:r>
            <a:r>
              <a:rPr dirty="0" spc="-65"/>
              <a:t> </a:t>
            </a:r>
            <a:r>
              <a:rPr dirty="0"/>
              <a:t>needs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our</a:t>
            </a:r>
            <a:r>
              <a:rPr dirty="0" spc="-65"/>
              <a:t> </a:t>
            </a:r>
            <a:r>
              <a:rPr dirty="0" spc="-10"/>
              <a:t>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639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sp>
        <p:nvSpPr>
          <p:cNvPr id="10" name="object 10" descr=""/>
          <p:cNvSpPr/>
          <p:nvPr/>
        </p:nvSpPr>
        <p:spPr>
          <a:xfrm>
            <a:off x="8758097" y="3981183"/>
            <a:ext cx="1191260" cy="280035"/>
          </a:xfrm>
          <a:custGeom>
            <a:avLst/>
            <a:gdLst/>
            <a:ahLst/>
            <a:cxnLst/>
            <a:rect l="l" t="t" r="r" b="b"/>
            <a:pathLst>
              <a:path w="1191259" h="280035">
                <a:moveTo>
                  <a:pt x="126974" y="41808"/>
                </a:moveTo>
                <a:lnTo>
                  <a:pt x="80784" y="41808"/>
                </a:lnTo>
                <a:lnTo>
                  <a:pt x="80784" y="279425"/>
                </a:lnTo>
                <a:lnTo>
                  <a:pt x="126974" y="279425"/>
                </a:lnTo>
                <a:lnTo>
                  <a:pt x="126974" y="41808"/>
                </a:lnTo>
                <a:close/>
              </a:path>
              <a:path w="1191259" h="280035">
                <a:moveTo>
                  <a:pt x="207352" y="0"/>
                </a:moveTo>
                <a:lnTo>
                  <a:pt x="0" y="0"/>
                </a:lnTo>
                <a:lnTo>
                  <a:pt x="0" y="41808"/>
                </a:lnTo>
                <a:lnTo>
                  <a:pt x="207352" y="41808"/>
                </a:lnTo>
                <a:lnTo>
                  <a:pt x="207352" y="0"/>
                </a:lnTo>
                <a:close/>
              </a:path>
              <a:path w="1191259" h="280035">
                <a:moveTo>
                  <a:pt x="404660" y="0"/>
                </a:moveTo>
                <a:lnTo>
                  <a:pt x="238823" y="0"/>
                </a:lnTo>
                <a:lnTo>
                  <a:pt x="238823" y="279425"/>
                </a:lnTo>
                <a:lnTo>
                  <a:pt x="408673" y="279425"/>
                </a:lnTo>
                <a:lnTo>
                  <a:pt x="408673" y="237629"/>
                </a:lnTo>
                <a:lnTo>
                  <a:pt x="285026" y="237629"/>
                </a:lnTo>
                <a:lnTo>
                  <a:pt x="285026" y="153441"/>
                </a:lnTo>
                <a:lnTo>
                  <a:pt x="385813" y="153441"/>
                </a:lnTo>
                <a:lnTo>
                  <a:pt x="385813" y="112026"/>
                </a:lnTo>
                <a:lnTo>
                  <a:pt x="285026" y="112026"/>
                </a:lnTo>
                <a:lnTo>
                  <a:pt x="285026" y="41808"/>
                </a:lnTo>
                <a:lnTo>
                  <a:pt x="404660" y="41808"/>
                </a:lnTo>
                <a:lnTo>
                  <a:pt x="404660" y="0"/>
                </a:lnTo>
                <a:close/>
              </a:path>
              <a:path w="1191259" h="280035">
                <a:moveTo>
                  <a:pt x="550316" y="0"/>
                </a:moveTo>
                <a:lnTo>
                  <a:pt x="505587" y="0"/>
                </a:lnTo>
                <a:lnTo>
                  <a:pt x="409867" y="279425"/>
                </a:lnTo>
                <a:lnTo>
                  <a:pt x="457631" y="279425"/>
                </a:lnTo>
                <a:lnTo>
                  <a:pt x="484327" y="196608"/>
                </a:lnTo>
                <a:lnTo>
                  <a:pt x="617318" y="196608"/>
                </a:lnTo>
                <a:lnTo>
                  <a:pt x="603607" y="156375"/>
                </a:lnTo>
                <a:lnTo>
                  <a:pt x="497293" y="156375"/>
                </a:lnTo>
                <a:lnTo>
                  <a:pt x="507470" y="124828"/>
                </a:lnTo>
                <a:lnTo>
                  <a:pt x="521703" y="80479"/>
                </a:lnTo>
                <a:lnTo>
                  <a:pt x="527405" y="50812"/>
                </a:lnTo>
                <a:lnTo>
                  <a:pt x="567632" y="50812"/>
                </a:lnTo>
                <a:lnTo>
                  <a:pt x="550316" y="0"/>
                </a:lnTo>
                <a:close/>
              </a:path>
              <a:path w="1191259" h="280035">
                <a:moveTo>
                  <a:pt x="617318" y="196608"/>
                </a:moveTo>
                <a:lnTo>
                  <a:pt x="570179" y="196608"/>
                </a:lnTo>
                <a:lnTo>
                  <a:pt x="596709" y="279425"/>
                </a:lnTo>
                <a:lnTo>
                  <a:pt x="645541" y="279425"/>
                </a:lnTo>
                <a:lnTo>
                  <a:pt x="617318" y="196608"/>
                </a:lnTo>
                <a:close/>
              </a:path>
              <a:path w="1191259" h="280035">
                <a:moveTo>
                  <a:pt x="567632" y="50812"/>
                </a:moveTo>
                <a:lnTo>
                  <a:pt x="527405" y="50812"/>
                </a:lnTo>
                <a:lnTo>
                  <a:pt x="528410" y="58359"/>
                </a:lnTo>
                <a:lnTo>
                  <a:pt x="540209" y="102579"/>
                </a:lnTo>
                <a:lnTo>
                  <a:pt x="557301" y="156375"/>
                </a:lnTo>
                <a:lnTo>
                  <a:pt x="603607" y="156375"/>
                </a:lnTo>
                <a:lnTo>
                  <a:pt x="567632" y="50812"/>
                </a:lnTo>
                <a:close/>
              </a:path>
              <a:path w="1191259" h="280035">
                <a:moveTo>
                  <a:pt x="714667" y="0"/>
                </a:moveTo>
                <a:lnTo>
                  <a:pt x="664083" y="0"/>
                </a:lnTo>
                <a:lnTo>
                  <a:pt x="664083" y="279425"/>
                </a:lnTo>
                <a:lnTo>
                  <a:pt x="707440" y="279425"/>
                </a:lnTo>
                <a:lnTo>
                  <a:pt x="707440" y="111544"/>
                </a:lnTo>
                <a:lnTo>
                  <a:pt x="707250" y="103263"/>
                </a:lnTo>
                <a:lnTo>
                  <a:pt x="706805" y="93370"/>
                </a:lnTo>
                <a:lnTo>
                  <a:pt x="748092" y="93370"/>
                </a:lnTo>
                <a:lnTo>
                  <a:pt x="714667" y="0"/>
                </a:lnTo>
                <a:close/>
              </a:path>
              <a:path w="1191259" h="280035">
                <a:moveTo>
                  <a:pt x="895845" y="91313"/>
                </a:moveTo>
                <a:lnTo>
                  <a:pt x="852424" y="91313"/>
                </a:lnTo>
                <a:lnTo>
                  <a:pt x="851890" y="103263"/>
                </a:lnTo>
                <a:lnTo>
                  <a:pt x="851700" y="111544"/>
                </a:lnTo>
                <a:lnTo>
                  <a:pt x="851700" y="279425"/>
                </a:lnTo>
                <a:lnTo>
                  <a:pt x="895845" y="279425"/>
                </a:lnTo>
                <a:lnTo>
                  <a:pt x="895845" y="91313"/>
                </a:lnTo>
                <a:close/>
              </a:path>
              <a:path w="1191259" h="280035">
                <a:moveTo>
                  <a:pt x="748092" y="93370"/>
                </a:moveTo>
                <a:lnTo>
                  <a:pt x="706805" y="93370"/>
                </a:lnTo>
                <a:lnTo>
                  <a:pt x="709790" y="105575"/>
                </a:lnTo>
                <a:lnTo>
                  <a:pt x="763409" y="252183"/>
                </a:lnTo>
                <a:lnTo>
                  <a:pt x="795832" y="252183"/>
                </a:lnTo>
                <a:lnTo>
                  <a:pt x="819582" y="186601"/>
                </a:lnTo>
                <a:lnTo>
                  <a:pt x="780275" y="186601"/>
                </a:lnTo>
                <a:lnTo>
                  <a:pt x="779665" y="183426"/>
                </a:lnTo>
                <a:lnTo>
                  <a:pt x="778827" y="180289"/>
                </a:lnTo>
                <a:lnTo>
                  <a:pt x="772979" y="163277"/>
                </a:lnTo>
                <a:lnTo>
                  <a:pt x="768197" y="149529"/>
                </a:lnTo>
                <a:lnTo>
                  <a:pt x="748092" y="93370"/>
                </a:lnTo>
                <a:close/>
              </a:path>
              <a:path w="1191259" h="280035">
                <a:moveTo>
                  <a:pt x="895845" y="0"/>
                </a:moveTo>
                <a:lnTo>
                  <a:pt x="844956" y="0"/>
                </a:lnTo>
                <a:lnTo>
                  <a:pt x="792124" y="149529"/>
                </a:lnTo>
                <a:lnTo>
                  <a:pt x="780275" y="186601"/>
                </a:lnTo>
                <a:lnTo>
                  <a:pt x="819582" y="186601"/>
                </a:lnTo>
                <a:lnTo>
                  <a:pt x="848956" y="105486"/>
                </a:lnTo>
                <a:lnTo>
                  <a:pt x="852424" y="91313"/>
                </a:lnTo>
                <a:lnTo>
                  <a:pt x="895845" y="91313"/>
                </a:lnTo>
                <a:lnTo>
                  <a:pt x="895845" y="0"/>
                </a:lnTo>
                <a:close/>
              </a:path>
              <a:path w="1191259" h="280035">
                <a:moveTo>
                  <a:pt x="1169030" y="43370"/>
                </a:moveTo>
                <a:lnTo>
                  <a:pt x="1091222" y="43370"/>
                </a:lnTo>
                <a:lnTo>
                  <a:pt x="1101545" y="44108"/>
                </a:lnTo>
                <a:lnTo>
                  <a:pt x="1110340" y="46323"/>
                </a:lnTo>
                <a:lnTo>
                  <a:pt x="1133322" y="86347"/>
                </a:lnTo>
                <a:lnTo>
                  <a:pt x="1132491" y="96024"/>
                </a:lnTo>
                <a:lnTo>
                  <a:pt x="1112586" y="139096"/>
                </a:lnTo>
                <a:lnTo>
                  <a:pt x="1079995" y="179120"/>
                </a:lnTo>
                <a:lnTo>
                  <a:pt x="1049496" y="211672"/>
                </a:lnTo>
                <a:lnTo>
                  <a:pt x="1011720" y="250520"/>
                </a:lnTo>
                <a:lnTo>
                  <a:pt x="1011720" y="279425"/>
                </a:lnTo>
                <a:lnTo>
                  <a:pt x="1191133" y="279425"/>
                </a:lnTo>
                <a:lnTo>
                  <a:pt x="1191133" y="239039"/>
                </a:lnTo>
                <a:lnTo>
                  <a:pt x="1077734" y="239039"/>
                </a:lnTo>
                <a:lnTo>
                  <a:pt x="1089921" y="228133"/>
                </a:lnTo>
                <a:lnTo>
                  <a:pt x="1124915" y="192112"/>
                </a:lnTo>
                <a:lnTo>
                  <a:pt x="1156270" y="150980"/>
                </a:lnTo>
                <a:lnTo>
                  <a:pt x="1175099" y="111537"/>
                </a:lnTo>
                <a:lnTo>
                  <a:pt x="1178737" y="85077"/>
                </a:lnTo>
                <a:lnTo>
                  <a:pt x="1178090" y="73184"/>
                </a:lnTo>
                <a:lnTo>
                  <a:pt x="1176134" y="61998"/>
                </a:lnTo>
                <a:lnTo>
                  <a:pt x="1172913" y="51648"/>
                </a:lnTo>
                <a:lnTo>
                  <a:pt x="1169030" y="43370"/>
                </a:lnTo>
                <a:close/>
              </a:path>
              <a:path w="1191259" h="280035">
                <a:moveTo>
                  <a:pt x="1191133" y="237629"/>
                </a:moveTo>
                <a:lnTo>
                  <a:pt x="1098804" y="237629"/>
                </a:lnTo>
                <a:lnTo>
                  <a:pt x="1091641" y="237820"/>
                </a:lnTo>
                <a:lnTo>
                  <a:pt x="1081532" y="238353"/>
                </a:lnTo>
                <a:lnTo>
                  <a:pt x="1079411" y="238620"/>
                </a:lnTo>
                <a:lnTo>
                  <a:pt x="1077734" y="239039"/>
                </a:lnTo>
                <a:lnTo>
                  <a:pt x="1191133" y="239039"/>
                </a:lnTo>
                <a:lnTo>
                  <a:pt x="1191133" y="237629"/>
                </a:lnTo>
                <a:close/>
              </a:path>
              <a:path w="1191259" h="280035">
                <a:moveTo>
                  <a:pt x="1094828" y="2832"/>
                </a:moveTo>
                <a:lnTo>
                  <a:pt x="1048639" y="14363"/>
                </a:lnTo>
                <a:lnTo>
                  <a:pt x="1017747" y="38586"/>
                </a:lnTo>
                <a:lnTo>
                  <a:pt x="1006741" y="49809"/>
                </a:lnTo>
                <a:lnTo>
                  <a:pt x="1036332" y="78524"/>
                </a:lnTo>
                <a:lnTo>
                  <a:pt x="1044128" y="69534"/>
                </a:lnTo>
                <a:lnTo>
                  <a:pt x="1051496" y="61998"/>
                </a:lnTo>
                <a:lnTo>
                  <a:pt x="1091222" y="43370"/>
                </a:lnTo>
                <a:lnTo>
                  <a:pt x="1169030" y="43370"/>
                </a:lnTo>
                <a:lnTo>
                  <a:pt x="1168387" y="41998"/>
                </a:lnTo>
                <a:lnTo>
                  <a:pt x="1139075" y="13093"/>
                </a:lnTo>
                <a:lnTo>
                  <a:pt x="1107044" y="3472"/>
                </a:lnTo>
                <a:lnTo>
                  <a:pt x="1094828" y="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339648" y="4324108"/>
            <a:ext cx="4018915" cy="338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7980" marR="340360" indent="-635">
              <a:lnSpc>
                <a:spcPct val="99900"/>
              </a:lnSpc>
              <a:spcBef>
                <a:spcPts val="100"/>
              </a:spcBef>
            </a:pPr>
            <a:r>
              <a:rPr dirty="0" sz="3150">
                <a:latin typeface="Calibri"/>
                <a:cs typeface="Calibri"/>
              </a:rPr>
              <a:t>Asmita</a:t>
            </a:r>
            <a:r>
              <a:rPr dirty="0" sz="3150" spc="10">
                <a:latin typeface="Calibri"/>
                <a:cs typeface="Calibri"/>
              </a:rPr>
              <a:t> </a:t>
            </a:r>
            <a:r>
              <a:rPr dirty="0" sz="3150" spc="-10">
                <a:latin typeface="Calibri"/>
                <a:cs typeface="Calibri"/>
              </a:rPr>
              <a:t>Hachade </a:t>
            </a:r>
            <a:r>
              <a:rPr dirty="0" sz="3150">
                <a:latin typeface="Calibri"/>
                <a:cs typeface="Calibri"/>
              </a:rPr>
              <a:t>Atharva</a:t>
            </a:r>
            <a:r>
              <a:rPr dirty="0" sz="3150" spc="-110">
                <a:latin typeface="Calibri"/>
                <a:cs typeface="Calibri"/>
              </a:rPr>
              <a:t> </a:t>
            </a:r>
            <a:r>
              <a:rPr dirty="0" sz="3150" spc="-10">
                <a:latin typeface="Calibri"/>
                <a:cs typeface="Calibri"/>
              </a:rPr>
              <a:t>Patange </a:t>
            </a:r>
            <a:r>
              <a:rPr dirty="0" sz="3150" spc="70">
                <a:latin typeface="Calibri"/>
                <a:cs typeface="Calibri"/>
              </a:rPr>
              <a:t>Sushant</a:t>
            </a:r>
            <a:r>
              <a:rPr dirty="0" sz="3150" spc="-75">
                <a:latin typeface="Calibri"/>
                <a:cs typeface="Calibri"/>
              </a:rPr>
              <a:t> </a:t>
            </a:r>
            <a:r>
              <a:rPr dirty="0" sz="3150" spc="75">
                <a:latin typeface="Calibri"/>
                <a:cs typeface="Calibri"/>
              </a:rPr>
              <a:t>Jagralmudi </a:t>
            </a:r>
            <a:r>
              <a:rPr dirty="0" sz="3150">
                <a:latin typeface="Calibri"/>
                <a:cs typeface="Calibri"/>
              </a:rPr>
              <a:t>Akash</a:t>
            </a:r>
            <a:r>
              <a:rPr dirty="0" sz="3150" spc="15">
                <a:latin typeface="Calibri"/>
                <a:cs typeface="Calibri"/>
              </a:rPr>
              <a:t> </a:t>
            </a:r>
            <a:r>
              <a:rPr dirty="0" sz="3150" spc="-20">
                <a:latin typeface="Calibri"/>
                <a:cs typeface="Calibri"/>
              </a:rPr>
              <a:t>Pawar</a:t>
            </a:r>
            <a:endParaRPr sz="3150">
              <a:latin typeface="Calibri"/>
              <a:cs typeface="Calibri"/>
            </a:endParaRPr>
          </a:p>
          <a:p>
            <a:pPr marL="12700" marR="5080" indent="655955">
              <a:lnSpc>
                <a:spcPts val="3750"/>
              </a:lnSpc>
              <a:spcBef>
                <a:spcPts val="195"/>
              </a:spcBef>
            </a:pPr>
            <a:r>
              <a:rPr dirty="0" sz="3150" spc="70">
                <a:latin typeface="Calibri"/>
                <a:cs typeface="Calibri"/>
              </a:rPr>
              <a:t>Syed</a:t>
            </a:r>
            <a:r>
              <a:rPr dirty="0" sz="3150" spc="-85">
                <a:latin typeface="Calibri"/>
                <a:cs typeface="Calibri"/>
              </a:rPr>
              <a:t> </a:t>
            </a:r>
            <a:r>
              <a:rPr dirty="0" sz="3150" spc="55">
                <a:latin typeface="Calibri"/>
                <a:cs typeface="Calibri"/>
              </a:rPr>
              <a:t>Sharukhali </a:t>
            </a:r>
            <a:r>
              <a:rPr dirty="0" sz="3150" spc="50">
                <a:latin typeface="Calibri"/>
                <a:cs typeface="Calibri"/>
              </a:rPr>
              <a:t>Sharon</a:t>
            </a:r>
            <a:r>
              <a:rPr dirty="0" sz="3150" spc="-70">
                <a:latin typeface="Calibri"/>
                <a:cs typeface="Calibri"/>
              </a:rPr>
              <a:t> </a:t>
            </a:r>
            <a:r>
              <a:rPr dirty="0" sz="3150" spc="-10">
                <a:latin typeface="Calibri"/>
                <a:cs typeface="Calibri"/>
              </a:rPr>
              <a:t>Chattopadhayay</a:t>
            </a:r>
            <a:endParaRPr sz="3150">
              <a:latin typeface="Calibri"/>
              <a:cs typeface="Calibri"/>
            </a:endParaRPr>
          </a:p>
          <a:p>
            <a:pPr marL="401955">
              <a:lnSpc>
                <a:spcPts val="3629"/>
              </a:lnSpc>
            </a:pPr>
            <a:r>
              <a:rPr dirty="0" sz="3150">
                <a:latin typeface="Calibri"/>
                <a:cs typeface="Calibri"/>
              </a:rPr>
              <a:t>Luthiya</a:t>
            </a:r>
            <a:r>
              <a:rPr dirty="0" sz="3150" spc="190">
                <a:latin typeface="Calibri"/>
                <a:cs typeface="Calibri"/>
              </a:rPr>
              <a:t> </a:t>
            </a:r>
            <a:r>
              <a:rPr dirty="0" sz="3150" spc="-10">
                <a:latin typeface="Calibri"/>
                <a:cs typeface="Calibri"/>
              </a:rPr>
              <a:t>Prabhabati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403120" y="6500190"/>
            <a:ext cx="474980" cy="474980"/>
          </a:xfrm>
          <a:custGeom>
            <a:avLst/>
            <a:gdLst/>
            <a:ahLst/>
            <a:cxnLst/>
            <a:rect l="l" t="t" r="r" b="b"/>
            <a:pathLst>
              <a:path w="474979" h="474979">
                <a:moveTo>
                  <a:pt x="374383" y="0"/>
                </a:moveTo>
                <a:lnTo>
                  <a:pt x="100076" y="0"/>
                </a:lnTo>
                <a:lnTo>
                  <a:pt x="61046" y="7841"/>
                </a:lnTo>
                <a:lnTo>
                  <a:pt x="29244" y="29249"/>
                </a:lnTo>
                <a:lnTo>
                  <a:pt x="7839" y="61052"/>
                </a:lnTo>
                <a:lnTo>
                  <a:pt x="0" y="100076"/>
                </a:lnTo>
                <a:lnTo>
                  <a:pt x="0" y="374396"/>
                </a:lnTo>
                <a:lnTo>
                  <a:pt x="7839" y="413419"/>
                </a:lnTo>
                <a:lnTo>
                  <a:pt x="29244" y="445222"/>
                </a:lnTo>
                <a:lnTo>
                  <a:pt x="61046" y="466630"/>
                </a:lnTo>
                <a:lnTo>
                  <a:pt x="100076" y="474472"/>
                </a:lnTo>
                <a:lnTo>
                  <a:pt x="374383" y="474472"/>
                </a:lnTo>
                <a:lnTo>
                  <a:pt x="413407" y="466630"/>
                </a:lnTo>
                <a:lnTo>
                  <a:pt x="437057" y="450710"/>
                </a:lnTo>
                <a:lnTo>
                  <a:pt x="100076" y="450710"/>
                </a:lnTo>
                <a:lnTo>
                  <a:pt x="70535" y="444658"/>
                </a:lnTo>
                <a:lnTo>
                  <a:pt x="46259" y="428212"/>
                </a:lnTo>
                <a:lnTo>
                  <a:pt x="29813" y="403936"/>
                </a:lnTo>
                <a:lnTo>
                  <a:pt x="23761" y="374396"/>
                </a:lnTo>
                <a:lnTo>
                  <a:pt x="23761" y="100076"/>
                </a:lnTo>
                <a:lnTo>
                  <a:pt x="29813" y="70535"/>
                </a:lnTo>
                <a:lnTo>
                  <a:pt x="46259" y="46259"/>
                </a:lnTo>
                <a:lnTo>
                  <a:pt x="70535" y="29813"/>
                </a:lnTo>
                <a:lnTo>
                  <a:pt x="100076" y="23761"/>
                </a:lnTo>
                <a:lnTo>
                  <a:pt x="437057" y="23761"/>
                </a:lnTo>
                <a:lnTo>
                  <a:pt x="413407" y="7841"/>
                </a:lnTo>
                <a:lnTo>
                  <a:pt x="374383" y="0"/>
                </a:lnTo>
                <a:close/>
              </a:path>
              <a:path w="474979" h="474979">
                <a:moveTo>
                  <a:pt x="437057" y="23761"/>
                </a:moveTo>
                <a:lnTo>
                  <a:pt x="374383" y="23761"/>
                </a:lnTo>
                <a:lnTo>
                  <a:pt x="403923" y="29813"/>
                </a:lnTo>
                <a:lnTo>
                  <a:pt x="428199" y="46259"/>
                </a:lnTo>
                <a:lnTo>
                  <a:pt x="444645" y="70535"/>
                </a:lnTo>
                <a:lnTo>
                  <a:pt x="450697" y="100076"/>
                </a:lnTo>
                <a:lnTo>
                  <a:pt x="450697" y="374396"/>
                </a:lnTo>
                <a:lnTo>
                  <a:pt x="444645" y="403936"/>
                </a:lnTo>
                <a:lnTo>
                  <a:pt x="428199" y="428212"/>
                </a:lnTo>
                <a:lnTo>
                  <a:pt x="403923" y="444658"/>
                </a:lnTo>
                <a:lnTo>
                  <a:pt x="374383" y="450710"/>
                </a:lnTo>
                <a:lnTo>
                  <a:pt x="437057" y="450710"/>
                </a:lnTo>
                <a:lnTo>
                  <a:pt x="445209" y="445222"/>
                </a:lnTo>
                <a:lnTo>
                  <a:pt x="466618" y="413419"/>
                </a:lnTo>
                <a:lnTo>
                  <a:pt x="474459" y="374396"/>
                </a:lnTo>
                <a:lnTo>
                  <a:pt x="474459" y="100076"/>
                </a:lnTo>
                <a:lnTo>
                  <a:pt x="466618" y="61052"/>
                </a:lnTo>
                <a:lnTo>
                  <a:pt x="445209" y="29249"/>
                </a:lnTo>
                <a:lnTo>
                  <a:pt x="437057" y="23761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597" y="6561391"/>
            <a:ext cx="285826" cy="300951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4582647" y="8139277"/>
            <a:ext cx="121285" cy="410845"/>
            <a:chOff x="14582647" y="8139277"/>
            <a:chExt cx="121285" cy="410845"/>
          </a:xfrm>
        </p:grpSpPr>
        <p:sp>
          <p:nvSpPr>
            <p:cNvPr id="15" name="object 15" descr=""/>
            <p:cNvSpPr/>
            <p:nvPr/>
          </p:nvSpPr>
          <p:spPr>
            <a:xfrm>
              <a:off x="14598522" y="8283244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76" y="0"/>
                  </a:moveTo>
                  <a:lnTo>
                    <a:pt x="6477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4953" y="266344"/>
                  </a:lnTo>
                  <a:lnTo>
                    <a:pt x="99314" y="266344"/>
                  </a:lnTo>
                  <a:lnTo>
                    <a:pt x="105029" y="260591"/>
                  </a:lnTo>
                  <a:lnTo>
                    <a:pt x="105029" y="241147"/>
                  </a:lnTo>
                  <a:lnTo>
                    <a:pt x="25146" y="241147"/>
                  </a:lnTo>
                  <a:lnTo>
                    <a:pt x="25146" y="23761"/>
                  </a:lnTo>
                  <a:lnTo>
                    <a:pt x="105029" y="23761"/>
                  </a:lnTo>
                  <a:lnTo>
                    <a:pt x="105029" y="5041"/>
                  </a:lnTo>
                  <a:lnTo>
                    <a:pt x="100076" y="0"/>
                  </a:lnTo>
                  <a:close/>
                </a:path>
                <a:path w="105409" h="266700">
                  <a:moveTo>
                    <a:pt x="105029" y="23761"/>
                  </a:moveTo>
                  <a:lnTo>
                    <a:pt x="82042" y="23761"/>
                  </a:lnTo>
                  <a:lnTo>
                    <a:pt x="82042" y="241147"/>
                  </a:lnTo>
                  <a:lnTo>
                    <a:pt x="105029" y="241147"/>
                  </a:lnTo>
                  <a:lnTo>
                    <a:pt x="105029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2647" y="8139277"/>
              <a:ext cx="120904" cy="120929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14759813" y="8283244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845" y="0"/>
                </a:moveTo>
                <a:lnTo>
                  <a:pt x="138874" y="1080"/>
                </a:lnTo>
                <a:lnTo>
                  <a:pt x="121666" y="4322"/>
                </a:lnTo>
                <a:lnTo>
                  <a:pt x="105124" y="9724"/>
                </a:lnTo>
                <a:lnTo>
                  <a:pt x="89154" y="17284"/>
                </a:lnTo>
                <a:lnTo>
                  <a:pt x="89154" y="5765"/>
                </a:lnTo>
                <a:lnTo>
                  <a:pt x="84201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15" y="266344"/>
                </a:lnTo>
                <a:lnTo>
                  <a:pt x="99314" y="266344"/>
                </a:lnTo>
                <a:lnTo>
                  <a:pt x="105791" y="260591"/>
                </a:lnTo>
                <a:lnTo>
                  <a:pt x="105791" y="167005"/>
                </a:lnTo>
                <a:lnTo>
                  <a:pt x="107168" y="145492"/>
                </a:lnTo>
                <a:lnTo>
                  <a:pt x="112522" y="125529"/>
                </a:lnTo>
                <a:lnTo>
                  <a:pt x="123686" y="110830"/>
                </a:lnTo>
                <a:lnTo>
                  <a:pt x="142494" y="105105"/>
                </a:lnTo>
                <a:lnTo>
                  <a:pt x="156821" y="108354"/>
                </a:lnTo>
                <a:lnTo>
                  <a:pt x="166814" y="117068"/>
                </a:lnTo>
                <a:lnTo>
                  <a:pt x="173283" y="129697"/>
                </a:lnTo>
                <a:lnTo>
                  <a:pt x="177038" y="144691"/>
                </a:lnTo>
                <a:lnTo>
                  <a:pt x="177800" y="151168"/>
                </a:lnTo>
                <a:lnTo>
                  <a:pt x="182753" y="155486"/>
                </a:lnTo>
                <a:lnTo>
                  <a:pt x="195707" y="155486"/>
                </a:lnTo>
                <a:lnTo>
                  <a:pt x="201549" y="149009"/>
                </a:lnTo>
                <a:lnTo>
                  <a:pt x="199390" y="141808"/>
                </a:lnTo>
                <a:lnTo>
                  <a:pt x="192369" y="115852"/>
                </a:lnTo>
                <a:lnTo>
                  <a:pt x="180181" y="96640"/>
                </a:lnTo>
                <a:lnTo>
                  <a:pt x="162992" y="84715"/>
                </a:lnTo>
                <a:lnTo>
                  <a:pt x="140970" y="80619"/>
                </a:lnTo>
                <a:lnTo>
                  <a:pt x="115450" y="86525"/>
                </a:lnTo>
                <a:lnTo>
                  <a:pt x="96456" y="103566"/>
                </a:lnTo>
                <a:lnTo>
                  <a:pt x="84605" y="130731"/>
                </a:lnTo>
                <a:lnTo>
                  <a:pt x="80518" y="167005"/>
                </a:lnTo>
                <a:lnTo>
                  <a:pt x="80518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08" y="24472"/>
                </a:lnTo>
                <a:lnTo>
                  <a:pt x="64008" y="43916"/>
                </a:lnTo>
                <a:lnTo>
                  <a:pt x="64770" y="47510"/>
                </a:lnTo>
                <a:lnTo>
                  <a:pt x="68326" y="49669"/>
                </a:lnTo>
                <a:lnTo>
                  <a:pt x="70485" y="51117"/>
                </a:lnTo>
                <a:lnTo>
                  <a:pt x="72644" y="51828"/>
                </a:lnTo>
                <a:lnTo>
                  <a:pt x="77724" y="51828"/>
                </a:lnTo>
                <a:lnTo>
                  <a:pt x="80518" y="51117"/>
                </a:lnTo>
                <a:lnTo>
                  <a:pt x="99149" y="38746"/>
                </a:lnTo>
                <a:lnTo>
                  <a:pt x="117014" y="30861"/>
                </a:lnTo>
                <a:lnTo>
                  <a:pt x="136094" y="26081"/>
                </a:lnTo>
                <a:lnTo>
                  <a:pt x="156210" y="24472"/>
                </a:lnTo>
                <a:lnTo>
                  <a:pt x="200652" y="34584"/>
                </a:lnTo>
                <a:lnTo>
                  <a:pt x="231806" y="61096"/>
                </a:lnTo>
                <a:lnTo>
                  <a:pt x="250150" y="98271"/>
                </a:lnTo>
                <a:lnTo>
                  <a:pt x="256159" y="140373"/>
                </a:lnTo>
                <a:lnTo>
                  <a:pt x="256159" y="241147"/>
                </a:lnTo>
                <a:lnTo>
                  <a:pt x="199390" y="241147"/>
                </a:lnTo>
                <a:lnTo>
                  <a:pt x="199390" y="195084"/>
                </a:lnTo>
                <a:lnTo>
                  <a:pt x="194310" y="190042"/>
                </a:lnTo>
                <a:lnTo>
                  <a:pt x="182118" y="190042"/>
                </a:lnTo>
                <a:lnTo>
                  <a:pt x="177038" y="195084"/>
                </a:lnTo>
                <a:lnTo>
                  <a:pt x="177038" y="259156"/>
                </a:lnTo>
                <a:lnTo>
                  <a:pt x="182118" y="264909"/>
                </a:lnTo>
                <a:lnTo>
                  <a:pt x="276352" y="264909"/>
                </a:lnTo>
                <a:lnTo>
                  <a:pt x="282194" y="259867"/>
                </a:lnTo>
                <a:lnTo>
                  <a:pt x="282194" y="139661"/>
                </a:lnTo>
                <a:lnTo>
                  <a:pt x="276350" y="93345"/>
                </a:lnTo>
                <a:lnTo>
                  <a:pt x="259650" y="54735"/>
                </a:lnTo>
                <a:lnTo>
                  <a:pt x="233337" y="25317"/>
                </a:lnTo>
                <a:lnTo>
                  <a:pt x="198654" y="6576"/>
                </a:lnTo>
                <a:lnTo>
                  <a:pt x="156845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0399584" y="6549149"/>
            <a:ext cx="495300" cy="409575"/>
          </a:xfrm>
          <a:custGeom>
            <a:avLst/>
            <a:gdLst/>
            <a:ahLst/>
            <a:cxnLst/>
            <a:rect l="l" t="t" r="r" b="b"/>
            <a:pathLst>
              <a:path w="495300" h="409575">
                <a:moveTo>
                  <a:pt x="31788" y="138214"/>
                </a:moveTo>
                <a:lnTo>
                  <a:pt x="26746" y="138214"/>
                </a:lnTo>
                <a:lnTo>
                  <a:pt x="20993" y="142532"/>
                </a:lnTo>
                <a:lnTo>
                  <a:pt x="18834" y="144691"/>
                </a:lnTo>
                <a:lnTo>
                  <a:pt x="18834" y="147561"/>
                </a:lnTo>
                <a:lnTo>
                  <a:pt x="18110" y="150444"/>
                </a:lnTo>
                <a:lnTo>
                  <a:pt x="18110" y="154762"/>
                </a:lnTo>
                <a:lnTo>
                  <a:pt x="20742" y="178000"/>
                </a:lnTo>
                <a:lnTo>
                  <a:pt x="28370" y="199753"/>
                </a:lnTo>
                <a:lnTo>
                  <a:pt x="40586" y="219347"/>
                </a:lnTo>
                <a:lnTo>
                  <a:pt x="56984" y="236105"/>
                </a:lnTo>
                <a:lnTo>
                  <a:pt x="54101" y="236816"/>
                </a:lnTo>
                <a:lnTo>
                  <a:pt x="53390" y="238988"/>
                </a:lnTo>
                <a:lnTo>
                  <a:pt x="52666" y="239699"/>
                </a:lnTo>
                <a:lnTo>
                  <a:pt x="51942" y="243306"/>
                </a:lnTo>
                <a:lnTo>
                  <a:pt x="50507" y="246900"/>
                </a:lnTo>
                <a:lnTo>
                  <a:pt x="51942" y="249059"/>
                </a:lnTo>
                <a:lnTo>
                  <a:pt x="62327" y="272937"/>
                </a:lnTo>
                <a:lnTo>
                  <a:pt x="77771" y="293238"/>
                </a:lnTo>
                <a:lnTo>
                  <a:pt x="97402" y="309083"/>
                </a:lnTo>
                <a:lnTo>
                  <a:pt x="120345" y="319595"/>
                </a:lnTo>
                <a:lnTo>
                  <a:pt x="97550" y="331161"/>
                </a:lnTo>
                <a:lnTo>
                  <a:pt x="73544" y="339755"/>
                </a:lnTo>
                <a:lnTo>
                  <a:pt x="48459" y="345107"/>
                </a:lnTo>
                <a:lnTo>
                  <a:pt x="22428" y="346951"/>
                </a:lnTo>
                <a:lnTo>
                  <a:pt x="6591" y="346951"/>
                </a:lnTo>
                <a:lnTo>
                  <a:pt x="1547" y="351275"/>
                </a:lnTo>
                <a:lnTo>
                  <a:pt x="101" y="357035"/>
                </a:lnTo>
                <a:lnTo>
                  <a:pt x="0" y="363283"/>
                </a:lnTo>
                <a:lnTo>
                  <a:pt x="2273" y="367830"/>
                </a:lnTo>
                <a:lnTo>
                  <a:pt x="40877" y="387109"/>
                </a:lnTo>
                <a:lnTo>
                  <a:pt x="77322" y="399502"/>
                </a:lnTo>
                <a:lnTo>
                  <a:pt x="115117" y="407034"/>
                </a:lnTo>
                <a:lnTo>
                  <a:pt x="153454" y="409574"/>
                </a:lnTo>
                <a:lnTo>
                  <a:pt x="199124" y="406100"/>
                </a:lnTo>
                <a:lnTo>
                  <a:pt x="242906" y="395811"/>
                </a:lnTo>
                <a:lnTo>
                  <a:pt x="267333" y="385825"/>
                </a:lnTo>
                <a:lnTo>
                  <a:pt x="153454" y="385825"/>
                </a:lnTo>
                <a:lnTo>
                  <a:pt x="128787" y="384532"/>
                </a:lnTo>
                <a:lnTo>
                  <a:pt x="104589" y="380876"/>
                </a:lnTo>
                <a:lnTo>
                  <a:pt x="81064" y="375196"/>
                </a:lnTo>
                <a:lnTo>
                  <a:pt x="58419" y="367830"/>
                </a:lnTo>
                <a:lnTo>
                  <a:pt x="85401" y="361239"/>
                </a:lnTo>
                <a:lnTo>
                  <a:pt x="111174" y="351269"/>
                </a:lnTo>
                <a:lnTo>
                  <a:pt x="135572" y="338072"/>
                </a:lnTo>
                <a:lnTo>
                  <a:pt x="158495" y="321767"/>
                </a:lnTo>
                <a:lnTo>
                  <a:pt x="161378" y="318884"/>
                </a:lnTo>
                <a:lnTo>
                  <a:pt x="163537" y="314566"/>
                </a:lnTo>
                <a:lnTo>
                  <a:pt x="162102" y="310248"/>
                </a:lnTo>
                <a:lnTo>
                  <a:pt x="161378" y="305206"/>
                </a:lnTo>
                <a:lnTo>
                  <a:pt x="156336" y="300888"/>
                </a:lnTo>
                <a:lnTo>
                  <a:pt x="150571" y="300888"/>
                </a:lnTo>
                <a:lnTo>
                  <a:pt x="129245" y="297301"/>
                </a:lnTo>
                <a:lnTo>
                  <a:pt x="110080" y="288920"/>
                </a:lnTo>
                <a:lnTo>
                  <a:pt x="93881" y="276083"/>
                </a:lnTo>
                <a:lnTo>
                  <a:pt x="81457" y="259130"/>
                </a:lnTo>
                <a:lnTo>
                  <a:pt x="87223" y="259130"/>
                </a:lnTo>
                <a:lnTo>
                  <a:pt x="94424" y="257695"/>
                </a:lnTo>
                <a:lnTo>
                  <a:pt x="100177" y="255536"/>
                </a:lnTo>
                <a:lnTo>
                  <a:pt x="105943" y="254825"/>
                </a:lnTo>
                <a:lnTo>
                  <a:pt x="110261" y="250494"/>
                </a:lnTo>
                <a:lnTo>
                  <a:pt x="110261" y="244741"/>
                </a:lnTo>
                <a:lnTo>
                  <a:pt x="110985" y="238988"/>
                </a:lnTo>
                <a:lnTo>
                  <a:pt x="107378" y="233946"/>
                </a:lnTo>
                <a:lnTo>
                  <a:pt x="60947" y="208030"/>
                </a:lnTo>
                <a:lnTo>
                  <a:pt x="41147" y="167004"/>
                </a:lnTo>
                <a:lnTo>
                  <a:pt x="77850" y="167004"/>
                </a:lnTo>
                <a:lnTo>
                  <a:pt x="79298" y="165557"/>
                </a:lnTo>
                <a:lnTo>
                  <a:pt x="81457" y="159804"/>
                </a:lnTo>
                <a:lnTo>
                  <a:pt x="82181" y="154762"/>
                </a:lnTo>
                <a:lnTo>
                  <a:pt x="78587" y="150444"/>
                </a:lnTo>
                <a:lnTo>
                  <a:pt x="74269" y="147561"/>
                </a:lnTo>
                <a:lnTo>
                  <a:pt x="63431" y="138925"/>
                </a:lnTo>
                <a:lnTo>
                  <a:pt x="32511" y="138925"/>
                </a:lnTo>
                <a:lnTo>
                  <a:pt x="31788" y="138214"/>
                </a:lnTo>
                <a:close/>
              </a:path>
              <a:path w="495300" h="409575">
                <a:moveTo>
                  <a:pt x="318325" y="332562"/>
                </a:moveTo>
                <a:lnTo>
                  <a:pt x="313283" y="332562"/>
                </a:lnTo>
                <a:lnTo>
                  <a:pt x="310400" y="333273"/>
                </a:lnTo>
                <a:lnTo>
                  <a:pt x="308241" y="335445"/>
                </a:lnTo>
                <a:lnTo>
                  <a:pt x="273322" y="356374"/>
                </a:lnTo>
                <a:lnTo>
                  <a:pt x="235705" y="372241"/>
                </a:lnTo>
                <a:lnTo>
                  <a:pt x="195659" y="382306"/>
                </a:lnTo>
                <a:lnTo>
                  <a:pt x="153454" y="385825"/>
                </a:lnTo>
                <a:lnTo>
                  <a:pt x="267333" y="385825"/>
                </a:lnTo>
                <a:lnTo>
                  <a:pt x="284259" y="378906"/>
                </a:lnTo>
                <a:lnTo>
                  <a:pt x="322643" y="355587"/>
                </a:lnTo>
                <a:lnTo>
                  <a:pt x="329110" y="351275"/>
                </a:lnTo>
                <a:lnTo>
                  <a:pt x="329120" y="341198"/>
                </a:lnTo>
                <a:lnTo>
                  <a:pt x="321919" y="333997"/>
                </a:lnTo>
                <a:lnTo>
                  <a:pt x="318325" y="332562"/>
                </a:lnTo>
                <a:close/>
              </a:path>
              <a:path w="495300" h="409575">
                <a:moveTo>
                  <a:pt x="483340" y="81343"/>
                </a:moveTo>
                <a:lnTo>
                  <a:pt x="450799" y="81343"/>
                </a:lnTo>
                <a:lnTo>
                  <a:pt x="444143" y="87820"/>
                </a:lnTo>
                <a:lnTo>
                  <a:pt x="437202" y="94118"/>
                </a:lnTo>
                <a:lnTo>
                  <a:pt x="429834" y="100169"/>
                </a:lnTo>
                <a:lnTo>
                  <a:pt x="421995" y="105816"/>
                </a:lnTo>
                <a:lnTo>
                  <a:pt x="418388" y="108699"/>
                </a:lnTo>
                <a:lnTo>
                  <a:pt x="416953" y="113017"/>
                </a:lnTo>
                <a:lnTo>
                  <a:pt x="416953" y="120929"/>
                </a:lnTo>
                <a:lnTo>
                  <a:pt x="412251" y="170440"/>
                </a:lnTo>
                <a:lnTo>
                  <a:pt x="398775" y="216846"/>
                </a:lnTo>
                <a:lnTo>
                  <a:pt x="377471" y="259203"/>
                </a:lnTo>
                <a:lnTo>
                  <a:pt x="349288" y="296570"/>
                </a:lnTo>
                <a:lnTo>
                  <a:pt x="344957" y="301612"/>
                </a:lnTo>
                <a:lnTo>
                  <a:pt x="344957" y="309524"/>
                </a:lnTo>
                <a:lnTo>
                  <a:pt x="351447" y="316001"/>
                </a:lnTo>
                <a:lnTo>
                  <a:pt x="354317" y="316725"/>
                </a:lnTo>
                <a:lnTo>
                  <a:pt x="360794" y="316725"/>
                </a:lnTo>
                <a:lnTo>
                  <a:pt x="397699" y="271476"/>
                </a:lnTo>
                <a:lnTo>
                  <a:pt x="420738" y="224858"/>
                </a:lnTo>
                <a:lnTo>
                  <a:pt x="435404" y="174866"/>
                </a:lnTo>
                <a:lnTo>
                  <a:pt x="441426" y="122377"/>
                </a:lnTo>
                <a:lnTo>
                  <a:pt x="456852" y="109925"/>
                </a:lnTo>
                <a:lnTo>
                  <a:pt x="470860" y="96191"/>
                </a:lnTo>
                <a:lnTo>
                  <a:pt x="483340" y="81343"/>
                </a:lnTo>
                <a:close/>
              </a:path>
              <a:path w="495300" h="409575">
                <a:moveTo>
                  <a:pt x="77850" y="167004"/>
                </a:moveTo>
                <a:lnTo>
                  <a:pt x="41147" y="167004"/>
                </a:lnTo>
                <a:lnTo>
                  <a:pt x="48167" y="168058"/>
                </a:lnTo>
                <a:lnTo>
                  <a:pt x="55187" y="168978"/>
                </a:lnTo>
                <a:lnTo>
                  <a:pt x="62207" y="169628"/>
                </a:lnTo>
                <a:lnTo>
                  <a:pt x="69227" y="169875"/>
                </a:lnTo>
                <a:lnTo>
                  <a:pt x="74980" y="169875"/>
                </a:lnTo>
                <a:lnTo>
                  <a:pt x="77850" y="167004"/>
                </a:lnTo>
                <a:close/>
              </a:path>
              <a:path w="495300" h="409575">
                <a:moveTo>
                  <a:pt x="36106" y="17995"/>
                </a:moveTo>
                <a:lnTo>
                  <a:pt x="29629" y="17995"/>
                </a:lnTo>
                <a:lnTo>
                  <a:pt x="24587" y="20878"/>
                </a:lnTo>
                <a:lnTo>
                  <a:pt x="23152" y="24472"/>
                </a:lnTo>
                <a:lnTo>
                  <a:pt x="18314" y="36174"/>
                </a:lnTo>
                <a:lnTo>
                  <a:pt x="14692" y="48412"/>
                </a:lnTo>
                <a:lnTo>
                  <a:pt x="12420" y="60916"/>
                </a:lnTo>
                <a:lnTo>
                  <a:pt x="11633" y="73418"/>
                </a:lnTo>
                <a:lnTo>
                  <a:pt x="12972" y="91453"/>
                </a:lnTo>
                <a:lnTo>
                  <a:pt x="16922" y="108516"/>
                </a:lnTo>
                <a:lnTo>
                  <a:pt x="16981" y="108699"/>
                </a:lnTo>
                <a:lnTo>
                  <a:pt x="23479" y="124541"/>
                </a:lnTo>
                <a:lnTo>
                  <a:pt x="32511" y="138925"/>
                </a:lnTo>
                <a:lnTo>
                  <a:pt x="63431" y="138925"/>
                </a:lnTo>
                <a:lnTo>
                  <a:pt x="56809" y="133649"/>
                </a:lnTo>
                <a:lnTo>
                  <a:pt x="43670" y="116162"/>
                </a:lnTo>
                <a:lnTo>
                  <a:pt x="35391" y="95838"/>
                </a:lnTo>
                <a:lnTo>
                  <a:pt x="32582" y="73964"/>
                </a:lnTo>
                <a:lnTo>
                  <a:pt x="32524" y="66811"/>
                </a:lnTo>
                <a:lnTo>
                  <a:pt x="33223" y="59029"/>
                </a:lnTo>
                <a:lnTo>
                  <a:pt x="36106" y="51828"/>
                </a:lnTo>
                <a:lnTo>
                  <a:pt x="74792" y="51828"/>
                </a:lnTo>
                <a:lnTo>
                  <a:pt x="68181" y="46786"/>
                </a:lnTo>
                <a:lnTo>
                  <a:pt x="43306" y="22326"/>
                </a:lnTo>
                <a:lnTo>
                  <a:pt x="41147" y="20878"/>
                </a:lnTo>
                <a:lnTo>
                  <a:pt x="38988" y="18719"/>
                </a:lnTo>
                <a:lnTo>
                  <a:pt x="36106" y="17995"/>
                </a:lnTo>
                <a:close/>
              </a:path>
              <a:path w="495300" h="409575">
                <a:moveTo>
                  <a:pt x="74792" y="51828"/>
                </a:moveTo>
                <a:lnTo>
                  <a:pt x="36106" y="51828"/>
                </a:lnTo>
                <a:lnTo>
                  <a:pt x="60744" y="73964"/>
                </a:lnTo>
                <a:lnTo>
                  <a:pt x="117307" y="108516"/>
                </a:lnTo>
                <a:lnTo>
                  <a:pt x="172795" y="128436"/>
                </a:lnTo>
                <a:lnTo>
                  <a:pt x="205295" y="134607"/>
                </a:lnTo>
                <a:lnTo>
                  <a:pt x="216814" y="134607"/>
                </a:lnTo>
                <a:lnTo>
                  <a:pt x="221856" y="131013"/>
                </a:lnTo>
                <a:lnTo>
                  <a:pt x="223291" y="125971"/>
                </a:lnTo>
                <a:lnTo>
                  <a:pt x="224015" y="125247"/>
                </a:lnTo>
                <a:lnTo>
                  <a:pt x="224015" y="119494"/>
                </a:lnTo>
                <a:lnTo>
                  <a:pt x="225920" y="110134"/>
                </a:lnTo>
                <a:lnTo>
                  <a:pt x="203136" y="110134"/>
                </a:lnTo>
                <a:lnTo>
                  <a:pt x="158495" y="98615"/>
                </a:lnTo>
                <a:lnTo>
                  <a:pt x="96043" y="68029"/>
                </a:lnTo>
                <a:lnTo>
                  <a:pt x="74792" y="51828"/>
                </a:lnTo>
                <a:close/>
              </a:path>
              <a:path w="495300" h="409575">
                <a:moveTo>
                  <a:pt x="324078" y="0"/>
                </a:moveTo>
                <a:lnTo>
                  <a:pt x="279471" y="8503"/>
                </a:lnTo>
                <a:lnTo>
                  <a:pt x="242014" y="31854"/>
                </a:lnTo>
                <a:lnTo>
                  <a:pt x="215354" y="66811"/>
                </a:lnTo>
                <a:lnTo>
                  <a:pt x="203136" y="110134"/>
                </a:lnTo>
                <a:lnTo>
                  <a:pt x="225920" y="110134"/>
                </a:lnTo>
                <a:lnTo>
                  <a:pt x="231596" y="82257"/>
                </a:lnTo>
                <a:lnTo>
                  <a:pt x="252271" y="51563"/>
                </a:lnTo>
                <a:lnTo>
                  <a:pt x="282935" y="30720"/>
                </a:lnTo>
                <a:lnTo>
                  <a:pt x="320484" y="23037"/>
                </a:lnTo>
                <a:lnTo>
                  <a:pt x="395282" y="23037"/>
                </a:lnTo>
                <a:lnTo>
                  <a:pt x="387561" y="17011"/>
                </a:lnTo>
                <a:lnTo>
                  <a:pt x="367728" y="7380"/>
                </a:lnTo>
                <a:lnTo>
                  <a:pt x="346409" y="1800"/>
                </a:lnTo>
                <a:lnTo>
                  <a:pt x="324078" y="0"/>
                </a:lnTo>
                <a:close/>
              </a:path>
              <a:path w="495300" h="409575">
                <a:moveTo>
                  <a:pt x="467779" y="47510"/>
                </a:moveTo>
                <a:lnTo>
                  <a:pt x="435673" y="47510"/>
                </a:lnTo>
                <a:lnTo>
                  <a:pt x="430668" y="51923"/>
                </a:lnTo>
                <a:lnTo>
                  <a:pt x="425326" y="56334"/>
                </a:lnTo>
                <a:lnTo>
                  <a:pt x="419578" y="60473"/>
                </a:lnTo>
                <a:lnTo>
                  <a:pt x="413359" y="64071"/>
                </a:lnTo>
                <a:lnTo>
                  <a:pt x="408317" y="67665"/>
                </a:lnTo>
                <a:lnTo>
                  <a:pt x="406158" y="73418"/>
                </a:lnTo>
                <a:lnTo>
                  <a:pt x="408317" y="79895"/>
                </a:lnTo>
                <a:lnTo>
                  <a:pt x="410476" y="84226"/>
                </a:lnTo>
                <a:lnTo>
                  <a:pt x="416229" y="87820"/>
                </a:lnTo>
                <a:lnTo>
                  <a:pt x="421271" y="87820"/>
                </a:lnTo>
                <a:lnTo>
                  <a:pt x="428821" y="86403"/>
                </a:lnTo>
                <a:lnTo>
                  <a:pt x="436302" y="85120"/>
                </a:lnTo>
                <a:lnTo>
                  <a:pt x="443649" y="83568"/>
                </a:lnTo>
                <a:lnTo>
                  <a:pt x="450799" y="81343"/>
                </a:lnTo>
                <a:lnTo>
                  <a:pt x="483340" y="81343"/>
                </a:lnTo>
                <a:lnTo>
                  <a:pt x="483651" y="80973"/>
                </a:lnTo>
                <a:lnTo>
                  <a:pt x="495299" y="64253"/>
                </a:lnTo>
                <a:lnTo>
                  <a:pt x="495299" y="54711"/>
                </a:lnTo>
                <a:lnTo>
                  <a:pt x="463029" y="54711"/>
                </a:lnTo>
                <a:lnTo>
                  <a:pt x="467329" y="48285"/>
                </a:lnTo>
                <a:lnTo>
                  <a:pt x="467779" y="47510"/>
                </a:lnTo>
                <a:close/>
              </a:path>
              <a:path w="495300" h="409575">
                <a:moveTo>
                  <a:pt x="395282" y="23037"/>
                </a:moveTo>
                <a:lnTo>
                  <a:pt x="320484" y="23037"/>
                </a:lnTo>
                <a:lnTo>
                  <a:pt x="339586" y="25017"/>
                </a:lnTo>
                <a:lnTo>
                  <a:pt x="357741" y="30775"/>
                </a:lnTo>
                <a:lnTo>
                  <a:pt x="374546" y="40043"/>
                </a:lnTo>
                <a:lnTo>
                  <a:pt x="389597" y="52552"/>
                </a:lnTo>
                <a:lnTo>
                  <a:pt x="391756" y="54711"/>
                </a:lnTo>
                <a:lnTo>
                  <a:pt x="394639" y="56146"/>
                </a:lnTo>
                <a:lnTo>
                  <a:pt x="398957" y="56146"/>
                </a:lnTo>
                <a:lnTo>
                  <a:pt x="400392" y="55435"/>
                </a:lnTo>
                <a:lnTo>
                  <a:pt x="409552" y="53893"/>
                </a:lnTo>
                <a:lnTo>
                  <a:pt x="418576" y="52282"/>
                </a:lnTo>
                <a:lnTo>
                  <a:pt x="427328" y="50266"/>
                </a:lnTo>
                <a:lnTo>
                  <a:pt x="435673" y="47510"/>
                </a:lnTo>
                <a:lnTo>
                  <a:pt x="467779" y="47510"/>
                </a:lnTo>
                <a:lnTo>
                  <a:pt x="471490" y="41121"/>
                </a:lnTo>
                <a:lnTo>
                  <a:pt x="475380" y="33553"/>
                </a:lnTo>
                <a:lnTo>
                  <a:pt x="476563" y="30962"/>
                </a:lnTo>
                <a:lnTo>
                  <a:pt x="405434" y="30962"/>
                </a:lnTo>
                <a:lnTo>
                  <a:pt x="395282" y="23037"/>
                </a:lnTo>
                <a:close/>
              </a:path>
              <a:path w="495300" h="409575">
                <a:moveTo>
                  <a:pt x="490385" y="46786"/>
                </a:moveTo>
                <a:lnTo>
                  <a:pt x="483164" y="46796"/>
                </a:lnTo>
                <a:lnTo>
                  <a:pt x="481749" y="47510"/>
                </a:lnTo>
                <a:lnTo>
                  <a:pt x="475272" y="50393"/>
                </a:lnTo>
                <a:lnTo>
                  <a:pt x="468795" y="52552"/>
                </a:lnTo>
                <a:lnTo>
                  <a:pt x="463029" y="54711"/>
                </a:lnTo>
                <a:lnTo>
                  <a:pt x="495299" y="54711"/>
                </a:lnTo>
                <a:lnTo>
                  <a:pt x="495299" y="49542"/>
                </a:lnTo>
                <a:lnTo>
                  <a:pt x="493267" y="47510"/>
                </a:lnTo>
                <a:lnTo>
                  <a:pt x="490385" y="46786"/>
                </a:lnTo>
                <a:close/>
              </a:path>
              <a:path w="495300" h="409575">
                <a:moveTo>
                  <a:pt x="470230" y="9359"/>
                </a:moveTo>
                <a:lnTo>
                  <a:pt x="463753" y="9359"/>
                </a:lnTo>
                <a:lnTo>
                  <a:pt x="462318" y="10794"/>
                </a:lnTo>
                <a:lnTo>
                  <a:pt x="448354" y="17995"/>
                </a:lnTo>
                <a:lnTo>
                  <a:pt x="434409" y="23574"/>
                </a:lnTo>
                <a:lnTo>
                  <a:pt x="420191" y="27807"/>
                </a:lnTo>
                <a:lnTo>
                  <a:pt x="405434" y="30962"/>
                </a:lnTo>
                <a:lnTo>
                  <a:pt x="476563" y="30962"/>
                </a:lnTo>
                <a:lnTo>
                  <a:pt x="478866" y="25920"/>
                </a:lnTo>
                <a:lnTo>
                  <a:pt x="479466" y="22326"/>
                </a:lnTo>
                <a:lnTo>
                  <a:pt x="479590" y="16560"/>
                </a:lnTo>
                <a:lnTo>
                  <a:pt x="476707" y="12953"/>
                </a:lnTo>
                <a:lnTo>
                  <a:pt x="473836" y="10083"/>
                </a:lnTo>
                <a:lnTo>
                  <a:pt x="470230" y="935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364233" y="6517475"/>
            <a:ext cx="571500" cy="438150"/>
          </a:xfrm>
          <a:custGeom>
            <a:avLst/>
            <a:gdLst/>
            <a:ahLst/>
            <a:cxnLst/>
            <a:rect l="l" t="t" r="r" b="b"/>
            <a:pathLst>
              <a:path w="571500" h="438150">
                <a:moveTo>
                  <a:pt x="285039" y="0"/>
                </a:moveTo>
                <a:lnTo>
                  <a:pt x="238035" y="518"/>
                </a:lnTo>
                <a:lnTo>
                  <a:pt x="191208" y="2072"/>
                </a:lnTo>
                <a:lnTo>
                  <a:pt x="144554" y="4663"/>
                </a:lnTo>
                <a:lnTo>
                  <a:pt x="98074" y="8290"/>
                </a:lnTo>
                <a:lnTo>
                  <a:pt x="51765" y="12953"/>
                </a:lnTo>
                <a:lnTo>
                  <a:pt x="17034" y="36339"/>
                </a:lnTo>
                <a:lnTo>
                  <a:pt x="6084" y="98259"/>
                </a:lnTo>
                <a:lnTo>
                  <a:pt x="2027" y="147113"/>
                </a:lnTo>
                <a:lnTo>
                  <a:pt x="42" y="195075"/>
                </a:lnTo>
                <a:lnTo>
                  <a:pt x="0" y="245161"/>
                </a:lnTo>
                <a:lnTo>
                  <a:pt x="2027" y="294160"/>
                </a:lnTo>
                <a:lnTo>
                  <a:pt x="6083" y="343008"/>
                </a:lnTo>
                <a:lnTo>
                  <a:pt x="12167" y="391604"/>
                </a:lnTo>
                <a:lnTo>
                  <a:pt x="37575" y="423694"/>
                </a:lnTo>
                <a:lnTo>
                  <a:pt x="97871" y="432061"/>
                </a:lnTo>
                <a:lnTo>
                  <a:pt x="144496" y="435834"/>
                </a:lnTo>
                <a:lnTo>
                  <a:pt x="181905" y="438149"/>
                </a:lnTo>
                <a:lnTo>
                  <a:pt x="393281" y="438149"/>
                </a:lnTo>
                <a:lnTo>
                  <a:pt x="397358" y="434073"/>
                </a:lnTo>
                <a:lnTo>
                  <a:pt x="397358" y="418960"/>
                </a:lnTo>
                <a:lnTo>
                  <a:pt x="394068" y="416077"/>
                </a:lnTo>
                <a:lnTo>
                  <a:pt x="282156" y="416077"/>
                </a:lnTo>
                <a:lnTo>
                  <a:pt x="236441" y="415627"/>
                </a:lnTo>
                <a:lnTo>
                  <a:pt x="190829" y="414209"/>
                </a:lnTo>
                <a:lnTo>
                  <a:pt x="145251" y="411721"/>
                </a:lnTo>
                <a:lnTo>
                  <a:pt x="99639" y="408059"/>
                </a:lnTo>
                <a:lnTo>
                  <a:pt x="53924" y="403123"/>
                </a:lnTo>
                <a:lnTo>
                  <a:pt x="45288" y="402399"/>
                </a:lnTo>
                <a:lnTo>
                  <a:pt x="31812" y="338930"/>
                </a:lnTo>
                <a:lnTo>
                  <a:pt x="28111" y="291096"/>
                </a:lnTo>
                <a:lnTo>
                  <a:pt x="26339" y="245161"/>
                </a:lnTo>
                <a:lnTo>
                  <a:pt x="26353" y="192659"/>
                </a:lnTo>
                <a:lnTo>
                  <a:pt x="28111" y="147014"/>
                </a:lnTo>
                <a:lnTo>
                  <a:pt x="31812" y="99003"/>
                </a:lnTo>
                <a:lnTo>
                  <a:pt x="37363" y="51104"/>
                </a:lnTo>
                <a:lnTo>
                  <a:pt x="100506" y="30240"/>
                </a:lnTo>
                <a:lnTo>
                  <a:pt x="146983" y="26823"/>
                </a:lnTo>
                <a:lnTo>
                  <a:pt x="193424" y="24341"/>
                </a:lnTo>
                <a:lnTo>
                  <a:pt x="239898" y="22826"/>
                </a:lnTo>
                <a:lnTo>
                  <a:pt x="286474" y="22313"/>
                </a:lnTo>
                <a:lnTo>
                  <a:pt x="542160" y="22313"/>
                </a:lnTo>
                <a:lnTo>
                  <a:pt x="533932" y="16767"/>
                </a:lnTo>
                <a:lnTo>
                  <a:pt x="473386" y="8290"/>
                </a:lnTo>
                <a:lnTo>
                  <a:pt x="426299" y="4663"/>
                </a:lnTo>
                <a:lnTo>
                  <a:pt x="379211" y="2072"/>
                </a:lnTo>
                <a:lnTo>
                  <a:pt x="332124" y="518"/>
                </a:lnTo>
                <a:lnTo>
                  <a:pt x="285039" y="0"/>
                </a:lnTo>
                <a:close/>
              </a:path>
              <a:path w="571500" h="438150">
                <a:moveTo>
                  <a:pt x="542160" y="22313"/>
                </a:moveTo>
                <a:lnTo>
                  <a:pt x="286474" y="22313"/>
                </a:lnTo>
                <a:lnTo>
                  <a:pt x="332772" y="22826"/>
                </a:lnTo>
                <a:lnTo>
                  <a:pt x="379175" y="24341"/>
                </a:lnTo>
                <a:lnTo>
                  <a:pt x="425612" y="26823"/>
                </a:lnTo>
                <a:lnTo>
                  <a:pt x="472014" y="30240"/>
                </a:lnTo>
                <a:lnTo>
                  <a:pt x="518312" y="34556"/>
                </a:lnTo>
                <a:lnTo>
                  <a:pt x="535597" y="51104"/>
                </a:lnTo>
                <a:lnTo>
                  <a:pt x="541415" y="99003"/>
                </a:lnTo>
                <a:lnTo>
                  <a:pt x="545297" y="147113"/>
                </a:lnTo>
                <a:lnTo>
                  <a:pt x="547135" y="192659"/>
                </a:lnTo>
                <a:lnTo>
                  <a:pt x="547150" y="245161"/>
                </a:lnTo>
                <a:lnTo>
                  <a:pt x="545293" y="291096"/>
                </a:lnTo>
                <a:lnTo>
                  <a:pt x="541415" y="338930"/>
                </a:lnTo>
                <a:lnTo>
                  <a:pt x="535597" y="386562"/>
                </a:lnTo>
                <a:lnTo>
                  <a:pt x="534873" y="394487"/>
                </a:lnTo>
                <a:lnTo>
                  <a:pt x="526961" y="402399"/>
                </a:lnTo>
                <a:lnTo>
                  <a:pt x="518312" y="403123"/>
                </a:lnTo>
                <a:lnTo>
                  <a:pt x="500058" y="405561"/>
                </a:lnTo>
                <a:lnTo>
                  <a:pt x="481868" y="407528"/>
                </a:lnTo>
                <a:lnTo>
                  <a:pt x="463543" y="409093"/>
                </a:lnTo>
                <a:lnTo>
                  <a:pt x="444881" y="410324"/>
                </a:lnTo>
                <a:lnTo>
                  <a:pt x="438391" y="410324"/>
                </a:lnTo>
                <a:lnTo>
                  <a:pt x="433362" y="416801"/>
                </a:lnTo>
                <a:lnTo>
                  <a:pt x="433362" y="429031"/>
                </a:lnTo>
                <a:lnTo>
                  <a:pt x="438391" y="434073"/>
                </a:lnTo>
                <a:lnTo>
                  <a:pt x="445592" y="434073"/>
                </a:lnTo>
                <a:lnTo>
                  <a:pt x="464497" y="432126"/>
                </a:lnTo>
                <a:lnTo>
                  <a:pt x="502297" y="428502"/>
                </a:lnTo>
                <a:lnTo>
                  <a:pt x="546759" y="414273"/>
                </a:lnTo>
                <a:lnTo>
                  <a:pt x="565440" y="341649"/>
                </a:lnTo>
                <a:lnTo>
                  <a:pt x="569481" y="293374"/>
                </a:lnTo>
                <a:lnTo>
                  <a:pt x="571246" y="250211"/>
                </a:lnTo>
                <a:lnTo>
                  <a:pt x="571246" y="192659"/>
                </a:lnTo>
                <a:lnTo>
                  <a:pt x="569230" y="147014"/>
                </a:lnTo>
                <a:lnTo>
                  <a:pt x="564986" y="98259"/>
                </a:lnTo>
                <a:lnTo>
                  <a:pt x="558635" y="49669"/>
                </a:lnTo>
                <a:lnTo>
                  <a:pt x="545497" y="24563"/>
                </a:lnTo>
                <a:lnTo>
                  <a:pt x="542160" y="22313"/>
                </a:lnTo>
                <a:close/>
              </a:path>
              <a:path w="571500" h="438150">
                <a:moveTo>
                  <a:pt x="391604" y="413918"/>
                </a:moveTo>
                <a:lnTo>
                  <a:pt x="384404" y="413918"/>
                </a:lnTo>
                <a:lnTo>
                  <a:pt x="358908" y="414861"/>
                </a:lnTo>
                <a:lnTo>
                  <a:pt x="333280" y="415536"/>
                </a:lnTo>
                <a:lnTo>
                  <a:pt x="307651" y="415941"/>
                </a:lnTo>
                <a:lnTo>
                  <a:pt x="282156" y="416077"/>
                </a:lnTo>
                <a:lnTo>
                  <a:pt x="394068" y="416077"/>
                </a:lnTo>
                <a:lnTo>
                  <a:pt x="391604" y="413918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58557" y="6616814"/>
            <a:ext cx="232549" cy="243306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22" name="object 22" descr="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8"/>
                  </a:lnTo>
                  <a:lnTo>
                    <a:pt x="475551" y="784446"/>
                  </a:lnTo>
                  <a:lnTo>
                    <a:pt x="459335" y="742162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8"/>
                  </a:lnTo>
                  <a:lnTo>
                    <a:pt x="212993" y="474402"/>
                  </a:lnTo>
                  <a:lnTo>
                    <a:pt x="172198" y="454243"/>
                  </a:lnTo>
                  <a:lnTo>
                    <a:pt x="130196" y="438042"/>
                  </a:lnTo>
                  <a:lnTo>
                    <a:pt x="87292" y="426099"/>
                  </a:lnTo>
                  <a:lnTo>
                    <a:pt x="43792" y="418713"/>
                  </a:lnTo>
                  <a:lnTo>
                    <a:pt x="0" y="416184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5"/>
                  </a:lnTo>
                  <a:lnTo>
                    <a:pt x="289746" y="306934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0"/>
                  </a:lnTo>
                  <a:lnTo>
                    <a:pt x="415356" y="170515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5"/>
                  </a:lnTo>
                  <a:lnTo>
                    <a:pt x="607578" y="208170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4"/>
                  </a:lnTo>
                  <a:lnTo>
                    <a:pt x="744419" y="334125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8" y="414326"/>
                  </a:lnTo>
                </a:path>
                <a:path w="965834" h="916305">
                  <a:moveTo>
                    <a:pt x="965528" y="418043"/>
                  </a:moveTo>
                  <a:lnTo>
                    <a:pt x="910235" y="426099"/>
                  </a:lnTo>
                  <a:lnTo>
                    <a:pt x="867149" y="438042"/>
                  </a:lnTo>
                  <a:lnTo>
                    <a:pt x="824944" y="454243"/>
                  </a:lnTo>
                  <a:lnTo>
                    <a:pt x="783931" y="474402"/>
                  </a:lnTo>
                  <a:lnTo>
                    <a:pt x="744419" y="498218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2"/>
                  </a:lnTo>
                  <a:lnTo>
                    <a:pt x="519533" y="784446"/>
                  </a:lnTo>
                  <a:lnTo>
                    <a:pt x="507469" y="827688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13"/>
                  </a:moveTo>
                  <a:lnTo>
                    <a:pt x="0" y="1841013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4722" y="1795024"/>
            <a:ext cx="4406900" cy="11703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0" spc="-810"/>
              <a:t>Introduction</a:t>
            </a:r>
            <a:endParaRPr sz="7500"/>
          </a:p>
        </p:txBody>
      </p:sp>
      <p:sp>
        <p:nvSpPr>
          <p:cNvPr id="18" name="object 18" descr=""/>
          <p:cNvSpPr txBox="1"/>
          <p:nvPr/>
        </p:nvSpPr>
        <p:spPr>
          <a:xfrm>
            <a:off x="315570" y="3465758"/>
            <a:ext cx="8987155" cy="4150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3350" spc="-10">
                <a:latin typeface="Calibri"/>
                <a:cs typeface="Calibri"/>
              </a:rPr>
              <a:t>Welcome</a:t>
            </a:r>
            <a:r>
              <a:rPr dirty="0" sz="3350" spc="-3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to</a:t>
            </a:r>
            <a:r>
              <a:rPr dirty="0" sz="3350" spc="-3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our</a:t>
            </a:r>
            <a:r>
              <a:rPr dirty="0" sz="3350" spc="-3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presentation</a:t>
            </a:r>
            <a:r>
              <a:rPr dirty="0" sz="3350" spc="-35">
                <a:latin typeface="Calibri"/>
                <a:cs typeface="Calibri"/>
              </a:rPr>
              <a:t> </a:t>
            </a:r>
            <a:r>
              <a:rPr dirty="0" sz="3350" spc="55">
                <a:latin typeface="Calibri"/>
                <a:cs typeface="Calibri"/>
              </a:rPr>
              <a:t>on</a:t>
            </a:r>
            <a:r>
              <a:rPr dirty="0" sz="3350" spc="-3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-30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Online </a:t>
            </a:r>
            <a:r>
              <a:rPr dirty="0" sz="3350">
                <a:latin typeface="Calibri"/>
                <a:cs typeface="Calibri"/>
              </a:rPr>
              <a:t>Insurance</a:t>
            </a:r>
            <a:r>
              <a:rPr dirty="0" sz="3350" spc="9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Platform.</a:t>
            </a:r>
            <a:r>
              <a:rPr dirty="0" sz="3350" spc="10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In</a:t>
            </a:r>
            <a:r>
              <a:rPr dirty="0" sz="3350" spc="10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today's</a:t>
            </a:r>
            <a:r>
              <a:rPr dirty="0" sz="3350" spc="10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digital</a:t>
            </a:r>
            <a:r>
              <a:rPr dirty="0" sz="3350" spc="11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age,</a:t>
            </a:r>
            <a:r>
              <a:rPr dirty="0" sz="3350" spc="10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105">
                <a:latin typeface="Calibri"/>
                <a:cs typeface="Calibri"/>
              </a:rPr>
              <a:t> </a:t>
            </a:r>
            <a:r>
              <a:rPr dirty="0" sz="3350" spc="-20">
                <a:latin typeface="Calibri"/>
                <a:cs typeface="Calibri"/>
              </a:rPr>
              <a:t>need </a:t>
            </a:r>
            <a:r>
              <a:rPr dirty="0" sz="3350">
                <a:latin typeface="Calibri"/>
                <a:cs typeface="Calibri"/>
              </a:rPr>
              <a:t>for</a:t>
            </a:r>
            <a:r>
              <a:rPr dirty="0" sz="3350" spc="7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convenient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 spc="75">
                <a:latin typeface="Calibri"/>
                <a:cs typeface="Calibri"/>
              </a:rPr>
              <a:t>and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efﬁcient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insurance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services</a:t>
            </a:r>
            <a:r>
              <a:rPr dirty="0" sz="3350" spc="80">
                <a:latin typeface="Calibri"/>
                <a:cs typeface="Calibri"/>
              </a:rPr>
              <a:t> </a:t>
            </a:r>
            <a:r>
              <a:rPr dirty="0" sz="3350" spc="45">
                <a:latin typeface="Calibri"/>
                <a:cs typeface="Calibri"/>
              </a:rPr>
              <a:t>has </a:t>
            </a:r>
            <a:r>
              <a:rPr dirty="0" sz="3350">
                <a:latin typeface="Calibri"/>
                <a:cs typeface="Calibri"/>
              </a:rPr>
              <a:t>never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been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 spc="-30">
                <a:latin typeface="Calibri"/>
                <a:cs typeface="Calibri"/>
              </a:rPr>
              <a:t>greater.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Our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platform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 spc="75">
                <a:latin typeface="Calibri"/>
                <a:cs typeface="Calibri"/>
              </a:rPr>
              <a:t>aims</a:t>
            </a:r>
            <a:r>
              <a:rPr dirty="0" sz="3350" spc="-15">
                <a:latin typeface="Calibri"/>
                <a:cs typeface="Calibri"/>
              </a:rPr>
              <a:t> </a:t>
            </a:r>
            <a:r>
              <a:rPr dirty="0" sz="3350" spc="-25">
                <a:latin typeface="Calibri"/>
                <a:cs typeface="Calibri"/>
              </a:rPr>
              <a:t>to </a:t>
            </a:r>
            <a:r>
              <a:rPr dirty="0" sz="3350">
                <a:latin typeface="Calibri"/>
                <a:cs typeface="Calibri"/>
              </a:rPr>
              <a:t>revolutionize</a:t>
            </a:r>
            <a:r>
              <a:rPr dirty="0" sz="3350" spc="12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13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insurance</a:t>
            </a:r>
            <a:r>
              <a:rPr dirty="0" sz="3350" spc="13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experience</a:t>
            </a:r>
            <a:r>
              <a:rPr dirty="0" sz="3350" spc="130">
                <a:latin typeface="Calibri"/>
                <a:cs typeface="Calibri"/>
              </a:rPr>
              <a:t> </a:t>
            </a:r>
            <a:r>
              <a:rPr dirty="0" sz="3350" spc="25">
                <a:latin typeface="Calibri"/>
                <a:cs typeface="Calibri"/>
              </a:rPr>
              <a:t>by </a:t>
            </a:r>
            <a:r>
              <a:rPr dirty="0" sz="3350" spc="45">
                <a:latin typeface="Calibri"/>
                <a:cs typeface="Calibri"/>
              </a:rPr>
              <a:t>providing</a:t>
            </a:r>
            <a:r>
              <a:rPr dirty="0" sz="3350" spc="-80">
                <a:latin typeface="Calibri"/>
                <a:cs typeface="Calibri"/>
              </a:rPr>
              <a:t> </a:t>
            </a:r>
            <a:r>
              <a:rPr dirty="0" sz="3350" spc="55">
                <a:latin typeface="Calibri"/>
                <a:cs typeface="Calibri"/>
              </a:rPr>
              <a:t>seamless</a:t>
            </a:r>
            <a:r>
              <a:rPr dirty="0" sz="3350" spc="-80">
                <a:latin typeface="Calibri"/>
                <a:cs typeface="Calibri"/>
              </a:rPr>
              <a:t> </a:t>
            </a:r>
            <a:r>
              <a:rPr dirty="0" sz="3350" spc="55">
                <a:latin typeface="Calibri"/>
                <a:cs typeface="Calibri"/>
              </a:rPr>
              <a:t>access</a:t>
            </a:r>
            <a:r>
              <a:rPr dirty="0" sz="3350" spc="-8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to</a:t>
            </a:r>
            <a:r>
              <a:rPr dirty="0" sz="3350" spc="-80">
                <a:latin typeface="Calibri"/>
                <a:cs typeface="Calibri"/>
              </a:rPr>
              <a:t> </a:t>
            </a:r>
            <a:r>
              <a:rPr dirty="0" sz="3350" spc="65">
                <a:latin typeface="Calibri"/>
                <a:cs typeface="Calibri"/>
              </a:rPr>
              <a:t>policy</a:t>
            </a:r>
            <a:r>
              <a:rPr dirty="0" sz="3350" spc="-80">
                <a:latin typeface="Calibri"/>
                <a:cs typeface="Calibri"/>
              </a:rPr>
              <a:t> </a:t>
            </a:r>
            <a:r>
              <a:rPr dirty="0" sz="3350" spc="35">
                <a:latin typeface="Calibri"/>
                <a:cs typeface="Calibri"/>
              </a:rPr>
              <a:t>management, </a:t>
            </a:r>
            <a:r>
              <a:rPr dirty="0" sz="3350">
                <a:latin typeface="Calibri"/>
                <a:cs typeface="Calibri"/>
              </a:rPr>
              <a:t>agent</a:t>
            </a:r>
            <a:r>
              <a:rPr dirty="0" sz="3350" spc="9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interactions,</a:t>
            </a:r>
            <a:r>
              <a:rPr dirty="0" sz="3350" spc="100">
                <a:latin typeface="Calibri"/>
                <a:cs typeface="Calibri"/>
              </a:rPr>
              <a:t> </a:t>
            </a:r>
            <a:r>
              <a:rPr dirty="0" sz="3350" spc="75">
                <a:latin typeface="Calibri"/>
                <a:cs typeface="Calibri"/>
              </a:rPr>
              <a:t>and</a:t>
            </a:r>
            <a:r>
              <a:rPr dirty="0" sz="3350" spc="95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support</a:t>
            </a:r>
            <a:r>
              <a:rPr dirty="0" sz="3350" spc="10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services,</a:t>
            </a:r>
            <a:r>
              <a:rPr dirty="0" sz="3350" spc="100">
                <a:latin typeface="Calibri"/>
                <a:cs typeface="Calibri"/>
              </a:rPr>
              <a:t> </a:t>
            </a:r>
            <a:r>
              <a:rPr dirty="0" sz="3350" spc="65">
                <a:latin typeface="Calibri"/>
                <a:cs typeface="Calibri"/>
              </a:rPr>
              <a:t>all</a:t>
            </a:r>
            <a:r>
              <a:rPr dirty="0" sz="3350" spc="100">
                <a:latin typeface="Calibri"/>
                <a:cs typeface="Calibri"/>
              </a:rPr>
              <a:t> </a:t>
            </a:r>
            <a:r>
              <a:rPr dirty="0" sz="3350" spc="-20">
                <a:latin typeface="Calibri"/>
                <a:cs typeface="Calibri"/>
              </a:rPr>
              <a:t>from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-4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comfort</a:t>
            </a:r>
            <a:r>
              <a:rPr dirty="0" sz="3350" spc="-4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of</a:t>
            </a:r>
            <a:r>
              <a:rPr dirty="0" sz="3350" spc="-40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your</a:t>
            </a:r>
            <a:r>
              <a:rPr dirty="0" sz="3350" spc="-35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home.</a:t>
            </a:r>
            <a:endParaRPr sz="335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8946" y="2315769"/>
            <a:ext cx="8534399" cy="6400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886" y="-14808"/>
            <a:ext cx="1963420" cy="1420495"/>
            <a:chOff x="-14886" y="-14808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4191" y="15186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70" y="0"/>
                  </a:moveTo>
                  <a:lnTo>
                    <a:pt x="497841" y="43929"/>
                  </a:lnTo>
                  <a:lnTo>
                    <a:pt x="490455" y="87594"/>
                  </a:lnTo>
                  <a:lnTo>
                    <a:pt x="478509" y="130685"/>
                  </a:lnTo>
                  <a:lnTo>
                    <a:pt x="462304" y="172892"/>
                  </a:lnTo>
                  <a:lnTo>
                    <a:pt x="442138" y="213907"/>
                  </a:lnTo>
                  <a:lnTo>
                    <a:pt x="418310" y="253419"/>
                  </a:lnTo>
                  <a:lnTo>
                    <a:pt x="391118" y="291119"/>
                  </a:lnTo>
                  <a:lnTo>
                    <a:pt x="360863" y="326698"/>
                  </a:lnTo>
                  <a:lnTo>
                    <a:pt x="327842" y="359845"/>
                  </a:lnTo>
                  <a:lnTo>
                    <a:pt x="292355" y="390252"/>
                  </a:lnTo>
                  <a:lnTo>
                    <a:pt x="254700" y="417609"/>
                  </a:lnTo>
                  <a:lnTo>
                    <a:pt x="215177" y="441607"/>
                  </a:lnTo>
                  <a:lnTo>
                    <a:pt x="174085" y="461935"/>
                  </a:lnTo>
                  <a:lnTo>
                    <a:pt x="131722" y="478285"/>
                  </a:lnTo>
                  <a:lnTo>
                    <a:pt x="88388" y="490346"/>
                  </a:lnTo>
                  <a:lnTo>
                    <a:pt x="44380" y="497810"/>
                  </a:lnTo>
                  <a:lnTo>
                    <a:pt x="0" y="500367"/>
                  </a:lnTo>
                  <a:lnTo>
                    <a:pt x="44380" y="502902"/>
                  </a:lnTo>
                  <a:lnTo>
                    <a:pt x="88388" y="510304"/>
                  </a:lnTo>
                  <a:lnTo>
                    <a:pt x="131722" y="522267"/>
                  </a:lnTo>
                  <a:lnTo>
                    <a:pt x="174085" y="538487"/>
                  </a:lnTo>
                  <a:lnTo>
                    <a:pt x="215177" y="558658"/>
                  </a:lnTo>
                  <a:lnTo>
                    <a:pt x="254700" y="582476"/>
                  </a:lnTo>
                  <a:lnTo>
                    <a:pt x="292355" y="609635"/>
                  </a:lnTo>
                  <a:lnTo>
                    <a:pt x="327842" y="639830"/>
                  </a:lnTo>
                  <a:lnTo>
                    <a:pt x="360863" y="672756"/>
                  </a:lnTo>
                  <a:lnTo>
                    <a:pt x="391118" y="708107"/>
                  </a:lnTo>
                  <a:lnTo>
                    <a:pt x="418310" y="745580"/>
                  </a:lnTo>
                  <a:lnTo>
                    <a:pt x="442138" y="784868"/>
                  </a:lnTo>
                  <a:lnTo>
                    <a:pt x="462304" y="825666"/>
                  </a:lnTo>
                  <a:lnTo>
                    <a:pt x="478509" y="867670"/>
                  </a:lnTo>
                  <a:lnTo>
                    <a:pt x="490455" y="910575"/>
                  </a:lnTo>
                  <a:lnTo>
                    <a:pt x="497841" y="954074"/>
                  </a:lnTo>
                  <a:lnTo>
                    <a:pt x="500370" y="997864"/>
                  </a:lnTo>
                  <a:lnTo>
                    <a:pt x="502898" y="954074"/>
                  </a:lnTo>
                  <a:lnTo>
                    <a:pt x="510284" y="910575"/>
                  </a:lnTo>
                  <a:lnTo>
                    <a:pt x="522226" y="867670"/>
                  </a:lnTo>
                  <a:lnTo>
                    <a:pt x="538426" y="825666"/>
                  </a:lnTo>
                  <a:lnTo>
                    <a:pt x="558584" y="784868"/>
                  </a:lnTo>
                  <a:lnTo>
                    <a:pt x="582399" y="745580"/>
                  </a:lnTo>
                  <a:lnTo>
                    <a:pt x="609573" y="708107"/>
                  </a:lnTo>
                  <a:lnTo>
                    <a:pt x="639804" y="672756"/>
                  </a:lnTo>
                  <a:lnTo>
                    <a:pt x="672793" y="639830"/>
                  </a:lnTo>
                  <a:lnTo>
                    <a:pt x="708241" y="609635"/>
                  </a:lnTo>
                  <a:lnTo>
                    <a:pt x="745848" y="582476"/>
                  </a:lnTo>
                  <a:lnTo>
                    <a:pt x="785313" y="558658"/>
                  </a:lnTo>
                  <a:lnTo>
                    <a:pt x="826337" y="538487"/>
                  </a:lnTo>
                  <a:lnTo>
                    <a:pt x="868620" y="522267"/>
                  </a:lnTo>
                  <a:lnTo>
                    <a:pt x="911863" y="510304"/>
                  </a:lnTo>
                  <a:lnTo>
                    <a:pt x="955764" y="502902"/>
                  </a:lnTo>
                  <a:lnTo>
                    <a:pt x="1000026" y="500367"/>
                  </a:lnTo>
                  <a:lnTo>
                    <a:pt x="955764" y="497810"/>
                  </a:lnTo>
                  <a:lnTo>
                    <a:pt x="911863" y="490346"/>
                  </a:lnTo>
                  <a:lnTo>
                    <a:pt x="868620" y="478285"/>
                  </a:lnTo>
                  <a:lnTo>
                    <a:pt x="826337" y="461935"/>
                  </a:lnTo>
                  <a:lnTo>
                    <a:pt x="785313" y="441607"/>
                  </a:lnTo>
                  <a:lnTo>
                    <a:pt x="745848" y="417609"/>
                  </a:lnTo>
                  <a:lnTo>
                    <a:pt x="708241" y="390252"/>
                  </a:lnTo>
                  <a:lnTo>
                    <a:pt x="672793" y="359845"/>
                  </a:lnTo>
                  <a:lnTo>
                    <a:pt x="639804" y="326698"/>
                  </a:lnTo>
                  <a:lnTo>
                    <a:pt x="609573" y="291119"/>
                  </a:lnTo>
                  <a:lnTo>
                    <a:pt x="582399" y="253419"/>
                  </a:lnTo>
                  <a:lnTo>
                    <a:pt x="558584" y="213907"/>
                  </a:lnTo>
                  <a:lnTo>
                    <a:pt x="538426" y="172892"/>
                  </a:lnTo>
                  <a:lnTo>
                    <a:pt x="522226" y="130685"/>
                  </a:lnTo>
                  <a:lnTo>
                    <a:pt x="510284" y="87594"/>
                  </a:lnTo>
                  <a:lnTo>
                    <a:pt x="502898" y="43929"/>
                  </a:lnTo>
                  <a:lnTo>
                    <a:pt x="50037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191" y="15186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22" y="500365"/>
                  </a:moveTo>
                  <a:lnTo>
                    <a:pt x="955761" y="502900"/>
                  </a:lnTo>
                  <a:lnTo>
                    <a:pt x="911859" y="510302"/>
                  </a:lnTo>
                  <a:lnTo>
                    <a:pt x="868617" y="522265"/>
                  </a:lnTo>
                  <a:lnTo>
                    <a:pt x="826334" y="538485"/>
                  </a:lnTo>
                  <a:lnTo>
                    <a:pt x="785310" y="558656"/>
                  </a:lnTo>
                  <a:lnTo>
                    <a:pt x="745845" y="582474"/>
                  </a:lnTo>
                  <a:lnTo>
                    <a:pt x="708238" y="609632"/>
                  </a:lnTo>
                  <a:lnTo>
                    <a:pt x="672791" y="639827"/>
                  </a:lnTo>
                  <a:lnTo>
                    <a:pt x="639801" y="672753"/>
                  </a:lnTo>
                  <a:lnTo>
                    <a:pt x="609570" y="708104"/>
                  </a:lnTo>
                  <a:lnTo>
                    <a:pt x="582397" y="745577"/>
                  </a:lnTo>
                  <a:lnTo>
                    <a:pt x="558581" y="784865"/>
                  </a:lnTo>
                  <a:lnTo>
                    <a:pt x="538424" y="825663"/>
                  </a:lnTo>
                  <a:lnTo>
                    <a:pt x="522224" y="867667"/>
                  </a:lnTo>
                  <a:lnTo>
                    <a:pt x="510281" y="910571"/>
                  </a:lnTo>
                  <a:lnTo>
                    <a:pt x="502896" y="954070"/>
                  </a:lnTo>
                  <a:lnTo>
                    <a:pt x="500367" y="997860"/>
                  </a:lnTo>
                  <a:lnTo>
                    <a:pt x="497839" y="954070"/>
                  </a:lnTo>
                  <a:lnTo>
                    <a:pt x="490452" y="910571"/>
                  </a:lnTo>
                  <a:lnTo>
                    <a:pt x="478507" y="867667"/>
                  </a:lnTo>
                  <a:lnTo>
                    <a:pt x="462302" y="825663"/>
                  </a:lnTo>
                  <a:lnTo>
                    <a:pt x="442136" y="784865"/>
                  </a:lnTo>
                  <a:lnTo>
                    <a:pt x="418308" y="745577"/>
                  </a:lnTo>
                  <a:lnTo>
                    <a:pt x="391116" y="708104"/>
                  </a:lnTo>
                  <a:lnTo>
                    <a:pt x="360861" y="672753"/>
                  </a:lnTo>
                  <a:lnTo>
                    <a:pt x="327840" y="639827"/>
                  </a:lnTo>
                  <a:lnTo>
                    <a:pt x="292353" y="609632"/>
                  </a:lnTo>
                  <a:lnTo>
                    <a:pt x="254699" y="582474"/>
                  </a:lnTo>
                  <a:lnTo>
                    <a:pt x="215176" y="558656"/>
                  </a:lnTo>
                  <a:lnTo>
                    <a:pt x="174084" y="538485"/>
                  </a:lnTo>
                  <a:lnTo>
                    <a:pt x="131721" y="522265"/>
                  </a:lnTo>
                  <a:lnTo>
                    <a:pt x="88387" y="510302"/>
                  </a:lnTo>
                  <a:lnTo>
                    <a:pt x="44380" y="502900"/>
                  </a:lnTo>
                  <a:lnTo>
                    <a:pt x="0" y="500365"/>
                  </a:lnTo>
                  <a:lnTo>
                    <a:pt x="44380" y="497808"/>
                  </a:lnTo>
                  <a:lnTo>
                    <a:pt x="88387" y="490345"/>
                  </a:lnTo>
                  <a:lnTo>
                    <a:pt x="131721" y="478284"/>
                  </a:lnTo>
                  <a:lnTo>
                    <a:pt x="174084" y="461935"/>
                  </a:lnTo>
                  <a:lnTo>
                    <a:pt x="215176" y="441607"/>
                  </a:lnTo>
                  <a:lnTo>
                    <a:pt x="254699" y="417611"/>
                  </a:lnTo>
                  <a:lnTo>
                    <a:pt x="292353" y="390255"/>
                  </a:lnTo>
                  <a:lnTo>
                    <a:pt x="327840" y="359848"/>
                  </a:lnTo>
                  <a:lnTo>
                    <a:pt x="360861" y="326702"/>
                  </a:lnTo>
                  <a:lnTo>
                    <a:pt x="391116" y="291124"/>
                  </a:lnTo>
                  <a:lnTo>
                    <a:pt x="418308" y="253424"/>
                  </a:lnTo>
                  <a:lnTo>
                    <a:pt x="442136" y="213912"/>
                  </a:lnTo>
                  <a:lnTo>
                    <a:pt x="462302" y="172897"/>
                  </a:lnTo>
                  <a:lnTo>
                    <a:pt x="478507" y="130689"/>
                  </a:lnTo>
                  <a:lnTo>
                    <a:pt x="490452" y="87597"/>
                  </a:lnTo>
                  <a:lnTo>
                    <a:pt x="497839" y="43931"/>
                  </a:lnTo>
                  <a:lnTo>
                    <a:pt x="500367" y="0"/>
                  </a:lnTo>
                  <a:lnTo>
                    <a:pt x="502896" y="43931"/>
                  </a:lnTo>
                  <a:lnTo>
                    <a:pt x="510281" y="87597"/>
                  </a:lnTo>
                  <a:lnTo>
                    <a:pt x="522224" y="130689"/>
                  </a:lnTo>
                  <a:lnTo>
                    <a:pt x="538424" y="172897"/>
                  </a:lnTo>
                  <a:lnTo>
                    <a:pt x="558581" y="213912"/>
                  </a:lnTo>
                  <a:lnTo>
                    <a:pt x="582397" y="253424"/>
                  </a:lnTo>
                  <a:lnTo>
                    <a:pt x="609570" y="291124"/>
                  </a:lnTo>
                  <a:lnTo>
                    <a:pt x="639801" y="326702"/>
                  </a:lnTo>
                  <a:lnTo>
                    <a:pt x="672791" y="359848"/>
                  </a:lnTo>
                  <a:lnTo>
                    <a:pt x="708238" y="390255"/>
                  </a:lnTo>
                  <a:lnTo>
                    <a:pt x="745845" y="417611"/>
                  </a:lnTo>
                  <a:lnTo>
                    <a:pt x="785310" y="441607"/>
                  </a:lnTo>
                  <a:lnTo>
                    <a:pt x="826334" y="461935"/>
                  </a:lnTo>
                  <a:lnTo>
                    <a:pt x="868617" y="478284"/>
                  </a:lnTo>
                  <a:lnTo>
                    <a:pt x="911859" y="490345"/>
                  </a:lnTo>
                  <a:lnTo>
                    <a:pt x="955761" y="497808"/>
                  </a:lnTo>
                  <a:lnTo>
                    <a:pt x="1000022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9342" y="15186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72" y="0"/>
                  </a:moveTo>
                  <a:lnTo>
                    <a:pt x="497843" y="43929"/>
                  </a:lnTo>
                  <a:lnTo>
                    <a:pt x="490457" y="87594"/>
                  </a:lnTo>
                  <a:lnTo>
                    <a:pt x="478511" y="130685"/>
                  </a:lnTo>
                  <a:lnTo>
                    <a:pt x="462306" y="172892"/>
                  </a:lnTo>
                  <a:lnTo>
                    <a:pt x="442140" y="213907"/>
                  </a:lnTo>
                  <a:lnTo>
                    <a:pt x="418311" y="253419"/>
                  </a:lnTo>
                  <a:lnTo>
                    <a:pt x="391120" y="291119"/>
                  </a:lnTo>
                  <a:lnTo>
                    <a:pt x="360864" y="326698"/>
                  </a:lnTo>
                  <a:lnTo>
                    <a:pt x="327843" y="359845"/>
                  </a:lnTo>
                  <a:lnTo>
                    <a:pt x="292356" y="390252"/>
                  </a:lnTo>
                  <a:lnTo>
                    <a:pt x="254701" y="417609"/>
                  </a:lnTo>
                  <a:lnTo>
                    <a:pt x="215178" y="441607"/>
                  </a:lnTo>
                  <a:lnTo>
                    <a:pt x="174085" y="461935"/>
                  </a:lnTo>
                  <a:lnTo>
                    <a:pt x="131722" y="478285"/>
                  </a:lnTo>
                  <a:lnTo>
                    <a:pt x="88388" y="490346"/>
                  </a:lnTo>
                  <a:lnTo>
                    <a:pt x="44380" y="497810"/>
                  </a:lnTo>
                  <a:lnTo>
                    <a:pt x="0" y="500367"/>
                  </a:lnTo>
                  <a:lnTo>
                    <a:pt x="44380" y="502902"/>
                  </a:lnTo>
                  <a:lnTo>
                    <a:pt x="88388" y="510304"/>
                  </a:lnTo>
                  <a:lnTo>
                    <a:pt x="131722" y="522267"/>
                  </a:lnTo>
                  <a:lnTo>
                    <a:pt x="174085" y="538487"/>
                  </a:lnTo>
                  <a:lnTo>
                    <a:pt x="215178" y="558658"/>
                  </a:lnTo>
                  <a:lnTo>
                    <a:pt x="254701" y="582476"/>
                  </a:lnTo>
                  <a:lnTo>
                    <a:pt x="292356" y="609635"/>
                  </a:lnTo>
                  <a:lnTo>
                    <a:pt x="327843" y="639830"/>
                  </a:lnTo>
                  <a:lnTo>
                    <a:pt x="360864" y="672756"/>
                  </a:lnTo>
                  <a:lnTo>
                    <a:pt x="391120" y="708107"/>
                  </a:lnTo>
                  <a:lnTo>
                    <a:pt x="418311" y="745580"/>
                  </a:lnTo>
                  <a:lnTo>
                    <a:pt x="442140" y="784868"/>
                  </a:lnTo>
                  <a:lnTo>
                    <a:pt x="462306" y="825666"/>
                  </a:lnTo>
                  <a:lnTo>
                    <a:pt x="478511" y="867670"/>
                  </a:lnTo>
                  <a:lnTo>
                    <a:pt x="490457" y="910575"/>
                  </a:lnTo>
                  <a:lnTo>
                    <a:pt x="497843" y="954074"/>
                  </a:lnTo>
                  <a:lnTo>
                    <a:pt x="500372" y="997864"/>
                  </a:lnTo>
                  <a:lnTo>
                    <a:pt x="502900" y="954074"/>
                  </a:lnTo>
                  <a:lnTo>
                    <a:pt x="510286" y="910575"/>
                  </a:lnTo>
                  <a:lnTo>
                    <a:pt x="522228" y="867670"/>
                  </a:lnTo>
                  <a:lnTo>
                    <a:pt x="538428" y="825666"/>
                  </a:lnTo>
                  <a:lnTo>
                    <a:pt x="558586" y="784868"/>
                  </a:lnTo>
                  <a:lnTo>
                    <a:pt x="582401" y="745580"/>
                  </a:lnTo>
                  <a:lnTo>
                    <a:pt x="609574" y="708107"/>
                  </a:lnTo>
                  <a:lnTo>
                    <a:pt x="639805" y="672756"/>
                  </a:lnTo>
                  <a:lnTo>
                    <a:pt x="672795" y="639830"/>
                  </a:lnTo>
                  <a:lnTo>
                    <a:pt x="708242" y="609635"/>
                  </a:lnTo>
                  <a:lnTo>
                    <a:pt x="745849" y="582476"/>
                  </a:lnTo>
                  <a:lnTo>
                    <a:pt x="785314" y="558658"/>
                  </a:lnTo>
                  <a:lnTo>
                    <a:pt x="826338" y="538487"/>
                  </a:lnTo>
                  <a:lnTo>
                    <a:pt x="868621" y="522267"/>
                  </a:lnTo>
                  <a:lnTo>
                    <a:pt x="911864" y="510304"/>
                  </a:lnTo>
                  <a:lnTo>
                    <a:pt x="955766" y="502902"/>
                  </a:lnTo>
                  <a:lnTo>
                    <a:pt x="1000028" y="500367"/>
                  </a:lnTo>
                  <a:lnTo>
                    <a:pt x="955766" y="497810"/>
                  </a:lnTo>
                  <a:lnTo>
                    <a:pt x="911864" y="490346"/>
                  </a:lnTo>
                  <a:lnTo>
                    <a:pt x="868621" y="478285"/>
                  </a:lnTo>
                  <a:lnTo>
                    <a:pt x="826338" y="461935"/>
                  </a:lnTo>
                  <a:lnTo>
                    <a:pt x="785314" y="441607"/>
                  </a:lnTo>
                  <a:lnTo>
                    <a:pt x="745849" y="417609"/>
                  </a:lnTo>
                  <a:lnTo>
                    <a:pt x="708242" y="390252"/>
                  </a:lnTo>
                  <a:lnTo>
                    <a:pt x="672795" y="359845"/>
                  </a:lnTo>
                  <a:lnTo>
                    <a:pt x="639805" y="326698"/>
                  </a:lnTo>
                  <a:lnTo>
                    <a:pt x="609574" y="291119"/>
                  </a:lnTo>
                  <a:lnTo>
                    <a:pt x="582401" y="253419"/>
                  </a:lnTo>
                  <a:lnTo>
                    <a:pt x="558586" y="213907"/>
                  </a:lnTo>
                  <a:lnTo>
                    <a:pt x="538428" y="172892"/>
                  </a:lnTo>
                  <a:lnTo>
                    <a:pt x="522228" y="130685"/>
                  </a:lnTo>
                  <a:lnTo>
                    <a:pt x="510286" y="87594"/>
                  </a:lnTo>
                  <a:lnTo>
                    <a:pt x="502900" y="43929"/>
                  </a:lnTo>
                  <a:lnTo>
                    <a:pt x="500372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9339" y="15186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32" y="500365"/>
                  </a:moveTo>
                  <a:lnTo>
                    <a:pt x="955770" y="502900"/>
                  </a:lnTo>
                  <a:lnTo>
                    <a:pt x="911868" y="510302"/>
                  </a:lnTo>
                  <a:lnTo>
                    <a:pt x="868625" y="522265"/>
                  </a:lnTo>
                  <a:lnTo>
                    <a:pt x="826342" y="538485"/>
                  </a:lnTo>
                  <a:lnTo>
                    <a:pt x="785318" y="558656"/>
                  </a:lnTo>
                  <a:lnTo>
                    <a:pt x="745853" y="582474"/>
                  </a:lnTo>
                  <a:lnTo>
                    <a:pt x="708246" y="609632"/>
                  </a:lnTo>
                  <a:lnTo>
                    <a:pt x="672798" y="639827"/>
                  </a:lnTo>
                  <a:lnTo>
                    <a:pt x="639809" y="672753"/>
                  </a:lnTo>
                  <a:lnTo>
                    <a:pt x="609578" y="708104"/>
                  </a:lnTo>
                  <a:lnTo>
                    <a:pt x="582405" y="745577"/>
                  </a:lnTo>
                  <a:lnTo>
                    <a:pt x="558590" y="784865"/>
                  </a:lnTo>
                  <a:lnTo>
                    <a:pt x="538432" y="825663"/>
                  </a:lnTo>
                  <a:lnTo>
                    <a:pt x="522232" y="867667"/>
                  </a:lnTo>
                  <a:lnTo>
                    <a:pt x="510290" y="910571"/>
                  </a:lnTo>
                  <a:lnTo>
                    <a:pt x="502904" y="954070"/>
                  </a:lnTo>
                  <a:lnTo>
                    <a:pt x="500376" y="997860"/>
                  </a:lnTo>
                  <a:lnTo>
                    <a:pt x="497847" y="954070"/>
                  </a:lnTo>
                  <a:lnTo>
                    <a:pt x="490460" y="910571"/>
                  </a:lnTo>
                  <a:lnTo>
                    <a:pt x="478515" y="867667"/>
                  </a:lnTo>
                  <a:lnTo>
                    <a:pt x="462309" y="825663"/>
                  </a:lnTo>
                  <a:lnTo>
                    <a:pt x="442143" y="784865"/>
                  </a:lnTo>
                  <a:lnTo>
                    <a:pt x="418314" y="745577"/>
                  </a:lnTo>
                  <a:lnTo>
                    <a:pt x="391122" y="708104"/>
                  </a:lnTo>
                  <a:lnTo>
                    <a:pt x="360866" y="672753"/>
                  </a:lnTo>
                  <a:lnTo>
                    <a:pt x="327844" y="639827"/>
                  </a:lnTo>
                  <a:lnTo>
                    <a:pt x="292356" y="609632"/>
                  </a:lnTo>
                  <a:lnTo>
                    <a:pt x="254701" y="582474"/>
                  </a:lnTo>
                  <a:lnTo>
                    <a:pt x="215178" y="558656"/>
                  </a:lnTo>
                  <a:lnTo>
                    <a:pt x="174085" y="538485"/>
                  </a:lnTo>
                  <a:lnTo>
                    <a:pt x="131722" y="522265"/>
                  </a:lnTo>
                  <a:lnTo>
                    <a:pt x="88387" y="510302"/>
                  </a:lnTo>
                  <a:lnTo>
                    <a:pt x="44380" y="502900"/>
                  </a:lnTo>
                  <a:lnTo>
                    <a:pt x="0" y="500365"/>
                  </a:lnTo>
                  <a:lnTo>
                    <a:pt x="44380" y="497808"/>
                  </a:lnTo>
                  <a:lnTo>
                    <a:pt x="88387" y="490345"/>
                  </a:lnTo>
                  <a:lnTo>
                    <a:pt x="131722" y="478284"/>
                  </a:lnTo>
                  <a:lnTo>
                    <a:pt x="174085" y="461935"/>
                  </a:lnTo>
                  <a:lnTo>
                    <a:pt x="215178" y="441607"/>
                  </a:lnTo>
                  <a:lnTo>
                    <a:pt x="254701" y="417611"/>
                  </a:lnTo>
                  <a:lnTo>
                    <a:pt x="292356" y="390255"/>
                  </a:lnTo>
                  <a:lnTo>
                    <a:pt x="327844" y="359848"/>
                  </a:lnTo>
                  <a:lnTo>
                    <a:pt x="360866" y="326702"/>
                  </a:lnTo>
                  <a:lnTo>
                    <a:pt x="391122" y="291124"/>
                  </a:lnTo>
                  <a:lnTo>
                    <a:pt x="418314" y="253424"/>
                  </a:lnTo>
                  <a:lnTo>
                    <a:pt x="442143" y="213912"/>
                  </a:lnTo>
                  <a:lnTo>
                    <a:pt x="462309" y="172897"/>
                  </a:lnTo>
                  <a:lnTo>
                    <a:pt x="478515" y="130689"/>
                  </a:lnTo>
                  <a:lnTo>
                    <a:pt x="490460" y="87597"/>
                  </a:lnTo>
                  <a:lnTo>
                    <a:pt x="497847" y="43931"/>
                  </a:lnTo>
                  <a:lnTo>
                    <a:pt x="500376" y="0"/>
                  </a:lnTo>
                  <a:lnTo>
                    <a:pt x="502904" y="43931"/>
                  </a:lnTo>
                  <a:lnTo>
                    <a:pt x="510290" y="87597"/>
                  </a:lnTo>
                  <a:lnTo>
                    <a:pt x="522232" y="130689"/>
                  </a:lnTo>
                  <a:lnTo>
                    <a:pt x="538432" y="172897"/>
                  </a:lnTo>
                  <a:lnTo>
                    <a:pt x="558590" y="213912"/>
                  </a:lnTo>
                  <a:lnTo>
                    <a:pt x="582405" y="253424"/>
                  </a:lnTo>
                  <a:lnTo>
                    <a:pt x="609578" y="291124"/>
                  </a:lnTo>
                  <a:lnTo>
                    <a:pt x="639809" y="326702"/>
                  </a:lnTo>
                  <a:lnTo>
                    <a:pt x="672798" y="359848"/>
                  </a:lnTo>
                  <a:lnTo>
                    <a:pt x="708246" y="390255"/>
                  </a:lnTo>
                  <a:lnTo>
                    <a:pt x="745853" y="417611"/>
                  </a:lnTo>
                  <a:lnTo>
                    <a:pt x="785318" y="441607"/>
                  </a:lnTo>
                  <a:lnTo>
                    <a:pt x="826342" y="461935"/>
                  </a:lnTo>
                  <a:lnTo>
                    <a:pt x="868625" y="478284"/>
                  </a:lnTo>
                  <a:lnTo>
                    <a:pt x="911868" y="490345"/>
                  </a:lnTo>
                  <a:lnTo>
                    <a:pt x="955770" y="497808"/>
                  </a:lnTo>
                  <a:lnTo>
                    <a:pt x="1000032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91" y="4270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20" h="1170940">
                  <a:moveTo>
                    <a:pt x="962586" y="0"/>
                  </a:moveTo>
                  <a:lnTo>
                    <a:pt x="1925179" y="0"/>
                  </a:lnTo>
                  <a:lnTo>
                    <a:pt x="1925179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586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6471" y="955344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10" y="0"/>
                  </a:moveTo>
                  <a:lnTo>
                    <a:pt x="208791" y="0"/>
                  </a:lnTo>
                  <a:lnTo>
                    <a:pt x="185752" y="2870"/>
                  </a:lnTo>
                  <a:lnTo>
                    <a:pt x="131033" y="19431"/>
                  </a:lnTo>
                  <a:lnTo>
                    <a:pt x="91436" y="42468"/>
                  </a:lnTo>
                  <a:lnTo>
                    <a:pt x="56878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60" y="174942"/>
                  </a:lnTo>
                  <a:lnTo>
                    <a:pt x="3601" y="185737"/>
                  </a:lnTo>
                  <a:lnTo>
                    <a:pt x="720" y="208788"/>
                  </a:lnTo>
                  <a:lnTo>
                    <a:pt x="720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2877" y="254863"/>
                  </a:lnTo>
                  <a:lnTo>
                    <a:pt x="14396" y="299491"/>
                  </a:lnTo>
                  <a:lnTo>
                    <a:pt x="35278" y="340537"/>
                  </a:lnTo>
                  <a:lnTo>
                    <a:pt x="72717" y="383730"/>
                  </a:lnTo>
                  <a:lnTo>
                    <a:pt x="120233" y="416852"/>
                  </a:lnTo>
                  <a:lnTo>
                    <a:pt x="163433" y="433412"/>
                  </a:lnTo>
                  <a:lnTo>
                    <a:pt x="208791" y="440613"/>
                  </a:lnTo>
                  <a:lnTo>
                    <a:pt x="231829" y="440613"/>
                  </a:lnTo>
                  <a:lnTo>
                    <a:pt x="277187" y="433412"/>
                  </a:lnTo>
                  <a:lnTo>
                    <a:pt x="320382" y="416852"/>
                  </a:lnTo>
                  <a:lnTo>
                    <a:pt x="359261" y="391655"/>
                  </a:lnTo>
                  <a:lnTo>
                    <a:pt x="391661" y="359257"/>
                  </a:lnTo>
                  <a:lnTo>
                    <a:pt x="416858" y="320382"/>
                  </a:lnTo>
                  <a:lnTo>
                    <a:pt x="433417" y="277177"/>
                  </a:lnTo>
                  <a:lnTo>
                    <a:pt x="440616" y="231825"/>
                  </a:lnTo>
                  <a:lnTo>
                    <a:pt x="440616" y="220306"/>
                  </a:lnTo>
                  <a:lnTo>
                    <a:pt x="440616" y="208788"/>
                  </a:lnTo>
                  <a:lnTo>
                    <a:pt x="432697" y="163423"/>
                  </a:lnTo>
                  <a:lnTo>
                    <a:pt x="416138" y="120230"/>
                  </a:lnTo>
                  <a:lnTo>
                    <a:pt x="390942" y="82067"/>
                  </a:lnTo>
                  <a:lnTo>
                    <a:pt x="349900" y="42468"/>
                  </a:lnTo>
                  <a:lnTo>
                    <a:pt x="309582" y="19431"/>
                  </a:lnTo>
                  <a:lnTo>
                    <a:pt x="265668" y="5753"/>
                  </a:lnTo>
                  <a:lnTo>
                    <a:pt x="254868" y="3594"/>
                  </a:lnTo>
                  <a:lnTo>
                    <a:pt x="231829" y="711"/>
                  </a:lnTo>
                  <a:lnTo>
                    <a:pt x="220310" y="711"/>
                  </a:lnTo>
                  <a:lnTo>
                    <a:pt x="22031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6469" y="955344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13" y="220306"/>
                  </a:moveTo>
                  <a:lnTo>
                    <a:pt x="440613" y="231824"/>
                  </a:lnTo>
                  <a:lnTo>
                    <a:pt x="439174" y="243343"/>
                  </a:lnTo>
                  <a:lnTo>
                    <a:pt x="437737" y="254862"/>
                  </a:lnTo>
                  <a:lnTo>
                    <a:pt x="426217" y="299502"/>
                  </a:lnTo>
                  <a:lnTo>
                    <a:pt x="411096" y="330452"/>
                  </a:lnTo>
                  <a:lnTo>
                    <a:pt x="405337" y="340536"/>
                  </a:lnTo>
                  <a:lnTo>
                    <a:pt x="398857" y="349896"/>
                  </a:lnTo>
                  <a:lnTo>
                    <a:pt x="391660" y="359256"/>
                  </a:lnTo>
                  <a:lnTo>
                    <a:pt x="383736" y="367892"/>
                  </a:lnTo>
                  <a:lnTo>
                    <a:pt x="375819" y="375816"/>
                  </a:lnTo>
                  <a:lnTo>
                    <a:pt x="367902" y="383741"/>
                  </a:lnTo>
                  <a:lnTo>
                    <a:pt x="330461" y="411097"/>
                  </a:lnTo>
                  <a:lnTo>
                    <a:pt x="288705" y="429817"/>
                  </a:lnTo>
                  <a:lnTo>
                    <a:pt x="243348" y="439164"/>
                  </a:lnTo>
                  <a:lnTo>
                    <a:pt x="231828" y="440612"/>
                  </a:lnTo>
                  <a:lnTo>
                    <a:pt x="220309" y="440612"/>
                  </a:lnTo>
                  <a:lnTo>
                    <a:pt x="208790" y="440612"/>
                  </a:lnTo>
                  <a:lnTo>
                    <a:pt x="197271" y="439164"/>
                  </a:lnTo>
                  <a:lnTo>
                    <a:pt x="151913" y="429817"/>
                  </a:lnTo>
                  <a:lnTo>
                    <a:pt x="110152" y="411097"/>
                  </a:lnTo>
                  <a:lnTo>
                    <a:pt x="72717" y="383741"/>
                  </a:lnTo>
                  <a:lnTo>
                    <a:pt x="41756" y="349896"/>
                  </a:lnTo>
                  <a:lnTo>
                    <a:pt x="29517" y="330452"/>
                  </a:lnTo>
                  <a:lnTo>
                    <a:pt x="23757" y="320381"/>
                  </a:lnTo>
                  <a:lnTo>
                    <a:pt x="7198" y="277176"/>
                  </a:lnTo>
                  <a:lnTo>
                    <a:pt x="0" y="231824"/>
                  </a:lnTo>
                  <a:lnTo>
                    <a:pt x="0" y="220306"/>
                  </a:lnTo>
                  <a:lnTo>
                    <a:pt x="720" y="220306"/>
                  </a:lnTo>
                  <a:lnTo>
                    <a:pt x="720" y="208787"/>
                  </a:lnTo>
                  <a:lnTo>
                    <a:pt x="2157" y="197268"/>
                  </a:lnTo>
                  <a:lnTo>
                    <a:pt x="3601" y="185749"/>
                  </a:lnTo>
                  <a:lnTo>
                    <a:pt x="5759" y="174941"/>
                  </a:lnTo>
                  <a:lnTo>
                    <a:pt x="7918" y="163422"/>
                  </a:lnTo>
                  <a:lnTo>
                    <a:pt x="11518" y="152627"/>
                  </a:lnTo>
                  <a:lnTo>
                    <a:pt x="15120" y="141820"/>
                  </a:lnTo>
                  <a:lnTo>
                    <a:pt x="19437" y="131025"/>
                  </a:lnTo>
                  <a:lnTo>
                    <a:pt x="42475" y="90715"/>
                  </a:lnTo>
                  <a:lnTo>
                    <a:pt x="73436" y="56870"/>
                  </a:lnTo>
                  <a:lnTo>
                    <a:pt x="100796" y="35991"/>
                  </a:lnTo>
                  <a:lnTo>
                    <a:pt x="110152" y="29514"/>
                  </a:lnTo>
                  <a:lnTo>
                    <a:pt x="152632" y="10794"/>
                  </a:lnTo>
                  <a:lnTo>
                    <a:pt x="197271" y="1435"/>
                  </a:lnTo>
                  <a:lnTo>
                    <a:pt x="208790" y="0"/>
                  </a:lnTo>
                  <a:lnTo>
                    <a:pt x="220309" y="0"/>
                  </a:lnTo>
                  <a:lnTo>
                    <a:pt x="220309" y="723"/>
                  </a:lnTo>
                  <a:lnTo>
                    <a:pt x="231828" y="723"/>
                  </a:lnTo>
                  <a:lnTo>
                    <a:pt x="243348" y="2158"/>
                  </a:lnTo>
                  <a:lnTo>
                    <a:pt x="254867" y="3594"/>
                  </a:lnTo>
                  <a:lnTo>
                    <a:pt x="265667" y="5753"/>
                  </a:lnTo>
                  <a:lnTo>
                    <a:pt x="277186" y="7912"/>
                  </a:lnTo>
                  <a:lnTo>
                    <a:pt x="287986" y="11518"/>
                  </a:lnTo>
                  <a:lnTo>
                    <a:pt x="298781" y="15112"/>
                  </a:lnTo>
                  <a:lnTo>
                    <a:pt x="309581" y="19430"/>
                  </a:lnTo>
                  <a:lnTo>
                    <a:pt x="349898" y="42468"/>
                  </a:lnTo>
                  <a:lnTo>
                    <a:pt x="383736" y="73431"/>
                  </a:lnTo>
                  <a:lnTo>
                    <a:pt x="411096" y="110146"/>
                  </a:lnTo>
                  <a:lnTo>
                    <a:pt x="429813" y="152627"/>
                  </a:lnTo>
                  <a:lnTo>
                    <a:pt x="439174" y="197268"/>
                  </a:lnTo>
                  <a:lnTo>
                    <a:pt x="440613" y="208787"/>
                  </a:lnTo>
                  <a:lnTo>
                    <a:pt x="440613" y="220306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6785">
              <a:lnSpc>
                <a:spcPct val="100000"/>
              </a:lnSpc>
              <a:spcBef>
                <a:spcPts val="100"/>
              </a:spcBef>
            </a:pPr>
            <a:r>
              <a:rPr dirty="0" sz="4700" spc="-650"/>
              <a:t>User</a:t>
            </a:r>
            <a:r>
              <a:rPr dirty="0" sz="4700" spc="-660"/>
              <a:t> </a:t>
            </a:r>
            <a:r>
              <a:rPr dirty="0" sz="4700" spc="-550"/>
              <a:t>Registration</a:t>
            </a:r>
            <a:r>
              <a:rPr dirty="0" sz="4700" spc="-655"/>
              <a:t> </a:t>
            </a:r>
            <a:r>
              <a:rPr dirty="0" sz="4700" spc="-575"/>
              <a:t>and</a:t>
            </a:r>
            <a:r>
              <a:rPr dirty="0" sz="4700" spc="-655"/>
              <a:t> </a:t>
            </a:r>
            <a:r>
              <a:rPr dirty="0" sz="4700" spc="-705"/>
              <a:t>Login</a:t>
            </a:r>
            <a:endParaRPr sz="4700"/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391" y="2077885"/>
            <a:ext cx="133350" cy="1333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391" y="2563660"/>
            <a:ext cx="133350" cy="1333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391" y="3039910"/>
            <a:ext cx="133350" cy="13335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62379" y="1867160"/>
            <a:ext cx="7272020" cy="19418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30"/>
              </a:spcBef>
            </a:pPr>
            <a:r>
              <a:rPr dirty="0" sz="3100">
                <a:latin typeface="Calibri"/>
                <a:cs typeface="Calibri"/>
              </a:rPr>
              <a:t>Implemented</a:t>
            </a:r>
            <a:r>
              <a:rPr dirty="0" sz="3100" spc="17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user</a:t>
            </a:r>
            <a:r>
              <a:rPr dirty="0" sz="3100" spc="18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registration</a:t>
            </a:r>
            <a:r>
              <a:rPr dirty="0" sz="3100" spc="18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functionality. </a:t>
            </a:r>
            <a:r>
              <a:rPr dirty="0" sz="3100">
                <a:latin typeface="Calibri"/>
                <a:cs typeface="Calibri"/>
              </a:rPr>
              <a:t>Developed</a:t>
            </a:r>
            <a:r>
              <a:rPr dirty="0" sz="3100" spc="70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user</a:t>
            </a:r>
            <a:r>
              <a:rPr dirty="0" sz="3100" spc="75">
                <a:latin typeface="Calibri"/>
                <a:cs typeface="Calibri"/>
              </a:rPr>
              <a:t> </a:t>
            </a:r>
            <a:r>
              <a:rPr dirty="0" sz="3100" spc="60">
                <a:latin typeface="Calibri"/>
                <a:cs typeface="Calibri"/>
              </a:rPr>
              <a:t>login</a:t>
            </a:r>
            <a:r>
              <a:rPr dirty="0" sz="3100" spc="70">
                <a:latin typeface="Calibri"/>
                <a:cs typeface="Calibri"/>
              </a:rPr>
              <a:t> </a:t>
            </a:r>
            <a:r>
              <a:rPr dirty="0" sz="3100" spc="45">
                <a:latin typeface="Calibri"/>
                <a:cs typeface="Calibri"/>
              </a:rPr>
              <a:t>mechanism.</a:t>
            </a:r>
            <a:endParaRPr sz="3100">
              <a:latin typeface="Calibri"/>
              <a:cs typeface="Calibri"/>
            </a:endParaRPr>
          </a:p>
          <a:p>
            <a:pPr marL="12700" marR="236220">
              <a:lnSpc>
                <a:spcPct val="100800"/>
              </a:lnSpc>
            </a:pPr>
            <a:r>
              <a:rPr dirty="0" sz="3100">
                <a:latin typeface="Calibri"/>
                <a:cs typeface="Calibri"/>
              </a:rPr>
              <a:t>Integrated</a:t>
            </a:r>
            <a:r>
              <a:rPr dirty="0" sz="3100" spc="15">
                <a:latin typeface="Calibri"/>
                <a:cs typeface="Calibri"/>
              </a:rPr>
              <a:t> </a:t>
            </a:r>
            <a:r>
              <a:rPr dirty="0" sz="3100" spc="50">
                <a:latin typeface="Calibri"/>
                <a:cs typeface="Calibri"/>
              </a:rPr>
              <a:t>email</a:t>
            </a:r>
            <a:r>
              <a:rPr dirty="0" sz="3100" spc="15">
                <a:latin typeface="Calibri"/>
                <a:cs typeface="Calibri"/>
              </a:rPr>
              <a:t> </a:t>
            </a:r>
            <a:r>
              <a:rPr dirty="0" sz="3100">
                <a:latin typeface="Calibri"/>
                <a:cs typeface="Calibri"/>
              </a:rPr>
              <a:t>veriﬁcation</a:t>
            </a:r>
            <a:r>
              <a:rPr dirty="0" sz="3100" spc="20">
                <a:latin typeface="Calibri"/>
                <a:cs typeface="Calibri"/>
              </a:rPr>
              <a:t> </a:t>
            </a:r>
            <a:r>
              <a:rPr dirty="0" sz="3100" spc="75">
                <a:latin typeface="Calibri"/>
                <a:cs typeface="Calibri"/>
              </a:rPr>
              <a:t>and</a:t>
            </a:r>
            <a:r>
              <a:rPr dirty="0" sz="3100" spc="15">
                <a:latin typeface="Calibri"/>
                <a:cs typeface="Calibri"/>
              </a:rPr>
              <a:t> </a:t>
            </a:r>
            <a:r>
              <a:rPr dirty="0" sz="3100" spc="35">
                <a:latin typeface="Calibri"/>
                <a:cs typeface="Calibri"/>
              </a:rPr>
              <a:t>password </a:t>
            </a:r>
            <a:r>
              <a:rPr dirty="0" sz="3100">
                <a:latin typeface="Calibri"/>
                <a:cs typeface="Calibri"/>
              </a:rPr>
              <a:t>reset</a:t>
            </a:r>
            <a:r>
              <a:rPr dirty="0" sz="3100" spc="-100">
                <a:latin typeface="Calibri"/>
                <a:cs typeface="Calibri"/>
              </a:rPr>
              <a:t> </a:t>
            </a:r>
            <a:r>
              <a:rPr dirty="0" sz="3100" spc="-10">
                <a:latin typeface="Calibri"/>
                <a:cs typeface="Calibri"/>
              </a:rPr>
              <a:t>features.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0"/>
            <a:ext cx="18288000" cy="9571355"/>
            <a:chOff x="0" y="0"/>
            <a:chExt cx="18288000" cy="9571355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52359"/>
              <a:ext cx="9099346" cy="501863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9346" y="0"/>
              <a:ext cx="9188653" cy="5113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02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300" spc="-1030"/>
              <a:t>Home</a:t>
            </a:r>
            <a:r>
              <a:rPr dirty="0" sz="7300" spc="-1015"/>
              <a:t> </a:t>
            </a:r>
            <a:r>
              <a:rPr dirty="0" sz="7300" spc="-1019"/>
              <a:t>page</a:t>
            </a:r>
            <a:endParaRPr sz="7300"/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22" y="3297961"/>
            <a:ext cx="142875" cy="14287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22" y="3793261"/>
            <a:ext cx="142875" cy="14287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822" y="6298336"/>
            <a:ext cx="142875" cy="142875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824160" y="3086093"/>
            <a:ext cx="4276090" cy="403288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424180">
              <a:lnSpc>
                <a:spcPts val="3900"/>
              </a:lnSpc>
              <a:spcBef>
                <a:spcPts val="270"/>
              </a:spcBef>
            </a:pPr>
            <a:r>
              <a:rPr dirty="0" sz="3300" spc="-20">
                <a:latin typeface="Calibri"/>
                <a:cs typeface="Calibri"/>
              </a:rPr>
              <a:t>User-</a:t>
            </a:r>
            <a:r>
              <a:rPr dirty="0" sz="3300">
                <a:latin typeface="Calibri"/>
                <a:cs typeface="Calibri"/>
              </a:rPr>
              <a:t>friendly</a:t>
            </a:r>
            <a:r>
              <a:rPr dirty="0" sz="3300" spc="-7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interface </a:t>
            </a:r>
            <a:r>
              <a:rPr dirty="0" sz="3300" spc="50">
                <a:latin typeface="Calibri"/>
                <a:cs typeface="Calibri"/>
              </a:rPr>
              <a:t>Key</a:t>
            </a:r>
            <a:r>
              <a:rPr dirty="0" sz="3300" spc="-9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sections: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854"/>
              </a:lnSpc>
            </a:pPr>
            <a:r>
              <a:rPr dirty="0" sz="3300">
                <a:latin typeface="Calibri"/>
                <a:cs typeface="Calibri"/>
              </a:rPr>
              <a:t>policy</a:t>
            </a:r>
            <a:r>
              <a:rPr dirty="0" sz="3300" spc="1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options,</a:t>
            </a:r>
            <a:r>
              <a:rPr dirty="0" sz="3300" spc="13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user</a:t>
            </a:r>
            <a:endParaRPr sz="330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  <a:spcBef>
                <a:spcPts val="40"/>
              </a:spcBef>
              <a:tabLst>
                <a:tab pos="1163955" algn="l"/>
              </a:tabLst>
            </a:pPr>
            <a:r>
              <a:rPr dirty="0" sz="3300">
                <a:latin typeface="Calibri"/>
                <a:cs typeface="Calibri"/>
              </a:rPr>
              <a:t>dashboard,</a:t>
            </a:r>
            <a:r>
              <a:rPr dirty="0" sz="3300" spc="60">
                <a:latin typeface="Calibri"/>
                <a:cs typeface="Calibri"/>
              </a:rPr>
              <a:t> </a:t>
            </a:r>
            <a:r>
              <a:rPr dirty="0" sz="3300" spc="65">
                <a:latin typeface="Calibri"/>
                <a:cs typeface="Calibri"/>
              </a:rPr>
              <a:t>map</a:t>
            </a:r>
            <a:r>
              <a:rPr dirty="0" sz="3300" spc="6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feature, </a:t>
            </a:r>
            <a:r>
              <a:rPr dirty="0" sz="3300" spc="-10">
                <a:latin typeface="Calibri"/>
                <a:cs typeface="Calibri"/>
              </a:rPr>
              <a:t>agent</a:t>
            </a:r>
            <a:r>
              <a:rPr dirty="0" sz="3300">
                <a:latin typeface="Calibri"/>
                <a:cs typeface="Calibri"/>
              </a:rPr>
              <a:t>	</a:t>
            </a:r>
            <a:r>
              <a:rPr dirty="0" sz="3300" spc="-10">
                <a:latin typeface="Calibri"/>
                <a:cs typeface="Calibri"/>
              </a:rPr>
              <a:t>availabilty, appointment.</a:t>
            </a:r>
            <a:endParaRPr sz="3300">
              <a:latin typeface="Calibri"/>
              <a:cs typeface="Calibri"/>
            </a:endParaRPr>
          </a:p>
          <a:p>
            <a:pPr marL="12700" marR="334010">
              <a:lnSpc>
                <a:spcPts val="3979"/>
              </a:lnSpc>
              <a:spcBef>
                <a:spcPts val="15"/>
              </a:spcBef>
            </a:pPr>
            <a:r>
              <a:rPr dirty="0" sz="3300">
                <a:latin typeface="Calibri"/>
                <a:cs typeface="Calibri"/>
              </a:rPr>
              <a:t>Navigation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50">
                <a:latin typeface="Calibri"/>
                <a:cs typeface="Calibri"/>
              </a:rPr>
              <a:t>and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ease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of use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6377" y="4068209"/>
            <a:ext cx="12931648" cy="6161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4886" y="-14808"/>
            <a:ext cx="1963420" cy="1420495"/>
            <a:chOff x="-14886" y="-14808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4191" y="15186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70" y="0"/>
                  </a:moveTo>
                  <a:lnTo>
                    <a:pt x="497841" y="43929"/>
                  </a:lnTo>
                  <a:lnTo>
                    <a:pt x="490455" y="87594"/>
                  </a:lnTo>
                  <a:lnTo>
                    <a:pt x="478509" y="130685"/>
                  </a:lnTo>
                  <a:lnTo>
                    <a:pt x="462304" y="172892"/>
                  </a:lnTo>
                  <a:lnTo>
                    <a:pt x="442138" y="213907"/>
                  </a:lnTo>
                  <a:lnTo>
                    <a:pt x="418310" y="253419"/>
                  </a:lnTo>
                  <a:lnTo>
                    <a:pt x="391118" y="291119"/>
                  </a:lnTo>
                  <a:lnTo>
                    <a:pt x="360863" y="326698"/>
                  </a:lnTo>
                  <a:lnTo>
                    <a:pt x="327842" y="359845"/>
                  </a:lnTo>
                  <a:lnTo>
                    <a:pt x="292355" y="390252"/>
                  </a:lnTo>
                  <a:lnTo>
                    <a:pt x="254700" y="417609"/>
                  </a:lnTo>
                  <a:lnTo>
                    <a:pt x="215177" y="441607"/>
                  </a:lnTo>
                  <a:lnTo>
                    <a:pt x="174085" y="461935"/>
                  </a:lnTo>
                  <a:lnTo>
                    <a:pt x="131722" y="478285"/>
                  </a:lnTo>
                  <a:lnTo>
                    <a:pt x="88388" y="490346"/>
                  </a:lnTo>
                  <a:lnTo>
                    <a:pt x="44380" y="497810"/>
                  </a:lnTo>
                  <a:lnTo>
                    <a:pt x="0" y="500367"/>
                  </a:lnTo>
                  <a:lnTo>
                    <a:pt x="44380" y="502902"/>
                  </a:lnTo>
                  <a:lnTo>
                    <a:pt x="88388" y="510304"/>
                  </a:lnTo>
                  <a:lnTo>
                    <a:pt x="131722" y="522267"/>
                  </a:lnTo>
                  <a:lnTo>
                    <a:pt x="174085" y="538487"/>
                  </a:lnTo>
                  <a:lnTo>
                    <a:pt x="215177" y="558658"/>
                  </a:lnTo>
                  <a:lnTo>
                    <a:pt x="254700" y="582476"/>
                  </a:lnTo>
                  <a:lnTo>
                    <a:pt x="292355" y="609635"/>
                  </a:lnTo>
                  <a:lnTo>
                    <a:pt x="327842" y="639830"/>
                  </a:lnTo>
                  <a:lnTo>
                    <a:pt x="360863" y="672756"/>
                  </a:lnTo>
                  <a:lnTo>
                    <a:pt x="391118" y="708107"/>
                  </a:lnTo>
                  <a:lnTo>
                    <a:pt x="418310" y="745580"/>
                  </a:lnTo>
                  <a:lnTo>
                    <a:pt x="442138" y="784868"/>
                  </a:lnTo>
                  <a:lnTo>
                    <a:pt x="462304" y="825666"/>
                  </a:lnTo>
                  <a:lnTo>
                    <a:pt x="478509" y="867670"/>
                  </a:lnTo>
                  <a:lnTo>
                    <a:pt x="490455" y="910575"/>
                  </a:lnTo>
                  <a:lnTo>
                    <a:pt x="497841" y="954074"/>
                  </a:lnTo>
                  <a:lnTo>
                    <a:pt x="500370" y="997864"/>
                  </a:lnTo>
                  <a:lnTo>
                    <a:pt x="502898" y="954074"/>
                  </a:lnTo>
                  <a:lnTo>
                    <a:pt x="510284" y="910575"/>
                  </a:lnTo>
                  <a:lnTo>
                    <a:pt x="522226" y="867670"/>
                  </a:lnTo>
                  <a:lnTo>
                    <a:pt x="538426" y="825666"/>
                  </a:lnTo>
                  <a:lnTo>
                    <a:pt x="558584" y="784868"/>
                  </a:lnTo>
                  <a:lnTo>
                    <a:pt x="582399" y="745580"/>
                  </a:lnTo>
                  <a:lnTo>
                    <a:pt x="609573" y="708107"/>
                  </a:lnTo>
                  <a:lnTo>
                    <a:pt x="639804" y="672756"/>
                  </a:lnTo>
                  <a:lnTo>
                    <a:pt x="672793" y="639830"/>
                  </a:lnTo>
                  <a:lnTo>
                    <a:pt x="708241" y="609635"/>
                  </a:lnTo>
                  <a:lnTo>
                    <a:pt x="745848" y="582476"/>
                  </a:lnTo>
                  <a:lnTo>
                    <a:pt x="785313" y="558658"/>
                  </a:lnTo>
                  <a:lnTo>
                    <a:pt x="826337" y="538487"/>
                  </a:lnTo>
                  <a:lnTo>
                    <a:pt x="868620" y="522267"/>
                  </a:lnTo>
                  <a:lnTo>
                    <a:pt x="911863" y="510304"/>
                  </a:lnTo>
                  <a:lnTo>
                    <a:pt x="955764" y="502902"/>
                  </a:lnTo>
                  <a:lnTo>
                    <a:pt x="1000026" y="500367"/>
                  </a:lnTo>
                  <a:lnTo>
                    <a:pt x="955764" y="497810"/>
                  </a:lnTo>
                  <a:lnTo>
                    <a:pt x="911863" y="490346"/>
                  </a:lnTo>
                  <a:lnTo>
                    <a:pt x="868620" y="478285"/>
                  </a:lnTo>
                  <a:lnTo>
                    <a:pt x="826337" y="461935"/>
                  </a:lnTo>
                  <a:lnTo>
                    <a:pt x="785313" y="441607"/>
                  </a:lnTo>
                  <a:lnTo>
                    <a:pt x="745848" y="417609"/>
                  </a:lnTo>
                  <a:lnTo>
                    <a:pt x="708241" y="390252"/>
                  </a:lnTo>
                  <a:lnTo>
                    <a:pt x="672793" y="359845"/>
                  </a:lnTo>
                  <a:lnTo>
                    <a:pt x="639804" y="326698"/>
                  </a:lnTo>
                  <a:lnTo>
                    <a:pt x="609573" y="291119"/>
                  </a:lnTo>
                  <a:lnTo>
                    <a:pt x="582399" y="253419"/>
                  </a:lnTo>
                  <a:lnTo>
                    <a:pt x="558584" y="213907"/>
                  </a:lnTo>
                  <a:lnTo>
                    <a:pt x="538426" y="172892"/>
                  </a:lnTo>
                  <a:lnTo>
                    <a:pt x="522226" y="130685"/>
                  </a:lnTo>
                  <a:lnTo>
                    <a:pt x="510284" y="87594"/>
                  </a:lnTo>
                  <a:lnTo>
                    <a:pt x="502898" y="43929"/>
                  </a:lnTo>
                  <a:lnTo>
                    <a:pt x="50037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191" y="15186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22" y="500365"/>
                  </a:moveTo>
                  <a:lnTo>
                    <a:pt x="955761" y="502900"/>
                  </a:lnTo>
                  <a:lnTo>
                    <a:pt x="911859" y="510302"/>
                  </a:lnTo>
                  <a:lnTo>
                    <a:pt x="868617" y="522265"/>
                  </a:lnTo>
                  <a:lnTo>
                    <a:pt x="826334" y="538485"/>
                  </a:lnTo>
                  <a:lnTo>
                    <a:pt x="785310" y="558656"/>
                  </a:lnTo>
                  <a:lnTo>
                    <a:pt x="745845" y="582474"/>
                  </a:lnTo>
                  <a:lnTo>
                    <a:pt x="708238" y="609632"/>
                  </a:lnTo>
                  <a:lnTo>
                    <a:pt x="672791" y="639827"/>
                  </a:lnTo>
                  <a:lnTo>
                    <a:pt x="639801" y="672753"/>
                  </a:lnTo>
                  <a:lnTo>
                    <a:pt x="609570" y="708104"/>
                  </a:lnTo>
                  <a:lnTo>
                    <a:pt x="582397" y="745577"/>
                  </a:lnTo>
                  <a:lnTo>
                    <a:pt x="558581" y="784865"/>
                  </a:lnTo>
                  <a:lnTo>
                    <a:pt x="538424" y="825663"/>
                  </a:lnTo>
                  <a:lnTo>
                    <a:pt x="522224" y="867667"/>
                  </a:lnTo>
                  <a:lnTo>
                    <a:pt x="510281" y="910571"/>
                  </a:lnTo>
                  <a:lnTo>
                    <a:pt x="502896" y="954070"/>
                  </a:lnTo>
                  <a:lnTo>
                    <a:pt x="500367" y="997860"/>
                  </a:lnTo>
                  <a:lnTo>
                    <a:pt x="497839" y="954070"/>
                  </a:lnTo>
                  <a:lnTo>
                    <a:pt x="490452" y="910571"/>
                  </a:lnTo>
                  <a:lnTo>
                    <a:pt x="478507" y="867667"/>
                  </a:lnTo>
                  <a:lnTo>
                    <a:pt x="462302" y="825663"/>
                  </a:lnTo>
                  <a:lnTo>
                    <a:pt x="442136" y="784865"/>
                  </a:lnTo>
                  <a:lnTo>
                    <a:pt x="418308" y="745577"/>
                  </a:lnTo>
                  <a:lnTo>
                    <a:pt x="391116" y="708104"/>
                  </a:lnTo>
                  <a:lnTo>
                    <a:pt x="360861" y="672753"/>
                  </a:lnTo>
                  <a:lnTo>
                    <a:pt x="327840" y="639827"/>
                  </a:lnTo>
                  <a:lnTo>
                    <a:pt x="292353" y="609632"/>
                  </a:lnTo>
                  <a:lnTo>
                    <a:pt x="254699" y="582474"/>
                  </a:lnTo>
                  <a:lnTo>
                    <a:pt x="215176" y="558656"/>
                  </a:lnTo>
                  <a:lnTo>
                    <a:pt x="174084" y="538485"/>
                  </a:lnTo>
                  <a:lnTo>
                    <a:pt x="131721" y="522265"/>
                  </a:lnTo>
                  <a:lnTo>
                    <a:pt x="88387" y="510302"/>
                  </a:lnTo>
                  <a:lnTo>
                    <a:pt x="44380" y="502900"/>
                  </a:lnTo>
                  <a:lnTo>
                    <a:pt x="0" y="500365"/>
                  </a:lnTo>
                  <a:lnTo>
                    <a:pt x="44380" y="497808"/>
                  </a:lnTo>
                  <a:lnTo>
                    <a:pt x="88387" y="490345"/>
                  </a:lnTo>
                  <a:lnTo>
                    <a:pt x="131721" y="478284"/>
                  </a:lnTo>
                  <a:lnTo>
                    <a:pt x="174084" y="461935"/>
                  </a:lnTo>
                  <a:lnTo>
                    <a:pt x="215176" y="441607"/>
                  </a:lnTo>
                  <a:lnTo>
                    <a:pt x="254699" y="417611"/>
                  </a:lnTo>
                  <a:lnTo>
                    <a:pt x="292353" y="390255"/>
                  </a:lnTo>
                  <a:lnTo>
                    <a:pt x="327840" y="359848"/>
                  </a:lnTo>
                  <a:lnTo>
                    <a:pt x="360861" y="326702"/>
                  </a:lnTo>
                  <a:lnTo>
                    <a:pt x="391116" y="291124"/>
                  </a:lnTo>
                  <a:lnTo>
                    <a:pt x="418308" y="253424"/>
                  </a:lnTo>
                  <a:lnTo>
                    <a:pt x="442136" y="213912"/>
                  </a:lnTo>
                  <a:lnTo>
                    <a:pt x="462302" y="172897"/>
                  </a:lnTo>
                  <a:lnTo>
                    <a:pt x="478507" y="130689"/>
                  </a:lnTo>
                  <a:lnTo>
                    <a:pt x="490452" y="87597"/>
                  </a:lnTo>
                  <a:lnTo>
                    <a:pt x="497839" y="43931"/>
                  </a:lnTo>
                  <a:lnTo>
                    <a:pt x="500367" y="0"/>
                  </a:lnTo>
                  <a:lnTo>
                    <a:pt x="502896" y="43931"/>
                  </a:lnTo>
                  <a:lnTo>
                    <a:pt x="510281" y="87597"/>
                  </a:lnTo>
                  <a:lnTo>
                    <a:pt x="522224" y="130689"/>
                  </a:lnTo>
                  <a:lnTo>
                    <a:pt x="538424" y="172897"/>
                  </a:lnTo>
                  <a:lnTo>
                    <a:pt x="558581" y="213912"/>
                  </a:lnTo>
                  <a:lnTo>
                    <a:pt x="582397" y="253424"/>
                  </a:lnTo>
                  <a:lnTo>
                    <a:pt x="609570" y="291124"/>
                  </a:lnTo>
                  <a:lnTo>
                    <a:pt x="639801" y="326702"/>
                  </a:lnTo>
                  <a:lnTo>
                    <a:pt x="672791" y="359848"/>
                  </a:lnTo>
                  <a:lnTo>
                    <a:pt x="708238" y="390255"/>
                  </a:lnTo>
                  <a:lnTo>
                    <a:pt x="745845" y="417611"/>
                  </a:lnTo>
                  <a:lnTo>
                    <a:pt x="785310" y="441607"/>
                  </a:lnTo>
                  <a:lnTo>
                    <a:pt x="826334" y="461935"/>
                  </a:lnTo>
                  <a:lnTo>
                    <a:pt x="868617" y="478284"/>
                  </a:lnTo>
                  <a:lnTo>
                    <a:pt x="911859" y="490345"/>
                  </a:lnTo>
                  <a:lnTo>
                    <a:pt x="955761" y="497808"/>
                  </a:lnTo>
                  <a:lnTo>
                    <a:pt x="1000022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9342" y="15186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72" y="0"/>
                  </a:moveTo>
                  <a:lnTo>
                    <a:pt x="497843" y="43929"/>
                  </a:lnTo>
                  <a:lnTo>
                    <a:pt x="490457" y="87594"/>
                  </a:lnTo>
                  <a:lnTo>
                    <a:pt x="478511" y="130685"/>
                  </a:lnTo>
                  <a:lnTo>
                    <a:pt x="462306" y="172892"/>
                  </a:lnTo>
                  <a:lnTo>
                    <a:pt x="442140" y="213907"/>
                  </a:lnTo>
                  <a:lnTo>
                    <a:pt x="418311" y="253419"/>
                  </a:lnTo>
                  <a:lnTo>
                    <a:pt x="391120" y="291119"/>
                  </a:lnTo>
                  <a:lnTo>
                    <a:pt x="360864" y="326698"/>
                  </a:lnTo>
                  <a:lnTo>
                    <a:pt x="327843" y="359845"/>
                  </a:lnTo>
                  <a:lnTo>
                    <a:pt x="292356" y="390252"/>
                  </a:lnTo>
                  <a:lnTo>
                    <a:pt x="254701" y="417609"/>
                  </a:lnTo>
                  <a:lnTo>
                    <a:pt x="215178" y="441607"/>
                  </a:lnTo>
                  <a:lnTo>
                    <a:pt x="174085" y="461935"/>
                  </a:lnTo>
                  <a:lnTo>
                    <a:pt x="131722" y="478285"/>
                  </a:lnTo>
                  <a:lnTo>
                    <a:pt x="88388" y="490346"/>
                  </a:lnTo>
                  <a:lnTo>
                    <a:pt x="44380" y="497810"/>
                  </a:lnTo>
                  <a:lnTo>
                    <a:pt x="0" y="500367"/>
                  </a:lnTo>
                  <a:lnTo>
                    <a:pt x="44380" y="502902"/>
                  </a:lnTo>
                  <a:lnTo>
                    <a:pt x="88388" y="510304"/>
                  </a:lnTo>
                  <a:lnTo>
                    <a:pt x="131722" y="522267"/>
                  </a:lnTo>
                  <a:lnTo>
                    <a:pt x="174085" y="538487"/>
                  </a:lnTo>
                  <a:lnTo>
                    <a:pt x="215178" y="558658"/>
                  </a:lnTo>
                  <a:lnTo>
                    <a:pt x="254701" y="582476"/>
                  </a:lnTo>
                  <a:lnTo>
                    <a:pt x="292356" y="609635"/>
                  </a:lnTo>
                  <a:lnTo>
                    <a:pt x="327843" y="639830"/>
                  </a:lnTo>
                  <a:lnTo>
                    <a:pt x="360864" y="672756"/>
                  </a:lnTo>
                  <a:lnTo>
                    <a:pt x="391120" y="708107"/>
                  </a:lnTo>
                  <a:lnTo>
                    <a:pt x="418311" y="745580"/>
                  </a:lnTo>
                  <a:lnTo>
                    <a:pt x="442140" y="784868"/>
                  </a:lnTo>
                  <a:lnTo>
                    <a:pt x="462306" y="825666"/>
                  </a:lnTo>
                  <a:lnTo>
                    <a:pt x="478511" y="867670"/>
                  </a:lnTo>
                  <a:lnTo>
                    <a:pt x="490457" y="910575"/>
                  </a:lnTo>
                  <a:lnTo>
                    <a:pt x="497843" y="954074"/>
                  </a:lnTo>
                  <a:lnTo>
                    <a:pt x="500372" y="997864"/>
                  </a:lnTo>
                  <a:lnTo>
                    <a:pt x="502900" y="954074"/>
                  </a:lnTo>
                  <a:lnTo>
                    <a:pt x="510286" y="910575"/>
                  </a:lnTo>
                  <a:lnTo>
                    <a:pt x="522228" y="867670"/>
                  </a:lnTo>
                  <a:lnTo>
                    <a:pt x="538428" y="825666"/>
                  </a:lnTo>
                  <a:lnTo>
                    <a:pt x="558586" y="784868"/>
                  </a:lnTo>
                  <a:lnTo>
                    <a:pt x="582401" y="745580"/>
                  </a:lnTo>
                  <a:lnTo>
                    <a:pt x="609574" y="708107"/>
                  </a:lnTo>
                  <a:lnTo>
                    <a:pt x="639805" y="672756"/>
                  </a:lnTo>
                  <a:lnTo>
                    <a:pt x="672795" y="639830"/>
                  </a:lnTo>
                  <a:lnTo>
                    <a:pt x="708242" y="609635"/>
                  </a:lnTo>
                  <a:lnTo>
                    <a:pt x="745849" y="582476"/>
                  </a:lnTo>
                  <a:lnTo>
                    <a:pt x="785314" y="558658"/>
                  </a:lnTo>
                  <a:lnTo>
                    <a:pt x="826338" y="538487"/>
                  </a:lnTo>
                  <a:lnTo>
                    <a:pt x="868621" y="522267"/>
                  </a:lnTo>
                  <a:lnTo>
                    <a:pt x="911864" y="510304"/>
                  </a:lnTo>
                  <a:lnTo>
                    <a:pt x="955766" y="502902"/>
                  </a:lnTo>
                  <a:lnTo>
                    <a:pt x="1000028" y="500367"/>
                  </a:lnTo>
                  <a:lnTo>
                    <a:pt x="955766" y="497810"/>
                  </a:lnTo>
                  <a:lnTo>
                    <a:pt x="911864" y="490346"/>
                  </a:lnTo>
                  <a:lnTo>
                    <a:pt x="868621" y="478285"/>
                  </a:lnTo>
                  <a:lnTo>
                    <a:pt x="826338" y="461935"/>
                  </a:lnTo>
                  <a:lnTo>
                    <a:pt x="785314" y="441607"/>
                  </a:lnTo>
                  <a:lnTo>
                    <a:pt x="745849" y="417609"/>
                  </a:lnTo>
                  <a:lnTo>
                    <a:pt x="708242" y="390252"/>
                  </a:lnTo>
                  <a:lnTo>
                    <a:pt x="672795" y="359845"/>
                  </a:lnTo>
                  <a:lnTo>
                    <a:pt x="639805" y="326698"/>
                  </a:lnTo>
                  <a:lnTo>
                    <a:pt x="609574" y="291119"/>
                  </a:lnTo>
                  <a:lnTo>
                    <a:pt x="582401" y="253419"/>
                  </a:lnTo>
                  <a:lnTo>
                    <a:pt x="558586" y="213907"/>
                  </a:lnTo>
                  <a:lnTo>
                    <a:pt x="538428" y="172892"/>
                  </a:lnTo>
                  <a:lnTo>
                    <a:pt x="522228" y="130685"/>
                  </a:lnTo>
                  <a:lnTo>
                    <a:pt x="510286" y="87594"/>
                  </a:lnTo>
                  <a:lnTo>
                    <a:pt x="502900" y="43929"/>
                  </a:lnTo>
                  <a:lnTo>
                    <a:pt x="500372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9339" y="15186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32" y="500365"/>
                  </a:moveTo>
                  <a:lnTo>
                    <a:pt x="955770" y="502900"/>
                  </a:lnTo>
                  <a:lnTo>
                    <a:pt x="911868" y="510302"/>
                  </a:lnTo>
                  <a:lnTo>
                    <a:pt x="868625" y="522265"/>
                  </a:lnTo>
                  <a:lnTo>
                    <a:pt x="826342" y="538485"/>
                  </a:lnTo>
                  <a:lnTo>
                    <a:pt x="785318" y="558656"/>
                  </a:lnTo>
                  <a:lnTo>
                    <a:pt x="745853" y="582474"/>
                  </a:lnTo>
                  <a:lnTo>
                    <a:pt x="708246" y="609632"/>
                  </a:lnTo>
                  <a:lnTo>
                    <a:pt x="672798" y="639827"/>
                  </a:lnTo>
                  <a:lnTo>
                    <a:pt x="639809" y="672753"/>
                  </a:lnTo>
                  <a:lnTo>
                    <a:pt x="609578" y="708104"/>
                  </a:lnTo>
                  <a:lnTo>
                    <a:pt x="582405" y="745577"/>
                  </a:lnTo>
                  <a:lnTo>
                    <a:pt x="558590" y="784865"/>
                  </a:lnTo>
                  <a:lnTo>
                    <a:pt x="538432" y="825663"/>
                  </a:lnTo>
                  <a:lnTo>
                    <a:pt x="522232" y="867667"/>
                  </a:lnTo>
                  <a:lnTo>
                    <a:pt x="510290" y="910571"/>
                  </a:lnTo>
                  <a:lnTo>
                    <a:pt x="502904" y="954070"/>
                  </a:lnTo>
                  <a:lnTo>
                    <a:pt x="500376" y="997860"/>
                  </a:lnTo>
                  <a:lnTo>
                    <a:pt x="497847" y="954070"/>
                  </a:lnTo>
                  <a:lnTo>
                    <a:pt x="490460" y="910571"/>
                  </a:lnTo>
                  <a:lnTo>
                    <a:pt x="478515" y="867667"/>
                  </a:lnTo>
                  <a:lnTo>
                    <a:pt x="462309" y="825663"/>
                  </a:lnTo>
                  <a:lnTo>
                    <a:pt x="442143" y="784865"/>
                  </a:lnTo>
                  <a:lnTo>
                    <a:pt x="418314" y="745577"/>
                  </a:lnTo>
                  <a:lnTo>
                    <a:pt x="391122" y="708104"/>
                  </a:lnTo>
                  <a:lnTo>
                    <a:pt x="360866" y="672753"/>
                  </a:lnTo>
                  <a:lnTo>
                    <a:pt x="327844" y="639827"/>
                  </a:lnTo>
                  <a:lnTo>
                    <a:pt x="292356" y="609632"/>
                  </a:lnTo>
                  <a:lnTo>
                    <a:pt x="254701" y="582474"/>
                  </a:lnTo>
                  <a:lnTo>
                    <a:pt x="215178" y="558656"/>
                  </a:lnTo>
                  <a:lnTo>
                    <a:pt x="174085" y="538485"/>
                  </a:lnTo>
                  <a:lnTo>
                    <a:pt x="131722" y="522265"/>
                  </a:lnTo>
                  <a:lnTo>
                    <a:pt x="88387" y="510302"/>
                  </a:lnTo>
                  <a:lnTo>
                    <a:pt x="44380" y="502900"/>
                  </a:lnTo>
                  <a:lnTo>
                    <a:pt x="0" y="500365"/>
                  </a:lnTo>
                  <a:lnTo>
                    <a:pt x="44380" y="497808"/>
                  </a:lnTo>
                  <a:lnTo>
                    <a:pt x="88387" y="490345"/>
                  </a:lnTo>
                  <a:lnTo>
                    <a:pt x="131722" y="478284"/>
                  </a:lnTo>
                  <a:lnTo>
                    <a:pt x="174085" y="461935"/>
                  </a:lnTo>
                  <a:lnTo>
                    <a:pt x="215178" y="441607"/>
                  </a:lnTo>
                  <a:lnTo>
                    <a:pt x="254701" y="417611"/>
                  </a:lnTo>
                  <a:lnTo>
                    <a:pt x="292356" y="390255"/>
                  </a:lnTo>
                  <a:lnTo>
                    <a:pt x="327844" y="359848"/>
                  </a:lnTo>
                  <a:lnTo>
                    <a:pt x="360866" y="326702"/>
                  </a:lnTo>
                  <a:lnTo>
                    <a:pt x="391122" y="291124"/>
                  </a:lnTo>
                  <a:lnTo>
                    <a:pt x="418314" y="253424"/>
                  </a:lnTo>
                  <a:lnTo>
                    <a:pt x="442143" y="213912"/>
                  </a:lnTo>
                  <a:lnTo>
                    <a:pt x="462309" y="172897"/>
                  </a:lnTo>
                  <a:lnTo>
                    <a:pt x="478515" y="130689"/>
                  </a:lnTo>
                  <a:lnTo>
                    <a:pt x="490460" y="87597"/>
                  </a:lnTo>
                  <a:lnTo>
                    <a:pt x="497847" y="43931"/>
                  </a:lnTo>
                  <a:lnTo>
                    <a:pt x="500376" y="0"/>
                  </a:lnTo>
                  <a:lnTo>
                    <a:pt x="502904" y="43931"/>
                  </a:lnTo>
                  <a:lnTo>
                    <a:pt x="510290" y="87597"/>
                  </a:lnTo>
                  <a:lnTo>
                    <a:pt x="522232" y="130689"/>
                  </a:lnTo>
                  <a:lnTo>
                    <a:pt x="538432" y="172897"/>
                  </a:lnTo>
                  <a:lnTo>
                    <a:pt x="558590" y="213912"/>
                  </a:lnTo>
                  <a:lnTo>
                    <a:pt x="582405" y="253424"/>
                  </a:lnTo>
                  <a:lnTo>
                    <a:pt x="609578" y="291124"/>
                  </a:lnTo>
                  <a:lnTo>
                    <a:pt x="639809" y="326702"/>
                  </a:lnTo>
                  <a:lnTo>
                    <a:pt x="672798" y="359848"/>
                  </a:lnTo>
                  <a:lnTo>
                    <a:pt x="708246" y="390255"/>
                  </a:lnTo>
                  <a:lnTo>
                    <a:pt x="745853" y="417611"/>
                  </a:lnTo>
                  <a:lnTo>
                    <a:pt x="785318" y="441607"/>
                  </a:lnTo>
                  <a:lnTo>
                    <a:pt x="826342" y="461935"/>
                  </a:lnTo>
                  <a:lnTo>
                    <a:pt x="868625" y="478284"/>
                  </a:lnTo>
                  <a:lnTo>
                    <a:pt x="911868" y="490345"/>
                  </a:lnTo>
                  <a:lnTo>
                    <a:pt x="955770" y="497808"/>
                  </a:lnTo>
                  <a:lnTo>
                    <a:pt x="1000032" y="500365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91" y="4270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20" h="1170940">
                  <a:moveTo>
                    <a:pt x="962586" y="0"/>
                  </a:moveTo>
                  <a:lnTo>
                    <a:pt x="1925179" y="0"/>
                  </a:lnTo>
                  <a:lnTo>
                    <a:pt x="1925179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586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6471" y="955344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10" y="0"/>
                  </a:moveTo>
                  <a:lnTo>
                    <a:pt x="208791" y="0"/>
                  </a:lnTo>
                  <a:lnTo>
                    <a:pt x="185752" y="2870"/>
                  </a:lnTo>
                  <a:lnTo>
                    <a:pt x="131033" y="19431"/>
                  </a:lnTo>
                  <a:lnTo>
                    <a:pt x="91436" y="42468"/>
                  </a:lnTo>
                  <a:lnTo>
                    <a:pt x="56878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60" y="174942"/>
                  </a:lnTo>
                  <a:lnTo>
                    <a:pt x="3601" y="185737"/>
                  </a:lnTo>
                  <a:lnTo>
                    <a:pt x="720" y="208788"/>
                  </a:lnTo>
                  <a:lnTo>
                    <a:pt x="720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2877" y="254863"/>
                  </a:lnTo>
                  <a:lnTo>
                    <a:pt x="14396" y="299491"/>
                  </a:lnTo>
                  <a:lnTo>
                    <a:pt x="35278" y="340537"/>
                  </a:lnTo>
                  <a:lnTo>
                    <a:pt x="72717" y="383730"/>
                  </a:lnTo>
                  <a:lnTo>
                    <a:pt x="120233" y="416852"/>
                  </a:lnTo>
                  <a:lnTo>
                    <a:pt x="163433" y="433412"/>
                  </a:lnTo>
                  <a:lnTo>
                    <a:pt x="208791" y="440613"/>
                  </a:lnTo>
                  <a:lnTo>
                    <a:pt x="231829" y="440613"/>
                  </a:lnTo>
                  <a:lnTo>
                    <a:pt x="277187" y="433412"/>
                  </a:lnTo>
                  <a:lnTo>
                    <a:pt x="320382" y="416852"/>
                  </a:lnTo>
                  <a:lnTo>
                    <a:pt x="359261" y="391655"/>
                  </a:lnTo>
                  <a:lnTo>
                    <a:pt x="391661" y="359257"/>
                  </a:lnTo>
                  <a:lnTo>
                    <a:pt x="416858" y="320382"/>
                  </a:lnTo>
                  <a:lnTo>
                    <a:pt x="433417" y="277177"/>
                  </a:lnTo>
                  <a:lnTo>
                    <a:pt x="440616" y="231825"/>
                  </a:lnTo>
                  <a:lnTo>
                    <a:pt x="440616" y="220306"/>
                  </a:lnTo>
                  <a:lnTo>
                    <a:pt x="440616" y="208788"/>
                  </a:lnTo>
                  <a:lnTo>
                    <a:pt x="432697" y="163423"/>
                  </a:lnTo>
                  <a:lnTo>
                    <a:pt x="416138" y="120230"/>
                  </a:lnTo>
                  <a:lnTo>
                    <a:pt x="390942" y="82067"/>
                  </a:lnTo>
                  <a:lnTo>
                    <a:pt x="349900" y="42468"/>
                  </a:lnTo>
                  <a:lnTo>
                    <a:pt x="309582" y="19431"/>
                  </a:lnTo>
                  <a:lnTo>
                    <a:pt x="265668" y="5753"/>
                  </a:lnTo>
                  <a:lnTo>
                    <a:pt x="254868" y="3594"/>
                  </a:lnTo>
                  <a:lnTo>
                    <a:pt x="231829" y="711"/>
                  </a:lnTo>
                  <a:lnTo>
                    <a:pt x="220310" y="711"/>
                  </a:lnTo>
                  <a:lnTo>
                    <a:pt x="22031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6469" y="955344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13" y="220306"/>
                  </a:moveTo>
                  <a:lnTo>
                    <a:pt x="440613" y="231824"/>
                  </a:lnTo>
                  <a:lnTo>
                    <a:pt x="439174" y="243343"/>
                  </a:lnTo>
                  <a:lnTo>
                    <a:pt x="437737" y="254862"/>
                  </a:lnTo>
                  <a:lnTo>
                    <a:pt x="426217" y="299502"/>
                  </a:lnTo>
                  <a:lnTo>
                    <a:pt x="411096" y="330452"/>
                  </a:lnTo>
                  <a:lnTo>
                    <a:pt x="405337" y="340536"/>
                  </a:lnTo>
                  <a:lnTo>
                    <a:pt x="398857" y="349896"/>
                  </a:lnTo>
                  <a:lnTo>
                    <a:pt x="391660" y="359256"/>
                  </a:lnTo>
                  <a:lnTo>
                    <a:pt x="383736" y="367892"/>
                  </a:lnTo>
                  <a:lnTo>
                    <a:pt x="375819" y="375816"/>
                  </a:lnTo>
                  <a:lnTo>
                    <a:pt x="367902" y="383741"/>
                  </a:lnTo>
                  <a:lnTo>
                    <a:pt x="330461" y="411097"/>
                  </a:lnTo>
                  <a:lnTo>
                    <a:pt x="288705" y="429817"/>
                  </a:lnTo>
                  <a:lnTo>
                    <a:pt x="243348" y="439164"/>
                  </a:lnTo>
                  <a:lnTo>
                    <a:pt x="231828" y="440612"/>
                  </a:lnTo>
                  <a:lnTo>
                    <a:pt x="220309" y="440612"/>
                  </a:lnTo>
                  <a:lnTo>
                    <a:pt x="208790" y="440612"/>
                  </a:lnTo>
                  <a:lnTo>
                    <a:pt x="197271" y="439164"/>
                  </a:lnTo>
                  <a:lnTo>
                    <a:pt x="151913" y="429817"/>
                  </a:lnTo>
                  <a:lnTo>
                    <a:pt x="110152" y="411097"/>
                  </a:lnTo>
                  <a:lnTo>
                    <a:pt x="72717" y="383741"/>
                  </a:lnTo>
                  <a:lnTo>
                    <a:pt x="41756" y="349896"/>
                  </a:lnTo>
                  <a:lnTo>
                    <a:pt x="29517" y="330452"/>
                  </a:lnTo>
                  <a:lnTo>
                    <a:pt x="23757" y="320381"/>
                  </a:lnTo>
                  <a:lnTo>
                    <a:pt x="7198" y="277176"/>
                  </a:lnTo>
                  <a:lnTo>
                    <a:pt x="0" y="231824"/>
                  </a:lnTo>
                  <a:lnTo>
                    <a:pt x="0" y="220306"/>
                  </a:lnTo>
                  <a:lnTo>
                    <a:pt x="720" y="220306"/>
                  </a:lnTo>
                  <a:lnTo>
                    <a:pt x="720" y="208787"/>
                  </a:lnTo>
                  <a:lnTo>
                    <a:pt x="2157" y="197268"/>
                  </a:lnTo>
                  <a:lnTo>
                    <a:pt x="3601" y="185749"/>
                  </a:lnTo>
                  <a:lnTo>
                    <a:pt x="5759" y="174941"/>
                  </a:lnTo>
                  <a:lnTo>
                    <a:pt x="7918" y="163422"/>
                  </a:lnTo>
                  <a:lnTo>
                    <a:pt x="11518" y="152627"/>
                  </a:lnTo>
                  <a:lnTo>
                    <a:pt x="15120" y="141820"/>
                  </a:lnTo>
                  <a:lnTo>
                    <a:pt x="19437" y="131025"/>
                  </a:lnTo>
                  <a:lnTo>
                    <a:pt x="42475" y="90715"/>
                  </a:lnTo>
                  <a:lnTo>
                    <a:pt x="73436" y="56870"/>
                  </a:lnTo>
                  <a:lnTo>
                    <a:pt x="100796" y="35991"/>
                  </a:lnTo>
                  <a:lnTo>
                    <a:pt x="110152" y="29514"/>
                  </a:lnTo>
                  <a:lnTo>
                    <a:pt x="152632" y="10794"/>
                  </a:lnTo>
                  <a:lnTo>
                    <a:pt x="197271" y="1435"/>
                  </a:lnTo>
                  <a:lnTo>
                    <a:pt x="208790" y="0"/>
                  </a:lnTo>
                  <a:lnTo>
                    <a:pt x="220309" y="0"/>
                  </a:lnTo>
                  <a:lnTo>
                    <a:pt x="220309" y="723"/>
                  </a:lnTo>
                  <a:lnTo>
                    <a:pt x="231828" y="723"/>
                  </a:lnTo>
                  <a:lnTo>
                    <a:pt x="243348" y="2158"/>
                  </a:lnTo>
                  <a:lnTo>
                    <a:pt x="254867" y="3594"/>
                  </a:lnTo>
                  <a:lnTo>
                    <a:pt x="265667" y="5753"/>
                  </a:lnTo>
                  <a:lnTo>
                    <a:pt x="277186" y="7912"/>
                  </a:lnTo>
                  <a:lnTo>
                    <a:pt x="287986" y="11518"/>
                  </a:lnTo>
                  <a:lnTo>
                    <a:pt x="298781" y="15112"/>
                  </a:lnTo>
                  <a:lnTo>
                    <a:pt x="309581" y="19430"/>
                  </a:lnTo>
                  <a:lnTo>
                    <a:pt x="349898" y="42468"/>
                  </a:lnTo>
                  <a:lnTo>
                    <a:pt x="383736" y="73431"/>
                  </a:lnTo>
                  <a:lnTo>
                    <a:pt x="411096" y="110146"/>
                  </a:lnTo>
                  <a:lnTo>
                    <a:pt x="429813" y="152627"/>
                  </a:lnTo>
                  <a:lnTo>
                    <a:pt x="439174" y="197268"/>
                  </a:lnTo>
                  <a:lnTo>
                    <a:pt x="440613" y="208787"/>
                  </a:lnTo>
                  <a:lnTo>
                    <a:pt x="440613" y="220306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0"/>
            <a:ext cx="18299430" cy="10298430"/>
            <a:chOff x="0" y="0"/>
            <a:chExt cx="18299430" cy="1029843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739" y="7239013"/>
              <a:ext cx="3058451" cy="3059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039388" cy="53177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0261" y="5269177"/>
              <a:ext cx="10607738" cy="501782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26789" y="374192"/>
            <a:ext cx="4428490" cy="7537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50" spc="-580"/>
              <a:t>Policy</a:t>
            </a:r>
            <a:r>
              <a:rPr dirty="0" sz="4750" spc="-615"/>
              <a:t> </a:t>
            </a:r>
            <a:r>
              <a:rPr dirty="0" sz="4750" spc="-595"/>
              <a:t>Management</a:t>
            </a:r>
            <a:endParaRPr sz="4750"/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32987" y="1334719"/>
            <a:ext cx="123825" cy="1238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32987" y="2201494"/>
            <a:ext cx="123825" cy="12382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32987" y="3058744"/>
            <a:ext cx="123825" cy="1238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32987" y="3925519"/>
            <a:ext cx="123825" cy="12382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0530751" y="1152855"/>
            <a:ext cx="7603490" cy="34766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915669">
              <a:lnSpc>
                <a:spcPct val="102699"/>
              </a:lnSpc>
              <a:spcBef>
                <a:spcPts val="40"/>
              </a:spcBef>
            </a:pPr>
            <a:r>
              <a:rPr dirty="0" sz="2800" spc="-10">
                <a:latin typeface="Calibri"/>
                <a:cs typeface="Calibri"/>
              </a:rPr>
              <a:t>User-</a:t>
            </a:r>
            <a:r>
              <a:rPr dirty="0" sz="2800">
                <a:latin typeface="Calibri"/>
                <a:cs typeface="Calibri"/>
              </a:rPr>
              <a:t>Friendly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Interface: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Intuitive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65">
                <a:latin typeface="Calibri"/>
                <a:cs typeface="Calibri"/>
              </a:rPr>
              <a:t>and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easy-</a:t>
            </a:r>
            <a:r>
              <a:rPr dirty="0" sz="2800" spc="-25">
                <a:latin typeface="Calibri"/>
                <a:cs typeface="Calibri"/>
              </a:rPr>
              <a:t>to- </a:t>
            </a:r>
            <a:r>
              <a:rPr dirty="0" sz="2800">
                <a:latin typeface="Calibri"/>
                <a:cs typeface="Calibri"/>
              </a:rPr>
              <a:t>navigate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65">
                <a:latin typeface="Calibri"/>
                <a:cs typeface="Calibri"/>
              </a:rPr>
              <a:t>adding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new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policies.</a:t>
            </a:r>
            <a:endParaRPr sz="2800">
              <a:latin typeface="Calibri"/>
              <a:cs typeface="Calibri"/>
            </a:endParaRPr>
          </a:p>
          <a:p>
            <a:pPr marL="12700" marR="404495">
              <a:lnSpc>
                <a:spcPct val="100400"/>
              </a:lnSpc>
            </a:pPr>
            <a:r>
              <a:rPr dirty="0" sz="2800" spc="55">
                <a:latin typeface="Calibri"/>
                <a:cs typeface="Calibri"/>
              </a:rPr>
              <a:t>Policy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Details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Input: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5">
                <a:latin typeface="Calibri"/>
                <a:cs typeface="Calibri"/>
              </a:rPr>
              <a:t>Fields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5">
                <a:latin typeface="Calibri"/>
                <a:cs typeface="Calibri"/>
              </a:rPr>
              <a:t>policy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name,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type, </a:t>
            </a:r>
            <a:r>
              <a:rPr dirty="0" sz="2800">
                <a:latin typeface="Calibri"/>
                <a:cs typeface="Calibri"/>
              </a:rPr>
              <a:t>number,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price,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renewal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6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contact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info.</a:t>
            </a:r>
            <a:endParaRPr sz="2800">
              <a:latin typeface="Calibri"/>
              <a:cs typeface="Calibri"/>
            </a:endParaRPr>
          </a:p>
          <a:p>
            <a:pPr marL="12700" marR="738505">
              <a:lnSpc>
                <a:spcPts val="3450"/>
              </a:lnSpc>
              <a:spcBef>
                <a:spcPts val="55"/>
              </a:spcBef>
            </a:pPr>
            <a:r>
              <a:rPr dirty="0" sz="2800">
                <a:latin typeface="Calibri"/>
                <a:cs typeface="Calibri"/>
              </a:rPr>
              <a:t>Dropdown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70">
                <a:latin typeface="Calibri"/>
                <a:cs typeface="Calibri"/>
              </a:rPr>
              <a:t>Menu: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50">
                <a:latin typeface="Calibri"/>
                <a:cs typeface="Calibri"/>
              </a:rPr>
              <a:t>Select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55">
                <a:latin typeface="Calibri"/>
                <a:cs typeface="Calibri"/>
              </a:rPr>
              <a:t>policy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30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predeﬁned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45"/>
              </a:lnSpc>
            </a:pPr>
            <a:r>
              <a:rPr dirty="0" sz="2800">
                <a:latin typeface="Calibri"/>
                <a:cs typeface="Calibri"/>
              </a:rPr>
              <a:t>Responsive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Design: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adjusts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seamlessly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across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>
                <a:latin typeface="Calibri"/>
                <a:cs typeface="Calibri"/>
              </a:rPr>
              <a:t>various</a:t>
            </a:r>
            <a:r>
              <a:rPr dirty="0" sz="2800" spc="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55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504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23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85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55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75641" y="2159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6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54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606"/>
                  </a:lnTo>
                  <a:lnTo>
                    <a:pt x="128144" y="2158"/>
                  </a:lnTo>
                  <a:lnTo>
                    <a:pt x="136145" y="723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67768" y="723"/>
                  </a:lnTo>
                  <a:lnTo>
                    <a:pt x="175769" y="2158"/>
                  </a:lnTo>
                  <a:lnTo>
                    <a:pt x="183643" y="3606"/>
                  </a:lnTo>
                  <a:lnTo>
                    <a:pt x="191517" y="5041"/>
                  </a:lnTo>
                  <a:lnTo>
                    <a:pt x="228221" y="20167"/>
                  </a:lnTo>
                  <a:lnTo>
                    <a:pt x="259209" y="44640"/>
                  </a:lnTo>
                  <a:lnTo>
                    <a:pt x="265051" y="50405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54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16"/>
                  </a:lnTo>
                  <a:lnTo>
                    <a:pt x="303152" y="151916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87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16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42"/>
                  </a:lnTo>
                  <a:lnTo>
                    <a:pt x="3601" y="185737"/>
                  </a:lnTo>
                  <a:lnTo>
                    <a:pt x="720" y="208775"/>
                  </a:lnTo>
                  <a:lnTo>
                    <a:pt x="720" y="220294"/>
                  </a:lnTo>
                  <a:lnTo>
                    <a:pt x="0" y="220294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78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57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94"/>
                  </a:lnTo>
                  <a:lnTo>
                    <a:pt x="440566" y="208775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65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94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78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60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57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94"/>
                  </a:lnTo>
                  <a:lnTo>
                    <a:pt x="720" y="220294"/>
                  </a:lnTo>
                  <a:lnTo>
                    <a:pt x="720" y="208775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42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82"/>
                  </a:lnTo>
                  <a:lnTo>
                    <a:pt x="120218" y="24485"/>
                  </a:lnTo>
                  <a:lnTo>
                    <a:pt x="141818" y="15125"/>
                  </a:lnTo>
                  <a:lnTo>
                    <a:pt x="152613" y="10807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65"/>
                  </a:lnTo>
                  <a:lnTo>
                    <a:pt x="277153" y="7924"/>
                  </a:lnTo>
                  <a:lnTo>
                    <a:pt x="320347" y="24485"/>
                  </a:lnTo>
                  <a:lnTo>
                    <a:pt x="358501" y="49682"/>
                  </a:lnTo>
                  <a:lnTo>
                    <a:pt x="367139" y="56870"/>
                  </a:lnTo>
                  <a:lnTo>
                    <a:pt x="398095" y="91427"/>
                  </a:lnTo>
                  <a:lnTo>
                    <a:pt x="421129" y="131025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42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75"/>
                  </a:lnTo>
                  <a:lnTo>
                    <a:pt x="440566" y="220294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34528" y="391008"/>
            <a:ext cx="919162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80"/>
              <a:t>AGENT</a:t>
            </a:r>
            <a:r>
              <a:rPr dirty="0" spc="-760"/>
              <a:t> </a:t>
            </a:r>
            <a:r>
              <a:rPr dirty="0" spc="-994"/>
              <a:t>AVAILABILITY</a:t>
            </a:r>
            <a:r>
              <a:rPr dirty="0" spc="-760"/>
              <a:t> </a:t>
            </a:r>
            <a:r>
              <a:rPr dirty="0" spc="-1140"/>
              <a:t>MANAGEMENT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14" y="1832813"/>
            <a:ext cx="142875" cy="14287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14" y="2832938"/>
            <a:ext cx="142875" cy="14287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14" y="3842588"/>
            <a:ext cx="142875" cy="142875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019716" y="1619612"/>
            <a:ext cx="6761480" cy="304355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62230" indent="83820">
              <a:lnSpc>
                <a:spcPts val="3900"/>
              </a:lnSpc>
              <a:spcBef>
                <a:spcPts val="280"/>
              </a:spcBef>
            </a:pPr>
            <a:r>
              <a:rPr dirty="0" sz="3300">
                <a:latin typeface="Calibri"/>
                <a:cs typeface="Calibri"/>
              </a:rPr>
              <a:t>Designed</a:t>
            </a:r>
            <a:r>
              <a:rPr dirty="0" sz="3300" spc="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database</a:t>
            </a:r>
            <a:r>
              <a:rPr dirty="0" sz="3300" spc="25">
                <a:latin typeface="Calibri"/>
                <a:cs typeface="Calibri"/>
              </a:rPr>
              <a:t> </a:t>
            </a:r>
            <a:r>
              <a:rPr dirty="0" sz="3300" spc="50">
                <a:latin typeface="Calibri"/>
                <a:cs typeface="Calibri"/>
              </a:rPr>
              <a:t>schema</a:t>
            </a:r>
            <a:r>
              <a:rPr dirty="0" sz="3300" spc="2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for</a:t>
            </a:r>
            <a:r>
              <a:rPr dirty="0" sz="3300" spc="2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storing </a:t>
            </a:r>
            <a:r>
              <a:rPr dirty="0" sz="3300">
                <a:latin typeface="Calibri"/>
                <a:cs typeface="Calibri"/>
              </a:rPr>
              <a:t>Agent</a:t>
            </a:r>
            <a:r>
              <a:rPr dirty="0" sz="3300" spc="8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availability</a:t>
            </a:r>
            <a:r>
              <a:rPr dirty="0" sz="3300" spc="8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information.</a:t>
            </a:r>
            <a:endParaRPr sz="3300">
              <a:latin typeface="Calibri"/>
              <a:cs typeface="Calibri"/>
            </a:endParaRPr>
          </a:p>
          <a:p>
            <a:pPr marL="12700" marR="391795" indent="83820">
              <a:lnSpc>
                <a:spcPts val="3979"/>
              </a:lnSpc>
              <a:spcBef>
                <a:spcPts val="15"/>
              </a:spcBef>
            </a:pPr>
            <a:r>
              <a:rPr dirty="0" sz="3300">
                <a:latin typeface="Calibri"/>
                <a:cs typeface="Calibri"/>
              </a:rPr>
              <a:t>Developed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 spc="60">
                <a:latin typeface="Calibri"/>
                <a:cs typeface="Calibri"/>
              </a:rPr>
              <a:t>an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interface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for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Agents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to </a:t>
            </a:r>
            <a:r>
              <a:rPr dirty="0" sz="3300">
                <a:latin typeface="Calibri"/>
                <a:cs typeface="Calibri"/>
              </a:rPr>
              <a:t>set</a:t>
            </a:r>
            <a:r>
              <a:rPr dirty="0" sz="3300" spc="-9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their</a:t>
            </a:r>
            <a:r>
              <a:rPr dirty="0" sz="3300" spc="-9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availability.</a:t>
            </a:r>
            <a:endParaRPr sz="3300">
              <a:latin typeface="Calibri"/>
              <a:cs typeface="Calibri"/>
            </a:endParaRPr>
          </a:p>
          <a:p>
            <a:pPr marL="96520">
              <a:lnSpc>
                <a:spcPts val="3835"/>
              </a:lnSpc>
            </a:pPr>
            <a:r>
              <a:rPr dirty="0" sz="3300">
                <a:latin typeface="Calibri"/>
                <a:cs typeface="Calibri"/>
              </a:rPr>
              <a:t>Implemented</a:t>
            </a:r>
            <a:r>
              <a:rPr dirty="0" sz="3300" spc="105">
                <a:latin typeface="Calibri"/>
                <a:cs typeface="Calibri"/>
              </a:rPr>
              <a:t> </a:t>
            </a:r>
            <a:r>
              <a:rPr dirty="0" sz="3300" spc="45">
                <a:latin typeface="Calibri"/>
                <a:cs typeface="Calibri"/>
              </a:rPr>
              <a:t>backend</a:t>
            </a:r>
            <a:r>
              <a:rPr dirty="0" sz="3300" spc="10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functionality</a:t>
            </a:r>
            <a:r>
              <a:rPr dirty="0" sz="3300" spc="11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to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3300" spc="50">
                <a:latin typeface="Calibri"/>
                <a:cs typeface="Calibri"/>
              </a:rPr>
              <a:t>manage</a:t>
            </a:r>
            <a:r>
              <a:rPr dirty="0" sz="3300" spc="-80">
                <a:latin typeface="Calibri"/>
                <a:cs typeface="Calibri"/>
              </a:rPr>
              <a:t> </a:t>
            </a:r>
            <a:r>
              <a:rPr dirty="0" sz="3300" spc="60">
                <a:latin typeface="Calibri"/>
                <a:cs typeface="Calibri"/>
              </a:rPr>
              <a:t>and</a:t>
            </a:r>
            <a:r>
              <a:rPr dirty="0" sz="3300" spc="-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update</a:t>
            </a:r>
            <a:r>
              <a:rPr dirty="0" sz="3300" spc="-7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Agent</a:t>
            </a:r>
            <a:r>
              <a:rPr dirty="0" sz="3300" spc="-8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availability.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0" y="1218730"/>
            <a:ext cx="18288000" cy="9068435"/>
            <a:chOff x="0" y="1218730"/>
            <a:chExt cx="18288000" cy="9068435"/>
          </a:xfrm>
        </p:grpSpPr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740" y="1218730"/>
              <a:ext cx="9981260" cy="596264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952947"/>
              <a:ext cx="8306371" cy="5334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9014" y="-9740"/>
            <a:ext cx="1963420" cy="1420495"/>
            <a:chOff x="-19014" y="-9740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64" y="156921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75" y="0"/>
                  </a:moveTo>
                  <a:lnTo>
                    <a:pt x="497846" y="43931"/>
                  </a:lnTo>
                  <a:lnTo>
                    <a:pt x="490460" y="87598"/>
                  </a:lnTo>
                  <a:lnTo>
                    <a:pt x="478514" y="130690"/>
                  </a:lnTo>
                  <a:lnTo>
                    <a:pt x="462309" y="172899"/>
                  </a:lnTo>
                  <a:lnTo>
                    <a:pt x="442143" y="213915"/>
                  </a:lnTo>
                  <a:lnTo>
                    <a:pt x="418315" y="253428"/>
                  </a:lnTo>
                  <a:lnTo>
                    <a:pt x="391123" y="291129"/>
                  </a:lnTo>
                  <a:lnTo>
                    <a:pt x="360867" y="326709"/>
                  </a:lnTo>
                  <a:lnTo>
                    <a:pt x="327846" y="359857"/>
                  </a:lnTo>
                  <a:lnTo>
                    <a:pt x="292359" y="390264"/>
                  </a:lnTo>
                  <a:lnTo>
                    <a:pt x="254704" y="417621"/>
                  </a:lnTo>
                  <a:lnTo>
                    <a:pt x="215181" y="441619"/>
                  </a:lnTo>
                  <a:lnTo>
                    <a:pt x="174088" y="461947"/>
                  </a:lnTo>
                  <a:lnTo>
                    <a:pt x="131724" y="478297"/>
                  </a:lnTo>
                  <a:lnTo>
                    <a:pt x="88389" y="490359"/>
                  </a:lnTo>
                  <a:lnTo>
                    <a:pt x="44381" y="497823"/>
                  </a:lnTo>
                  <a:lnTo>
                    <a:pt x="0" y="500380"/>
                  </a:lnTo>
                  <a:lnTo>
                    <a:pt x="44381" y="502914"/>
                  </a:lnTo>
                  <a:lnTo>
                    <a:pt x="88389" y="510316"/>
                  </a:lnTo>
                  <a:lnTo>
                    <a:pt x="131724" y="522279"/>
                  </a:lnTo>
                  <a:lnTo>
                    <a:pt x="174088" y="538498"/>
                  </a:lnTo>
                  <a:lnTo>
                    <a:pt x="215181" y="558668"/>
                  </a:lnTo>
                  <a:lnTo>
                    <a:pt x="254704" y="582485"/>
                  </a:lnTo>
                  <a:lnTo>
                    <a:pt x="292359" y="609643"/>
                  </a:lnTo>
                  <a:lnTo>
                    <a:pt x="327846" y="639837"/>
                  </a:lnTo>
                  <a:lnTo>
                    <a:pt x="360867" y="672761"/>
                  </a:lnTo>
                  <a:lnTo>
                    <a:pt x="391123" y="708112"/>
                  </a:lnTo>
                  <a:lnTo>
                    <a:pt x="418315" y="745583"/>
                  </a:lnTo>
                  <a:lnTo>
                    <a:pt x="442143" y="784871"/>
                  </a:lnTo>
                  <a:lnTo>
                    <a:pt x="462309" y="825668"/>
                  </a:lnTo>
                  <a:lnTo>
                    <a:pt x="478514" y="867672"/>
                  </a:lnTo>
                  <a:lnTo>
                    <a:pt x="490460" y="910575"/>
                  </a:lnTo>
                  <a:lnTo>
                    <a:pt x="497846" y="954074"/>
                  </a:lnTo>
                  <a:lnTo>
                    <a:pt x="500375" y="997864"/>
                  </a:lnTo>
                  <a:lnTo>
                    <a:pt x="502903" y="954074"/>
                  </a:lnTo>
                  <a:lnTo>
                    <a:pt x="510289" y="910575"/>
                  </a:lnTo>
                  <a:lnTo>
                    <a:pt x="522231" y="867672"/>
                  </a:lnTo>
                  <a:lnTo>
                    <a:pt x="538431" y="825668"/>
                  </a:lnTo>
                  <a:lnTo>
                    <a:pt x="558589" y="784871"/>
                  </a:lnTo>
                  <a:lnTo>
                    <a:pt x="582404" y="745583"/>
                  </a:lnTo>
                  <a:lnTo>
                    <a:pt x="609578" y="708112"/>
                  </a:lnTo>
                  <a:lnTo>
                    <a:pt x="639809" y="672761"/>
                  </a:lnTo>
                  <a:lnTo>
                    <a:pt x="672798" y="639837"/>
                  </a:lnTo>
                  <a:lnTo>
                    <a:pt x="708246" y="609643"/>
                  </a:lnTo>
                  <a:lnTo>
                    <a:pt x="745853" y="582485"/>
                  </a:lnTo>
                  <a:lnTo>
                    <a:pt x="785318" y="558668"/>
                  </a:lnTo>
                  <a:lnTo>
                    <a:pt x="826342" y="538498"/>
                  </a:lnTo>
                  <a:lnTo>
                    <a:pt x="868625" y="522279"/>
                  </a:lnTo>
                  <a:lnTo>
                    <a:pt x="911868" y="510316"/>
                  </a:lnTo>
                  <a:lnTo>
                    <a:pt x="955769" y="502914"/>
                  </a:lnTo>
                  <a:lnTo>
                    <a:pt x="1000031" y="500380"/>
                  </a:lnTo>
                  <a:lnTo>
                    <a:pt x="955769" y="497823"/>
                  </a:lnTo>
                  <a:lnTo>
                    <a:pt x="911868" y="490359"/>
                  </a:lnTo>
                  <a:lnTo>
                    <a:pt x="868625" y="478297"/>
                  </a:lnTo>
                  <a:lnTo>
                    <a:pt x="826342" y="461947"/>
                  </a:lnTo>
                  <a:lnTo>
                    <a:pt x="785318" y="441619"/>
                  </a:lnTo>
                  <a:lnTo>
                    <a:pt x="745853" y="417621"/>
                  </a:lnTo>
                  <a:lnTo>
                    <a:pt x="708246" y="390264"/>
                  </a:lnTo>
                  <a:lnTo>
                    <a:pt x="672798" y="359857"/>
                  </a:lnTo>
                  <a:lnTo>
                    <a:pt x="639809" y="326709"/>
                  </a:lnTo>
                  <a:lnTo>
                    <a:pt x="609578" y="291129"/>
                  </a:lnTo>
                  <a:lnTo>
                    <a:pt x="582404" y="253428"/>
                  </a:lnTo>
                  <a:lnTo>
                    <a:pt x="558589" y="213915"/>
                  </a:lnTo>
                  <a:lnTo>
                    <a:pt x="538431" y="172899"/>
                  </a:lnTo>
                  <a:lnTo>
                    <a:pt x="522231" y="130690"/>
                  </a:lnTo>
                  <a:lnTo>
                    <a:pt x="510289" y="87598"/>
                  </a:lnTo>
                  <a:lnTo>
                    <a:pt x="502903" y="43931"/>
                  </a:lnTo>
                  <a:lnTo>
                    <a:pt x="50037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4" y="156924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27" y="500377"/>
                  </a:moveTo>
                  <a:lnTo>
                    <a:pt x="955766" y="502912"/>
                  </a:lnTo>
                  <a:lnTo>
                    <a:pt x="911864" y="510314"/>
                  </a:lnTo>
                  <a:lnTo>
                    <a:pt x="868622" y="522277"/>
                  </a:lnTo>
                  <a:lnTo>
                    <a:pt x="826339" y="538496"/>
                  </a:lnTo>
                  <a:lnTo>
                    <a:pt x="785315" y="558667"/>
                  </a:lnTo>
                  <a:lnTo>
                    <a:pt x="745850" y="582483"/>
                  </a:lnTo>
                  <a:lnTo>
                    <a:pt x="708244" y="609641"/>
                  </a:lnTo>
                  <a:lnTo>
                    <a:pt x="672796" y="639835"/>
                  </a:lnTo>
                  <a:lnTo>
                    <a:pt x="639806" y="672761"/>
                  </a:lnTo>
                  <a:lnTo>
                    <a:pt x="609575" y="708112"/>
                  </a:lnTo>
                  <a:lnTo>
                    <a:pt x="582402" y="745584"/>
                  </a:lnTo>
                  <a:lnTo>
                    <a:pt x="558587" y="784872"/>
                  </a:lnTo>
                  <a:lnTo>
                    <a:pt x="538429" y="825671"/>
                  </a:lnTo>
                  <a:lnTo>
                    <a:pt x="522229" y="867675"/>
                  </a:lnTo>
                  <a:lnTo>
                    <a:pt x="510286" y="910580"/>
                  </a:lnTo>
                  <a:lnTo>
                    <a:pt x="502901" y="954081"/>
                  </a:lnTo>
                  <a:lnTo>
                    <a:pt x="500372" y="997873"/>
                  </a:lnTo>
                  <a:lnTo>
                    <a:pt x="497844" y="954081"/>
                  </a:lnTo>
                  <a:lnTo>
                    <a:pt x="490457" y="910580"/>
                  </a:lnTo>
                  <a:lnTo>
                    <a:pt x="478512" y="867675"/>
                  </a:lnTo>
                  <a:lnTo>
                    <a:pt x="462307" y="825671"/>
                  </a:lnTo>
                  <a:lnTo>
                    <a:pt x="442141" y="784872"/>
                  </a:lnTo>
                  <a:lnTo>
                    <a:pt x="418312" y="745584"/>
                  </a:lnTo>
                  <a:lnTo>
                    <a:pt x="391121" y="708112"/>
                  </a:lnTo>
                  <a:lnTo>
                    <a:pt x="360865" y="672761"/>
                  </a:lnTo>
                  <a:lnTo>
                    <a:pt x="327845" y="639835"/>
                  </a:lnTo>
                  <a:lnTo>
                    <a:pt x="292357" y="609641"/>
                  </a:lnTo>
                  <a:lnTo>
                    <a:pt x="254703" y="582483"/>
                  </a:lnTo>
                  <a:lnTo>
                    <a:pt x="215180" y="558667"/>
                  </a:lnTo>
                  <a:lnTo>
                    <a:pt x="174087" y="538496"/>
                  </a:lnTo>
                  <a:lnTo>
                    <a:pt x="131724" y="522277"/>
                  </a:lnTo>
                  <a:lnTo>
                    <a:pt x="88389" y="510314"/>
                  </a:lnTo>
                  <a:lnTo>
                    <a:pt x="44381" y="502912"/>
                  </a:lnTo>
                  <a:lnTo>
                    <a:pt x="0" y="500377"/>
                  </a:lnTo>
                  <a:lnTo>
                    <a:pt x="44381" y="497821"/>
                  </a:lnTo>
                  <a:lnTo>
                    <a:pt x="88389" y="490357"/>
                  </a:lnTo>
                  <a:lnTo>
                    <a:pt x="131724" y="478295"/>
                  </a:lnTo>
                  <a:lnTo>
                    <a:pt x="174087" y="461946"/>
                  </a:lnTo>
                  <a:lnTo>
                    <a:pt x="215180" y="441617"/>
                  </a:lnTo>
                  <a:lnTo>
                    <a:pt x="254703" y="417620"/>
                  </a:lnTo>
                  <a:lnTo>
                    <a:pt x="292357" y="390263"/>
                  </a:lnTo>
                  <a:lnTo>
                    <a:pt x="327845" y="359855"/>
                  </a:lnTo>
                  <a:lnTo>
                    <a:pt x="360865" y="326707"/>
                  </a:lnTo>
                  <a:lnTo>
                    <a:pt x="391121" y="291128"/>
                  </a:lnTo>
                  <a:lnTo>
                    <a:pt x="418312" y="253427"/>
                  </a:lnTo>
                  <a:lnTo>
                    <a:pt x="442141" y="213914"/>
                  </a:lnTo>
                  <a:lnTo>
                    <a:pt x="462307" y="172899"/>
                  </a:lnTo>
                  <a:lnTo>
                    <a:pt x="478512" y="130690"/>
                  </a:lnTo>
                  <a:lnTo>
                    <a:pt x="490457" y="87597"/>
                  </a:lnTo>
                  <a:lnTo>
                    <a:pt x="497844" y="43931"/>
                  </a:lnTo>
                  <a:lnTo>
                    <a:pt x="500372" y="0"/>
                  </a:lnTo>
                  <a:lnTo>
                    <a:pt x="502901" y="43931"/>
                  </a:lnTo>
                  <a:lnTo>
                    <a:pt x="510286" y="87597"/>
                  </a:lnTo>
                  <a:lnTo>
                    <a:pt x="522229" y="130690"/>
                  </a:lnTo>
                  <a:lnTo>
                    <a:pt x="538429" y="172899"/>
                  </a:lnTo>
                  <a:lnTo>
                    <a:pt x="558587" y="213914"/>
                  </a:lnTo>
                  <a:lnTo>
                    <a:pt x="582402" y="253427"/>
                  </a:lnTo>
                  <a:lnTo>
                    <a:pt x="609575" y="291128"/>
                  </a:lnTo>
                  <a:lnTo>
                    <a:pt x="639806" y="326707"/>
                  </a:lnTo>
                  <a:lnTo>
                    <a:pt x="672796" y="359855"/>
                  </a:lnTo>
                  <a:lnTo>
                    <a:pt x="708244" y="390263"/>
                  </a:lnTo>
                  <a:lnTo>
                    <a:pt x="745850" y="417620"/>
                  </a:lnTo>
                  <a:lnTo>
                    <a:pt x="785315" y="441617"/>
                  </a:lnTo>
                  <a:lnTo>
                    <a:pt x="826339" y="461946"/>
                  </a:lnTo>
                  <a:lnTo>
                    <a:pt x="868622" y="478295"/>
                  </a:lnTo>
                  <a:lnTo>
                    <a:pt x="911864" y="490357"/>
                  </a:lnTo>
                  <a:lnTo>
                    <a:pt x="955766" y="497821"/>
                  </a:lnTo>
                  <a:lnTo>
                    <a:pt x="1000027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5220" y="156921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8" y="130690"/>
                  </a:lnTo>
                  <a:lnTo>
                    <a:pt x="462313" y="172899"/>
                  </a:lnTo>
                  <a:lnTo>
                    <a:pt x="442146" y="213915"/>
                  </a:lnTo>
                  <a:lnTo>
                    <a:pt x="418317" y="253428"/>
                  </a:lnTo>
                  <a:lnTo>
                    <a:pt x="391125" y="291129"/>
                  </a:lnTo>
                  <a:lnTo>
                    <a:pt x="360868" y="326709"/>
                  </a:lnTo>
                  <a:lnTo>
                    <a:pt x="327846" y="359857"/>
                  </a:lnTo>
                  <a:lnTo>
                    <a:pt x="292358" y="390264"/>
                  </a:lnTo>
                  <a:lnTo>
                    <a:pt x="254703" y="417621"/>
                  </a:lnTo>
                  <a:lnTo>
                    <a:pt x="215179" y="441619"/>
                  </a:lnTo>
                  <a:lnTo>
                    <a:pt x="174086" y="461947"/>
                  </a:lnTo>
                  <a:lnTo>
                    <a:pt x="131723" y="478297"/>
                  </a:lnTo>
                  <a:lnTo>
                    <a:pt x="88388" y="490359"/>
                  </a:lnTo>
                  <a:lnTo>
                    <a:pt x="44380" y="497823"/>
                  </a:lnTo>
                  <a:lnTo>
                    <a:pt x="0" y="500380"/>
                  </a:lnTo>
                  <a:lnTo>
                    <a:pt x="44380" y="502914"/>
                  </a:lnTo>
                  <a:lnTo>
                    <a:pt x="88388" y="510316"/>
                  </a:lnTo>
                  <a:lnTo>
                    <a:pt x="131723" y="522279"/>
                  </a:lnTo>
                  <a:lnTo>
                    <a:pt x="174086" y="538498"/>
                  </a:lnTo>
                  <a:lnTo>
                    <a:pt x="215179" y="558668"/>
                  </a:lnTo>
                  <a:lnTo>
                    <a:pt x="254703" y="582485"/>
                  </a:lnTo>
                  <a:lnTo>
                    <a:pt x="292358" y="609643"/>
                  </a:lnTo>
                  <a:lnTo>
                    <a:pt x="327846" y="639837"/>
                  </a:lnTo>
                  <a:lnTo>
                    <a:pt x="360868" y="672761"/>
                  </a:lnTo>
                  <a:lnTo>
                    <a:pt x="391125" y="708112"/>
                  </a:lnTo>
                  <a:lnTo>
                    <a:pt x="418317" y="745583"/>
                  </a:lnTo>
                  <a:lnTo>
                    <a:pt x="442146" y="784871"/>
                  </a:lnTo>
                  <a:lnTo>
                    <a:pt x="462313" y="825668"/>
                  </a:lnTo>
                  <a:lnTo>
                    <a:pt x="478518" y="867672"/>
                  </a:lnTo>
                  <a:lnTo>
                    <a:pt x="490464" y="910575"/>
                  </a:lnTo>
                  <a:lnTo>
                    <a:pt x="497851" y="954074"/>
                  </a:lnTo>
                  <a:lnTo>
                    <a:pt x="500380" y="997864"/>
                  </a:lnTo>
                  <a:lnTo>
                    <a:pt x="502908" y="954074"/>
                  </a:lnTo>
                  <a:lnTo>
                    <a:pt x="510293" y="910575"/>
                  </a:lnTo>
                  <a:lnTo>
                    <a:pt x="522235" y="867672"/>
                  </a:lnTo>
                  <a:lnTo>
                    <a:pt x="538434" y="825668"/>
                  </a:lnTo>
                  <a:lnTo>
                    <a:pt x="558591" y="784871"/>
                  </a:lnTo>
                  <a:lnTo>
                    <a:pt x="582406" y="745583"/>
                  </a:lnTo>
                  <a:lnTo>
                    <a:pt x="609578" y="708112"/>
                  </a:lnTo>
                  <a:lnTo>
                    <a:pt x="639808" y="672761"/>
                  </a:lnTo>
                  <a:lnTo>
                    <a:pt x="672797" y="639837"/>
                  </a:lnTo>
                  <a:lnTo>
                    <a:pt x="708245" y="609643"/>
                  </a:lnTo>
                  <a:lnTo>
                    <a:pt x="745851" y="582485"/>
                  </a:lnTo>
                  <a:lnTo>
                    <a:pt x="785316" y="558668"/>
                  </a:lnTo>
                  <a:lnTo>
                    <a:pt x="826341" y="538498"/>
                  </a:lnTo>
                  <a:lnTo>
                    <a:pt x="868625" y="522279"/>
                  </a:lnTo>
                  <a:lnTo>
                    <a:pt x="911868" y="510316"/>
                  </a:lnTo>
                  <a:lnTo>
                    <a:pt x="955772" y="502914"/>
                  </a:lnTo>
                  <a:lnTo>
                    <a:pt x="1000036" y="500380"/>
                  </a:lnTo>
                  <a:lnTo>
                    <a:pt x="955772" y="497823"/>
                  </a:lnTo>
                  <a:lnTo>
                    <a:pt x="911868" y="490359"/>
                  </a:lnTo>
                  <a:lnTo>
                    <a:pt x="868625" y="478297"/>
                  </a:lnTo>
                  <a:lnTo>
                    <a:pt x="826341" y="461947"/>
                  </a:lnTo>
                  <a:lnTo>
                    <a:pt x="785316" y="441619"/>
                  </a:lnTo>
                  <a:lnTo>
                    <a:pt x="745851" y="417621"/>
                  </a:lnTo>
                  <a:lnTo>
                    <a:pt x="708245" y="390264"/>
                  </a:lnTo>
                  <a:lnTo>
                    <a:pt x="672797" y="359857"/>
                  </a:lnTo>
                  <a:lnTo>
                    <a:pt x="639808" y="326709"/>
                  </a:lnTo>
                  <a:lnTo>
                    <a:pt x="609578" y="291129"/>
                  </a:lnTo>
                  <a:lnTo>
                    <a:pt x="582406" y="253428"/>
                  </a:lnTo>
                  <a:lnTo>
                    <a:pt x="558591" y="213915"/>
                  </a:lnTo>
                  <a:lnTo>
                    <a:pt x="538434" y="172899"/>
                  </a:lnTo>
                  <a:lnTo>
                    <a:pt x="522235" y="130690"/>
                  </a:lnTo>
                  <a:lnTo>
                    <a:pt x="510293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5216" y="156924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1000027" y="500377"/>
                  </a:moveTo>
                  <a:lnTo>
                    <a:pt x="955765" y="502912"/>
                  </a:lnTo>
                  <a:lnTo>
                    <a:pt x="911863" y="510314"/>
                  </a:lnTo>
                  <a:lnTo>
                    <a:pt x="868620" y="522277"/>
                  </a:lnTo>
                  <a:lnTo>
                    <a:pt x="826337" y="538496"/>
                  </a:lnTo>
                  <a:lnTo>
                    <a:pt x="785313" y="558667"/>
                  </a:lnTo>
                  <a:lnTo>
                    <a:pt x="745848" y="582483"/>
                  </a:lnTo>
                  <a:lnTo>
                    <a:pt x="708241" y="609641"/>
                  </a:lnTo>
                  <a:lnTo>
                    <a:pt x="672793" y="639835"/>
                  </a:lnTo>
                  <a:lnTo>
                    <a:pt x="639804" y="672761"/>
                  </a:lnTo>
                  <a:lnTo>
                    <a:pt x="609573" y="708112"/>
                  </a:lnTo>
                  <a:lnTo>
                    <a:pt x="582400" y="745584"/>
                  </a:lnTo>
                  <a:lnTo>
                    <a:pt x="558585" y="784872"/>
                  </a:lnTo>
                  <a:lnTo>
                    <a:pt x="538427" y="825671"/>
                  </a:lnTo>
                  <a:lnTo>
                    <a:pt x="522227" y="867675"/>
                  </a:lnTo>
                  <a:lnTo>
                    <a:pt x="510284" y="910580"/>
                  </a:lnTo>
                  <a:lnTo>
                    <a:pt x="502899" y="954081"/>
                  </a:lnTo>
                  <a:lnTo>
                    <a:pt x="500371" y="997873"/>
                  </a:lnTo>
                  <a:lnTo>
                    <a:pt x="497842" y="954081"/>
                  </a:lnTo>
                  <a:lnTo>
                    <a:pt x="490456" y="910580"/>
                  </a:lnTo>
                  <a:lnTo>
                    <a:pt x="478510" y="867675"/>
                  </a:lnTo>
                  <a:lnTo>
                    <a:pt x="462305" y="825671"/>
                  </a:lnTo>
                  <a:lnTo>
                    <a:pt x="442139" y="784872"/>
                  </a:lnTo>
                  <a:lnTo>
                    <a:pt x="418310" y="745584"/>
                  </a:lnTo>
                  <a:lnTo>
                    <a:pt x="391119" y="708112"/>
                  </a:lnTo>
                  <a:lnTo>
                    <a:pt x="360863" y="672761"/>
                  </a:lnTo>
                  <a:lnTo>
                    <a:pt x="327842" y="639835"/>
                  </a:lnTo>
                  <a:lnTo>
                    <a:pt x="292355" y="609641"/>
                  </a:lnTo>
                  <a:lnTo>
                    <a:pt x="254700" y="582483"/>
                  </a:lnTo>
                  <a:lnTo>
                    <a:pt x="215177" y="558667"/>
                  </a:lnTo>
                  <a:lnTo>
                    <a:pt x="174085" y="538496"/>
                  </a:lnTo>
                  <a:lnTo>
                    <a:pt x="131722" y="522277"/>
                  </a:lnTo>
                  <a:lnTo>
                    <a:pt x="88387" y="510314"/>
                  </a:lnTo>
                  <a:lnTo>
                    <a:pt x="44380" y="502912"/>
                  </a:lnTo>
                  <a:lnTo>
                    <a:pt x="0" y="500377"/>
                  </a:lnTo>
                  <a:lnTo>
                    <a:pt x="44380" y="497821"/>
                  </a:lnTo>
                  <a:lnTo>
                    <a:pt x="88387" y="490357"/>
                  </a:lnTo>
                  <a:lnTo>
                    <a:pt x="131722" y="478295"/>
                  </a:lnTo>
                  <a:lnTo>
                    <a:pt x="174085" y="461946"/>
                  </a:lnTo>
                  <a:lnTo>
                    <a:pt x="215177" y="441617"/>
                  </a:lnTo>
                  <a:lnTo>
                    <a:pt x="254700" y="417620"/>
                  </a:lnTo>
                  <a:lnTo>
                    <a:pt x="292355" y="390263"/>
                  </a:lnTo>
                  <a:lnTo>
                    <a:pt x="327842" y="359855"/>
                  </a:lnTo>
                  <a:lnTo>
                    <a:pt x="360863" y="326707"/>
                  </a:lnTo>
                  <a:lnTo>
                    <a:pt x="391119" y="291128"/>
                  </a:lnTo>
                  <a:lnTo>
                    <a:pt x="418310" y="253427"/>
                  </a:lnTo>
                  <a:lnTo>
                    <a:pt x="442139" y="213914"/>
                  </a:lnTo>
                  <a:lnTo>
                    <a:pt x="462305" y="172899"/>
                  </a:lnTo>
                  <a:lnTo>
                    <a:pt x="478510" y="130690"/>
                  </a:lnTo>
                  <a:lnTo>
                    <a:pt x="490456" y="87597"/>
                  </a:lnTo>
                  <a:lnTo>
                    <a:pt x="497842" y="43931"/>
                  </a:lnTo>
                  <a:lnTo>
                    <a:pt x="500371" y="0"/>
                  </a:lnTo>
                  <a:lnTo>
                    <a:pt x="502899" y="43931"/>
                  </a:lnTo>
                  <a:lnTo>
                    <a:pt x="510284" y="87597"/>
                  </a:lnTo>
                  <a:lnTo>
                    <a:pt x="522227" y="130690"/>
                  </a:lnTo>
                  <a:lnTo>
                    <a:pt x="538427" y="172899"/>
                  </a:lnTo>
                  <a:lnTo>
                    <a:pt x="558585" y="213914"/>
                  </a:lnTo>
                  <a:lnTo>
                    <a:pt x="582400" y="253427"/>
                  </a:lnTo>
                  <a:lnTo>
                    <a:pt x="609573" y="291128"/>
                  </a:lnTo>
                  <a:lnTo>
                    <a:pt x="639804" y="326707"/>
                  </a:lnTo>
                  <a:lnTo>
                    <a:pt x="672793" y="359855"/>
                  </a:lnTo>
                  <a:lnTo>
                    <a:pt x="708241" y="390263"/>
                  </a:lnTo>
                  <a:lnTo>
                    <a:pt x="745848" y="417620"/>
                  </a:lnTo>
                  <a:lnTo>
                    <a:pt x="785313" y="441617"/>
                  </a:lnTo>
                  <a:lnTo>
                    <a:pt x="826337" y="461946"/>
                  </a:lnTo>
                  <a:lnTo>
                    <a:pt x="868620" y="478295"/>
                  </a:lnTo>
                  <a:lnTo>
                    <a:pt x="911863" y="490357"/>
                  </a:lnTo>
                  <a:lnTo>
                    <a:pt x="955765" y="497821"/>
                  </a:lnTo>
                  <a:lnTo>
                    <a:pt x="1000027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" y="9337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20" h="1170940">
                  <a:moveTo>
                    <a:pt x="962586" y="0"/>
                  </a:moveTo>
                  <a:lnTo>
                    <a:pt x="1925179" y="0"/>
                  </a:lnTo>
                  <a:lnTo>
                    <a:pt x="1925179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586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2349" y="96039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05" y="0"/>
                  </a:moveTo>
                  <a:lnTo>
                    <a:pt x="208786" y="0"/>
                  </a:lnTo>
                  <a:lnTo>
                    <a:pt x="185747" y="2882"/>
                  </a:lnTo>
                  <a:lnTo>
                    <a:pt x="131033" y="19443"/>
                  </a:lnTo>
                  <a:lnTo>
                    <a:pt x="91434" y="42481"/>
                  </a:lnTo>
                  <a:lnTo>
                    <a:pt x="56878" y="73431"/>
                  </a:lnTo>
                  <a:lnTo>
                    <a:pt x="30237" y="110159"/>
                  </a:lnTo>
                  <a:lnTo>
                    <a:pt x="7918" y="163423"/>
                  </a:lnTo>
                  <a:lnTo>
                    <a:pt x="5760" y="174942"/>
                  </a:lnTo>
                  <a:lnTo>
                    <a:pt x="3596" y="185750"/>
                  </a:lnTo>
                  <a:lnTo>
                    <a:pt x="720" y="208788"/>
                  </a:lnTo>
                  <a:lnTo>
                    <a:pt x="720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2877" y="254863"/>
                  </a:lnTo>
                  <a:lnTo>
                    <a:pt x="14396" y="299504"/>
                  </a:lnTo>
                  <a:lnTo>
                    <a:pt x="35278" y="340537"/>
                  </a:lnTo>
                  <a:lnTo>
                    <a:pt x="72712" y="383743"/>
                  </a:lnTo>
                  <a:lnTo>
                    <a:pt x="120233" y="416852"/>
                  </a:lnTo>
                  <a:lnTo>
                    <a:pt x="163428" y="433412"/>
                  </a:lnTo>
                  <a:lnTo>
                    <a:pt x="208786" y="440613"/>
                  </a:lnTo>
                  <a:lnTo>
                    <a:pt x="231824" y="440613"/>
                  </a:lnTo>
                  <a:lnTo>
                    <a:pt x="277182" y="433412"/>
                  </a:lnTo>
                  <a:lnTo>
                    <a:pt x="320382" y="416852"/>
                  </a:lnTo>
                  <a:lnTo>
                    <a:pt x="359261" y="391655"/>
                  </a:lnTo>
                  <a:lnTo>
                    <a:pt x="391656" y="359257"/>
                  </a:lnTo>
                  <a:lnTo>
                    <a:pt x="416858" y="320382"/>
                  </a:lnTo>
                  <a:lnTo>
                    <a:pt x="433417" y="277177"/>
                  </a:lnTo>
                  <a:lnTo>
                    <a:pt x="440616" y="231825"/>
                  </a:lnTo>
                  <a:lnTo>
                    <a:pt x="440616" y="220306"/>
                  </a:lnTo>
                  <a:lnTo>
                    <a:pt x="440616" y="208788"/>
                  </a:lnTo>
                  <a:lnTo>
                    <a:pt x="432697" y="163423"/>
                  </a:lnTo>
                  <a:lnTo>
                    <a:pt x="416138" y="120230"/>
                  </a:lnTo>
                  <a:lnTo>
                    <a:pt x="390937" y="82080"/>
                  </a:lnTo>
                  <a:lnTo>
                    <a:pt x="349900" y="42481"/>
                  </a:lnTo>
                  <a:lnTo>
                    <a:pt x="309582" y="19443"/>
                  </a:lnTo>
                  <a:lnTo>
                    <a:pt x="265663" y="5765"/>
                  </a:lnTo>
                  <a:lnTo>
                    <a:pt x="254863" y="3594"/>
                  </a:lnTo>
                  <a:lnTo>
                    <a:pt x="231824" y="723"/>
                  </a:lnTo>
                  <a:lnTo>
                    <a:pt x="220305" y="723"/>
                  </a:lnTo>
                  <a:lnTo>
                    <a:pt x="22030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2346" y="96039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613" y="220306"/>
                  </a:moveTo>
                  <a:lnTo>
                    <a:pt x="440613" y="231824"/>
                  </a:lnTo>
                  <a:lnTo>
                    <a:pt x="439174" y="243343"/>
                  </a:lnTo>
                  <a:lnTo>
                    <a:pt x="437737" y="254862"/>
                  </a:lnTo>
                  <a:lnTo>
                    <a:pt x="426217" y="299502"/>
                  </a:lnTo>
                  <a:lnTo>
                    <a:pt x="405337" y="340536"/>
                  </a:lnTo>
                  <a:lnTo>
                    <a:pt x="375819" y="375816"/>
                  </a:lnTo>
                  <a:lnTo>
                    <a:pt x="367897" y="383741"/>
                  </a:lnTo>
                  <a:lnTo>
                    <a:pt x="330461" y="411097"/>
                  </a:lnTo>
                  <a:lnTo>
                    <a:pt x="288700" y="429817"/>
                  </a:lnTo>
                  <a:lnTo>
                    <a:pt x="243343" y="439176"/>
                  </a:lnTo>
                  <a:lnTo>
                    <a:pt x="231823" y="440612"/>
                  </a:lnTo>
                  <a:lnTo>
                    <a:pt x="220304" y="440612"/>
                  </a:lnTo>
                  <a:lnTo>
                    <a:pt x="208785" y="440612"/>
                  </a:lnTo>
                  <a:lnTo>
                    <a:pt x="197266" y="439176"/>
                  </a:lnTo>
                  <a:lnTo>
                    <a:pt x="185746" y="437741"/>
                  </a:lnTo>
                  <a:lnTo>
                    <a:pt x="174227" y="435582"/>
                  </a:lnTo>
                  <a:lnTo>
                    <a:pt x="131033" y="421892"/>
                  </a:lnTo>
                  <a:lnTo>
                    <a:pt x="90716" y="398854"/>
                  </a:lnTo>
                  <a:lnTo>
                    <a:pt x="64794" y="375816"/>
                  </a:lnTo>
                  <a:lnTo>
                    <a:pt x="56876" y="367904"/>
                  </a:lnTo>
                  <a:lnTo>
                    <a:pt x="29517" y="330465"/>
                  </a:lnTo>
                  <a:lnTo>
                    <a:pt x="10800" y="288707"/>
                  </a:lnTo>
                  <a:lnTo>
                    <a:pt x="1438" y="243343"/>
                  </a:lnTo>
                  <a:lnTo>
                    <a:pt x="0" y="231824"/>
                  </a:lnTo>
                  <a:lnTo>
                    <a:pt x="0" y="220306"/>
                  </a:lnTo>
                  <a:lnTo>
                    <a:pt x="720" y="220306"/>
                  </a:lnTo>
                  <a:lnTo>
                    <a:pt x="720" y="208787"/>
                  </a:lnTo>
                  <a:lnTo>
                    <a:pt x="2157" y="197268"/>
                  </a:lnTo>
                  <a:lnTo>
                    <a:pt x="3596" y="185749"/>
                  </a:lnTo>
                  <a:lnTo>
                    <a:pt x="5759" y="174954"/>
                  </a:lnTo>
                  <a:lnTo>
                    <a:pt x="7917" y="163435"/>
                  </a:lnTo>
                  <a:lnTo>
                    <a:pt x="11518" y="152627"/>
                  </a:lnTo>
                  <a:lnTo>
                    <a:pt x="15115" y="141833"/>
                  </a:lnTo>
                  <a:lnTo>
                    <a:pt x="19437" y="131038"/>
                  </a:lnTo>
                  <a:lnTo>
                    <a:pt x="42475" y="90715"/>
                  </a:lnTo>
                  <a:lnTo>
                    <a:pt x="49673" y="82079"/>
                  </a:lnTo>
                  <a:lnTo>
                    <a:pt x="56876" y="73431"/>
                  </a:lnTo>
                  <a:lnTo>
                    <a:pt x="91434" y="42481"/>
                  </a:lnTo>
                  <a:lnTo>
                    <a:pt x="131033" y="19443"/>
                  </a:lnTo>
                  <a:lnTo>
                    <a:pt x="174946" y="5041"/>
                  </a:lnTo>
                  <a:lnTo>
                    <a:pt x="197266" y="1447"/>
                  </a:lnTo>
                  <a:lnTo>
                    <a:pt x="208785" y="0"/>
                  </a:lnTo>
                  <a:lnTo>
                    <a:pt x="220304" y="0"/>
                  </a:lnTo>
                  <a:lnTo>
                    <a:pt x="220304" y="723"/>
                  </a:lnTo>
                  <a:lnTo>
                    <a:pt x="231823" y="723"/>
                  </a:lnTo>
                  <a:lnTo>
                    <a:pt x="243343" y="2158"/>
                  </a:lnTo>
                  <a:lnTo>
                    <a:pt x="254862" y="3606"/>
                  </a:lnTo>
                  <a:lnTo>
                    <a:pt x="265662" y="5765"/>
                  </a:lnTo>
                  <a:lnTo>
                    <a:pt x="277181" y="7924"/>
                  </a:lnTo>
                  <a:lnTo>
                    <a:pt x="320381" y="24485"/>
                  </a:lnTo>
                  <a:lnTo>
                    <a:pt x="358540" y="49682"/>
                  </a:lnTo>
                  <a:lnTo>
                    <a:pt x="390935" y="82079"/>
                  </a:lnTo>
                  <a:lnTo>
                    <a:pt x="416137" y="120243"/>
                  </a:lnTo>
                  <a:lnTo>
                    <a:pt x="425493" y="141833"/>
                  </a:lnTo>
                  <a:lnTo>
                    <a:pt x="429813" y="152627"/>
                  </a:lnTo>
                  <a:lnTo>
                    <a:pt x="432696" y="163435"/>
                  </a:lnTo>
                  <a:lnTo>
                    <a:pt x="435573" y="174954"/>
                  </a:lnTo>
                  <a:lnTo>
                    <a:pt x="437737" y="185749"/>
                  </a:lnTo>
                  <a:lnTo>
                    <a:pt x="439174" y="197268"/>
                  </a:lnTo>
                  <a:lnTo>
                    <a:pt x="440613" y="208787"/>
                  </a:lnTo>
                  <a:lnTo>
                    <a:pt x="440613" y="220306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051486" y="4545282"/>
            <a:ext cx="12247880" cy="5753100"/>
            <a:chOff x="6051486" y="4545282"/>
            <a:chExt cx="12247880" cy="57531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739" y="7239013"/>
              <a:ext cx="3058451" cy="3059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1486" y="4545282"/>
              <a:ext cx="12236513" cy="574171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2035">
              <a:lnSpc>
                <a:spcPct val="100000"/>
              </a:lnSpc>
              <a:spcBef>
                <a:spcPts val="100"/>
              </a:spcBef>
            </a:pPr>
            <a:r>
              <a:rPr dirty="0" spc="-690"/>
              <a:t>Appointment</a:t>
            </a:r>
            <a:r>
              <a:rPr dirty="0" spc="-765"/>
              <a:t> </a:t>
            </a:r>
            <a:r>
              <a:rPr dirty="0" spc="-750"/>
              <a:t>Scheduling</a:t>
            </a:r>
            <a:r>
              <a:rPr dirty="0" spc="-760"/>
              <a:t> </a:t>
            </a:r>
            <a:r>
              <a:rPr dirty="0" spc="-555"/>
              <a:t>Interface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69" y="1914906"/>
            <a:ext cx="123824" cy="1238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69" y="3267455"/>
            <a:ext cx="123824" cy="1238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69" y="5058156"/>
            <a:ext cx="123824" cy="12382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25494" y="1707801"/>
            <a:ext cx="5504180" cy="45243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1056005">
              <a:lnSpc>
                <a:spcPts val="3529"/>
              </a:lnSpc>
              <a:spcBef>
                <a:spcPts val="229"/>
              </a:spcBef>
            </a:pPr>
            <a:r>
              <a:rPr dirty="0" sz="2950">
                <a:latin typeface="Calibri"/>
                <a:cs typeface="Calibri"/>
              </a:rPr>
              <a:t>Designed</a:t>
            </a:r>
            <a:r>
              <a:rPr dirty="0" sz="2950" spc="90">
                <a:latin typeface="Calibri"/>
                <a:cs typeface="Calibri"/>
              </a:rPr>
              <a:t> </a:t>
            </a:r>
            <a:r>
              <a:rPr dirty="0" sz="2950" spc="55">
                <a:latin typeface="Calibri"/>
                <a:cs typeface="Calibri"/>
              </a:rPr>
              <a:t>and</a:t>
            </a:r>
            <a:r>
              <a:rPr dirty="0" sz="2950" spc="9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developed</a:t>
            </a:r>
            <a:r>
              <a:rPr dirty="0" sz="2950" spc="85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the </a:t>
            </a:r>
            <a:r>
              <a:rPr dirty="0" sz="2950">
                <a:latin typeface="Calibri"/>
                <a:cs typeface="Calibri"/>
              </a:rPr>
              <a:t>interface</a:t>
            </a:r>
            <a:r>
              <a:rPr dirty="0" sz="2950" spc="-15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for</a:t>
            </a:r>
            <a:r>
              <a:rPr dirty="0" sz="2950" spc="-15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appointment scheduling.</a:t>
            </a:r>
            <a:endParaRPr sz="2950">
              <a:latin typeface="Calibri"/>
              <a:cs typeface="Calibri"/>
            </a:endParaRPr>
          </a:p>
          <a:p>
            <a:pPr marL="12700" marR="534670">
              <a:lnSpc>
                <a:spcPts val="3529"/>
              </a:lnSpc>
              <a:spcBef>
                <a:spcPts val="60"/>
              </a:spcBef>
            </a:pPr>
            <a:r>
              <a:rPr dirty="0" sz="2950">
                <a:latin typeface="Calibri"/>
                <a:cs typeface="Calibri"/>
              </a:rPr>
              <a:t>Implemented</a:t>
            </a:r>
            <a:r>
              <a:rPr dirty="0" sz="2950" spc="20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functionality</a:t>
            </a:r>
            <a:r>
              <a:rPr dirty="0" sz="2950" spc="200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for </a:t>
            </a:r>
            <a:r>
              <a:rPr dirty="0" sz="2950">
                <a:latin typeface="Calibri"/>
                <a:cs typeface="Calibri"/>
              </a:rPr>
              <a:t>users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to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select</a:t>
            </a:r>
            <a:r>
              <a:rPr dirty="0" sz="2950" spc="-4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Agents,</a:t>
            </a:r>
            <a:r>
              <a:rPr dirty="0" sz="2950" spc="-3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preferred </a:t>
            </a:r>
            <a:r>
              <a:rPr dirty="0" sz="2950">
                <a:latin typeface="Calibri"/>
                <a:cs typeface="Calibri"/>
              </a:rPr>
              <a:t>time</a:t>
            </a:r>
            <a:r>
              <a:rPr dirty="0" sz="2950" spc="-30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slots,</a:t>
            </a:r>
            <a:r>
              <a:rPr dirty="0" sz="2950" spc="-25">
                <a:latin typeface="Calibri"/>
                <a:cs typeface="Calibri"/>
              </a:rPr>
              <a:t> </a:t>
            </a:r>
            <a:r>
              <a:rPr dirty="0" sz="2950" spc="55">
                <a:latin typeface="Calibri"/>
                <a:cs typeface="Calibri"/>
              </a:rPr>
              <a:t>and</a:t>
            </a:r>
            <a:r>
              <a:rPr dirty="0" sz="2950" spc="-2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reasons</a:t>
            </a:r>
            <a:r>
              <a:rPr dirty="0" sz="2950" spc="-2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for</a:t>
            </a:r>
            <a:r>
              <a:rPr dirty="0" sz="2950" spc="-25">
                <a:latin typeface="Calibri"/>
                <a:cs typeface="Calibri"/>
              </a:rPr>
              <a:t> the </a:t>
            </a:r>
            <a:r>
              <a:rPr dirty="0" sz="2950" spc="-10">
                <a:latin typeface="Calibri"/>
                <a:cs typeface="Calibri"/>
              </a:rPr>
              <a:t>appointment.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ts val="3395"/>
              </a:lnSpc>
              <a:tabLst>
                <a:tab pos="4129404" algn="l"/>
              </a:tabLst>
            </a:pPr>
            <a:r>
              <a:rPr dirty="0" sz="2950">
                <a:latin typeface="Calibri"/>
                <a:cs typeface="Calibri"/>
              </a:rPr>
              <a:t>Integrated</a:t>
            </a:r>
            <a:r>
              <a:rPr dirty="0" sz="2950" spc="-8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the</a:t>
            </a:r>
            <a:r>
              <a:rPr dirty="0" sz="2950" spc="-80">
                <a:latin typeface="Calibri"/>
                <a:cs typeface="Calibri"/>
              </a:rPr>
              <a:t> </a:t>
            </a:r>
            <a:r>
              <a:rPr dirty="0" sz="2950" spc="35">
                <a:latin typeface="Calibri"/>
                <a:cs typeface="Calibri"/>
              </a:rPr>
              <a:t>scheduling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 spc="-10">
                <a:latin typeface="Calibri"/>
                <a:cs typeface="Calibri"/>
              </a:rPr>
              <a:t>interface</a:t>
            </a:r>
            <a:endParaRPr sz="2950">
              <a:latin typeface="Calibri"/>
              <a:cs typeface="Calibri"/>
            </a:endParaRPr>
          </a:p>
          <a:p>
            <a:pPr marL="12700" marR="1137285">
              <a:lnSpc>
                <a:spcPts val="3529"/>
              </a:lnSpc>
              <a:spcBef>
                <a:spcPts val="165"/>
              </a:spcBef>
            </a:pPr>
            <a:r>
              <a:rPr dirty="0" sz="2950">
                <a:latin typeface="Calibri"/>
                <a:cs typeface="Calibri"/>
              </a:rPr>
              <a:t>with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the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>
                <a:latin typeface="Calibri"/>
                <a:cs typeface="Calibri"/>
              </a:rPr>
              <a:t>backend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for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storing </a:t>
            </a:r>
            <a:r>
              <a:rPr dirty="0" sz="2950">
                <a:latin typeface="Calibri"/>
                <a:cs typeface="Calibri"/>
              </a:rPr>
              <a:t>appointment</a:t>
            </a:r>
            <a:r>
              <a:rPr dirty="0" sz="2950" spc="27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details.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8"/>
                  </a:lnTo>
                  <a:lnTo>
                    <a:pt x="475551" y="784446"/>
                  </a:lnTo>
                  <a:lnTo>
                    <a:pt x="459335" y="742162"/>
                  </a:lnTo>
                  <a:lnTo>
                    <a:pt x="439169" y="701138"/>
                  </a:lnTo>
                  <a:lnTo>
                    <a:pt x="415356" y="661672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5"/>
                  </a:lnTo>
                  <a:lnTo>
                    <a:pt x="289746" y="525393"/>
                  </a:lnTo>
                  <a:lnTo>
                    <a:pt x="252278" y="498218"/>
                  </a:lnTo>
                  <a:lnTo>
                    <a:pt x="212993" y="474402"/>
                  </a:lnTo>
                  <a:lnTo>
                    <a:pt x="172198" y="454243"/>
                  </a:lnTo>
                  <a:lnTo>
                    <a:pt x="130196" y="438042"/>
                  </a:lnTo>
                  <a:lnTo>
                    <a:pt x="87292" y="426099"/>
                  </a:lnTo>
                  <a:lnTo>
                    <a:pt x="43792" y="418713"/>
                  </a:lnTo>
                  <a:lnTo>
                    <a:pt x="0" y="416184"/>
                  </a:lnTo>
                  <a:lnTo>
                    <a:pt x="43792" y="413656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5"/>
                  </a:lnTo>
                  <a:lnTo>
                    <a:pt x="289746" y="306934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0"/>
                  </a:lnTo>
                  <a:lnTo>
                    <a:pt x="415356" y="170515"/>
                  </a:lnTo>
                  <a:lnTo>
                    <a:pt x="439169" y="130992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2"/>
                  </a:lnTo>
                  <a:lnTo>
                    <a:pt x="580217" y="170515"/>
                  </a:lnTo>
                  <a:lnTo>
                    <a:pt x="607578" y="208170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4"/>
                  </a:lnTo>
                  <a:lnTo>
                    <a:pt x="744419" y="334125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6"/>
                  </a:lnTo>
                  <a:lnTo>
                    <a:pt x="965528" y="414326"/>
                  </a:lnTo>
                </a:path>
                <a:path w="965834" h="916305">
                  <a:moveTo>
                    <a:pt x="965528" y="418043"/>
                  </a:moveTo>
                  <a:lnTo>
                    <a:pt x="910235" y="426099"/>
                  </a:lnTo>
                  <a:lnTo>
                    <a:pt x="867149" y="438042"/>
                  </a:lnTo>
                  <a:lnTo>
                    <a:pt x="824944" y="454243"/>
                  </a:lnTo>
                  <a:lnTo>
                    <a:pt x="783931" y="474402"/>
                  </a:lnTo>
                  <a:lnTo>
                    <a:pt x="744419" y="498218"/>
                  </a:lnTo>
                  <a:lnTo>
                    <a:pt x="706718" y="525393"/>
                  </a:lnTo>
                  <a:lnTo>
                    <a:pt x="671138" y="555625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2"/>
                  </a:lnTo>
                  <a:lnTo>
                    <a:pt x="556217" y="701138"/>
                  </a:lnTo>
                  <a:lnTo>
                    <a:pt x="535885" y="742162"/>
                  </a:lnTo>
                  <a:lnTo>
                    <a:pt x="519533" y="784446"/>
                  </a:lnTo>
                  <a:lnTo>
                    <a:pt x="507469" y="827688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13"/>
                  </a:moveTo>
                  <a:lnTo>
                    <a:pt x="0" y="1841013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77848" y="493662"/>
            <a:ext cx="511556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5"/>
              <a:t>Notiﬁcation</a:t>
            </a:r>
            <a:r>
              <a:rPr dirty="0" spc="-685"/>
              <a:t> </a:t>
            </a:r>
            <a:r>
              <a:rPr dirty="0" spc="-900"/>
              <a:t>System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9" y="1843163"/>
            <a:ext cx="142875" cy="14287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9" y="2881388"/>
            <a:ext cx="142875" cy="14287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69" y="4443488"/>
            <a:ext cx="142875" cy="142875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499016" y="1606626"/>
            <a:ext cx="6594475" cy="36601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476375">
              <a:lnSpc>
                <a:spcPct val="101099"/>
              </a:lnSpc>
              <a:spcBef>
                <a:spcPts val="65"/>
              </a:spcBef>
            </a:pPr>
            <a:r>
              <a:rPr dirty="0" sz="3400">
                <a:latin typeface="Calibri"/>
                <a:cs typeface="Calibri"/>
              </a:rPr>
              <a:t>Integrated</a:t>
            </a:r>
            <a:r>
              <a:rPr dirty="0" sz="3400" spc="-100">
                <a:latin typeface="Calibri"/>
                <a:cs typeface="Calibri"/>
              </a:rPr>
              <a:t> </a:t>
            </a:r>
            <a:r>
              <a:rPr dirty="0" sz="3400" spc="60">
                <a:latin typeface="Calibri"/>
                <a:cs typeface="Calibri"/>
              </a:rPr>
              <a:t>email</a:t>
            </a:r>
            <a:r>
              <a:rPr dirty="0" sz="3400" spc="-9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and/or</a:t>
            </a:r>
            <a:r>
              <a:rPr dirty="0" sz="3400" spc="-100">
                <a:latin typeface="Calibri"/>
                <a:cs typeface="Calibri"/>
              </a:rPr>
              <a:t> </a:t>
            </a:r>
            <a:r>
              <a:rPr dirty="0" sz="3400" spc="-25">
                <a:latin typeface="Calibri"/>
                <a:cs typeface="Calibri"/>
              </a:rPr>
              <a:t>SMS </a:t>
            </a:r>
            <a:r>
              <a:rPr dirty="0" sz="3400">
                <a:latin typeface="Calibri"/>
                <a:cs typeface="Calibri"/>
              </a:rPr>
              <a:t>notiﬁcation</a:t>
            </a:r>
            <a:r>
              <a:rPr dirty="0" sz="3400" spc="17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services.</a:t>
            </a:r>
            <a:endParaRPr sz="3400">
              <a:latin typeface="Calibri"/>
              <a:cs typeface="Calibri"/>
            </a:endParaRPr>
          </a:p>
          <a:p>
            <a:pPr marL="99060">
              <a:lnSpc>
                <a:spcPts val="4050"/>
              </a:lnSpc>
            </a:pPr>
            <a:r>
              <a:rPr dirty="0" sz="3400">
                <a:latin typeface="Calibri"/>
                <a:cs typeface="Calibri"/>
              </a:rPr>
              <a:t>Developed</a:t>
            </a:r>
            <a:r>
              <a:rPr dirty="0" sz="3400" spc="5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triggers</a:t>
            </a:r>
            <a:r>
              <a:rPr dirty="0" sz="3400" spc="60">
                <a:latin typeface="Calibri"/>
                <a:cs typeface="Calibri"/>
              </a:rPr>
              <a:t> </a:t>
            </a:r>
            <a:r>
              <a:rPr dirty="0" sz="3400" spc="65">
                <a:latin typeface="Calibri"/>
                <a:cs typeface="Calibri"/>
              </a:rPr>
              <a:t>and</a:t>
            </a:r>
            <a:r>
              <a:rPr dirty="0" sz="3400" spc="60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notiﬁcations</a:t>
            </a:r>
            <a:endParaRPr sz="3400">
              <a:latin typeface="Calibri"/>
              <a:cs typeface="Calibri"/>
            </a:endParaRPr>
          </a:p>
          <a:p>
            <a:pPr marL="12700" marR="753745">
              <a:lnSpc>
                <a:spcPts val="4050"/>
              </a:lnSpc>
              <a:spcBef>
                <a:spcPts val="204"/>
              </a:spcBef>
            </a:pPr>
            <a:r>
              <a:rPr dirty="0" sz="3400" spc="-10">
                <a:latin typeface="Calibri"/>
                <a:cs typeface="Calibri"/>
              </a:rPr>
              <a:t>for</a:t>
            </a:r>
            <a:r>
              <a:rPr dirty="0" sz="3400" spc="13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appointment</a:t>
            </a:r>
            <a:r>
              <a:rPr dirty="0" sz="3400" spc="13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reminders,</a:t>
            </a:r>
            <a:r>
              <a:rPr dirty="0" sz="3400" spc="135">
                <a:latin typeface="Calibri"/>
                <a:cs typeface="Calibri"/>
              </a:rPr>
              <a:t> </a:t>
            </a:r>
            <a:r>
              <a:rPr dirty="0" sz="3400" spc="-25">
                <a:latin typeface="Calibri"/>
                <a:cs typeface="Calibri"/>
              </a:rPr>
              <a:t>new </a:t>
            </a:r>
            <a:r>
              <a:rPr dirty="0" sz="3400" spc="55">
                <a:latin typeface="Calibri"/>
                <a:cs typeface="Calibri"/>
              </a:rPr>
              <a:t>bookings,</a:t>
            </a:r>
            <a:r>
              <a:rPr dirty="0" sz="3400" spc="-70">
                <a:latin typeface="Calibri"/>
                <a:cs typeface="Calibri"/>
              </a:rPr>
              <a:t> </a:t>
            </a:r>
            <a:r>
              <a:rPr dirty="0" sz="3400" spc="65">
                <a:latin typeface="Calibri"/>
                <a:cs typeface="Calibri"/>
              </a:rPr>
              <a:t>and</a:t>
            </a:r>
            <a:r>
              <a:rPr dirty="0" sz="3400" spc="-6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cancellations.</a:t>
            </a:r>
            <a:endParaRPr sz="3400">
              <a:latin typeface="Calibri"/>
              <a:cs typeface="Calibri"/>
            </a:endParaRPr>
          </a:p>
          <a:p>
            <a:pPr marL="12700" marR="142240" indent="86360">
              <a:lnSpc>
                <a:spcPts val="4050"/>
              </a:lnSpc>
              <a:spcBef>
                <a:spcPts val="50"/>
              </a:spcBef>
            </a:pPr>
            <a:r>
              <a:rPr dirty="0" sz="3400">
                <a:latin typeface="Calibri"/>
                <a:cs typeface="Calibri"/>
              </a:rPr>
              <a:t>Implemented</a:t>
            </a:r>
            <a:r>
              <a:rPr dirty="0" sz="3400" spc="20">
                <a:latin typeface="Calibri"/>
                <a:cs typeface="Calibri"/>
              </a:rPr>
              <a:t> </a:t>
            </a:r>
            <a:r>
              <a:rPr dirty="0" sz="3400" spc="80">
                <a:latin typeface="Calibri"/>
                <a:cs typeface="Calibri"/>
              </a:rPr>
              <a:t>a</a:t>
            </a:r>
            <a:r>
              <a:rPr dirty="0" sz="3400" spc="25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system</a:t>
            </a:r>
            <a:r>
              <a:rPr dirty="0" sz="3400" spc="2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for</a:t>
            </a:r>
            <a:r>
              <a:rPr dirty="0" sz="3400" spc="25">
                <a:latin typeface="Calibri"/>
                <a:cs typeface="Calibri"/>
              </a:rPr>
              <a:t> </a:t>
            </a:r>
            <a:r>
              <a:rPr dirty="0" sz="3400" spc="60">
                <a:latin typeface="Calibri"/>
                <a:cs typeface="Calibri"/>
              </a:rPr>
              <a:t>handling </a:t>
            </a:r>
            <a:r>
              <a:rPr dirty="0" sz="3400" spc="65">
                <a:latin typeface="Calibri"/>
                <a:cs typeface="Calibri"/>
              </a:rPr>
              <a:t>and</a:t>
            </a:r>
            <a:r>
              <a:rPr dirty="0" sz="3400" spc="-85">
                <a:latin typeface="Calibri"/>
                <a:cs typeface="Calibri"/>
              </a:rPr>
              <a:t> </a:t>
            </a:r>
            <a:r>
              <a:rPr dirty="0" sz="3400" spc="50">
                <a:latin typeface="Calibri"/>
                <a:cs typeface="Calibri"/>
              </a:rPr>
              <a:t>tracking</a:t>
            </a:r>
            <a:r>
              <a:rPr dirty="0" sz="3400" spc="-85">
                <a:latin typeface="Calibri"/>
                <a:cs typeface="Calibri"/>
              </a:rPr>
              <a:t> </a:t>
            </a:r>
            <a:r>
              <a:rPr dirty="0" sz="3400" spc="-10">
                <a:latin typeface="Calibri"/>
                <a:cs typeface="Calibri"/>
              </a:rPr>
              <a:t>notiﬁcations.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6564" y="0"/>
            <a:ext cx="10925174" cy="511347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5434226"/>
            <a:ext cx="10125113" cy="47973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77848" y="493649"/>
            <a:ext cx="327469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5"/>
              <a:t>Map</a:t>
            </a:r>
            <a:r>
              <a:rPr dirty="0" spc="-785"/>
              <a:t> </a:t>
            </a:r>
            <a:r>
              <a:rPr dirty="0" spc="-670"/>
              <a:t>Feature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06" y="1600873"/>
            <a:ext cx="123825" cy="12382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06" y="2943898"/>
            <a:ext cx="123825" cy="12382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06" y="4286923"/>
            <a:ext cx="123825" cy="123825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71431" y="1396149"/>
            <a:ext cx="6338570" cy="4054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0"/>
              </a:spcBef>
            </a:pPr>
            <a:r>
              <a:rPr dirty="0" sz="2900">
                <a:latin typeface="Calibri"/>
                <a:cs typeface="Calibri"/>
              </a:rPr>
              <a:t>Agent</a:t>
            </a:r>
            <a:r>
              <a:rPr dirty="0" sz="2900" spc="6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Availability:</a:t>
            </a:r>
            <a:r>
              <a:rPr dirty="0" sz="2900" spc="6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Visual</a:t>
            </a:r>
            <a:r>
              <a:rPr dirty="0" sz="2900" spc="6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representation </a:t>
            </a:r>
            <a:r>
              <a:rPr dirty="0" sz="2900">
                <a:latin typeface="Calibri"/>
                <a:cs typeface="Calibri"/>
              </a:rPr>
              <a:t>of</a:t>
            </a:r>
            <a:r>
              <a:rPr dirty="0" sz="2900" spc="-4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agent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45">
                <a:latin typeface="Calibri"/>
                <a:cs typeface="Calibri"/>
              </a:rPr>
              <a:t>locations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75">
                <a:latin typeface="Calibri"/>
                <a:cs typeface="Calibri"/>
              </a:rPr>
              <a:t>and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45">
                <a:latin typeface="Calibri"/>
                <a:cs typeface="Calibri"/>
              </a:rPr>
              <a:t>availability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50">
                <a:latin typeface="Calibri"/>
                <a:cs typeface="Calibri"/>
              </a:rPr>
              <a:t>in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real- time.</a:t>
            </a:r>
            <a:endParaRPr sz="2900">
              <a:latin typeface="Calibri"/>
              <a:cs typeface="Calibri"/>
            </a:endParaRPr>
          </a:p>
          <a:p>
            <a:pPr marL="12700" marR="113030">
              <a:lnSpc>
                <a:spcPct val="101299"/>
              </a:lnSpc>
            </a:pPr>
            <a:r>
              <a:rPr dirty="0" sz="2900">
                <a:latin typeface="Calibri"/>
                <a:cs typeface="Calibri"/>
              </a:rPr>
              <a:t>Interactive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 spc="-65">
                <a:latin typeface="Calibri"/>
                <a:cs typeface="Calibri"/>
              </a:rPr>
              <a:t>Map: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Users</a:t>
            </a:r>
            <a:r>
              <a:rPr dirty="0" sz="2900" spc="-5">
                <a:latin typeface="Calibri"/>
                <a:cs typeface="Calibri"/>
              </a:rPr>
              <a:t> </a:t>
            </a:r>
            <a:r>
              <a:rPr dirty="0" sz="2900" spc="65">
                <a:latin typeface="Calibri"/>
                <a:cs typeface="Calibri"/>
              </a:rPr>
              <a:t>can</a:t>
            </a:r>
            <a:r>
              <a:rPr dirty="0" sz="2900" spc="-10">
                <a:latin typeface="Calibri"/>
                <a:cs typeface="Calibri"/>
              </a:rPr>
              <a:t> easily </a:t>
            </a:r>
            <a:r>
              <a:rPr dirty="0" sz="2900">
                <a:latin typeface="Calibri"/>
                <a:cs typeface="Calibri"/>
              </a:rPr>
              <a:t>navigate,</a:t>
            </a:r>
            <a:r>
              <a:rPr dirty="0" sz="2900" spc="5">
                <a:latin typeface="Calibri"/>
                <a:cs typeface="Calibri"/>
              </a:rPr>
              <a:t> </a:t>
            </a:r>
            <a:r>
              <a:rPr dirty="0" sz="2900" spc="55">
                <a:latin typeface="Calibri"/>
                <a:cs typeface="Calibri"/>
              </a:rPr>
              <a:t>zoom</a:t>
            </a:r>
            <a:r>
              <a:rPr dirty="0" sz="2900" spc="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in/out,</a:t>
            </a:r>
            <a:r>
              <a:rPr dirty="0" sz="2900" spc="10">
                <a:latin typeface="Calibri"/>
                <a:cs typeface="Calibri"/>
              </a:rPr>
              <a:t> </a:t>
            </a:r>
            <a:r>
              <a:rPr dirty="0" sz="2900" spc="75">
                <a:latin typeface="Calibri"/>
                <a:cs typeface="Calibri"/>
              </a:rPr>
              <a:t>and</a:t>
            </a:r>
            <a:r>
              <a:rPr dirty="0" sz="2900" spc="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select</a:t>
            </a:r>
            <a:r>
              <a:rPr dirty="0" sz="2900" spc="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agents </a:t>
            </a:r>
            <a:r>
              <a:rPr dirty="0" sz="2900" spc="55">
                <a:latin typeface="Calibri"/>
                <a:cs typeface="Calibri"/>
              </a:rPr>
              <a:t>based</a:t>
            </a:r>
            <a:r>
              <a:rPr dirty="0" sz="2900" spc="-65">
                <a:latin typeface="Calibri"/>
                <a:cs typeface="Calibri"/>
              </a:rPr>
              <a:t> </a:t>
            </a:r>
            <a:r>
              <a:rPr dirty="0" sz="2900" spc="50">
                <a:latin typeface="Calibri"/>
                <a:cs typeface="Calibri"/>
              </a:rPr>
              <a:t>on</a:t>
            </a:r>
            <a:r>
              <a:rPr dirty="0" sz="2900" spc="-6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proximity.</a:t>
            </a:r>
            <a:endParaRPr sz="2900">
              <a:latin typeface="Calibri"/>
              <a:cs typeface="Calibri"/>
            </a:endParaRPr>
          </a:p>
          <a:p>
            <a:pPr marL="12700" marR="88900">
              <a:lnSpc>
                <a:spcPct val="101299"/>
              </a:lnSpc>
            </a:pPr>
            <a:r>
              <a:rPr dirty="0" sz="2900" spc="55">
                <a:latin typeface="Calibri"/>
                <a:cs typeface="Calibri"/>
              </a:rPr>
              <a:t>Enhanced</a:t>
            </a:r>
            <a:r>
              <a:rPr dirty="0" sz="2900" spc="7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User</a:t>
            </a:r>
            <a:r>
              <a:rPr dirty="0" sz="2900" spc="7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Experience:</a:t>
            </a:r>
            <a:r>
              <a:rPr dirty="0" sz="2900" spc="8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Provides</a:t>
            </a:r>
            <a:r>
              <a:rPr dirty="0" sz="2900" spc="75">
                <a:latin typeface="Calibri"/>
                <a:cs typeface="Calibri"/>
              </a:rPr>
              <a:t> </a:t>
            </a:r>
            <a:r>
              <a:rPr dirty="0" sz="2900" spc="30">
                <a:latin typeface="Calibri"/>
                <a:cs typeface="Calibri"/>
              </a:rPr>
              <a:t>a </a:t>
            </a:r>
            <a:r>
              <a:rPr dirty="0" sz="2900">
                <a:latin typeface="Calibri"/>
                <a:cs typeface="Calibri"/>
              </a:rPr>
              <a:t>convenient</a:t>
            </a:r>
            <a:r>
              <a:rPr dirty="0" sz="2900" spc="5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way</a:t>
            </a:r>
            <a:r>
              <a:rPr dirty="0" sz="2900" spc="5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to</a:t>
            </a:r>
            <a:r>
              <a:rPr dirty="0" sz="2900" spc="5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ﬁnd</a:t>
            </a:r>
            <a:r>
              <a:rPr dirty="0" sz="2900" spc="50">
                <a:latin typeface="Calibri"/>
                <a:cs typeface="Calibri"/>
              </a:rPr>
              <a:t> </a:t>
            </a:r>
            <a:r>
              <a:rPr dirty="0" sz="2900" spc="75">
                <a:latin typeface="Calibri"/>
                <a:cs typeface="Calibri"/>
              </a:rPr>
              <a:t>and</a:t>
            </a:r>
            <a:r>
              <a:rPr dirty="0" sz="2900" spc="5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connect</a:t>
            </a:r>
            <a:r>
              <a:rPr dirty="0" sz="2900" spc="5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with </a:t>
            </a:r>
            <a:r>
              <a:rPr dirty="0" sz="2900">
                <a:latin typeface="Calibri"/>
                <a:cs typeface="Calibri"/>
              </a:rPr>
              <a:t>nearby</a:t>
            </a:r>
            <a:r>
              <a:rPr dirty="0" sz="2900" spc="16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insurance</a:t>
            </a:r>
            <a:r>
              <a:rPr dirty="0" sz="2900" spc="16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agents.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0" y="0"/>
            <a:ext cx="18232755" cy="10287000"/>
            <a:chOff x="0" y="0"/>
            <a:chExt cx="18232755" cy="10287000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3683" y="0"/>
              <a:ext cx="11058524" cy="571578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17526"/>
              <a:ext cx="8610498" cy="45694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2024-05-31T13:17:11Z</dcterms:created>
  <dcterms:modified xsi:type="dcterms:W3CDTF">2024-05-31T13:17:11Z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2024-05-31T00:00:00Z</vt:filetime>
  </property>
  <property fmtid="{D5CDD505-2E9C-101B-9397-08002B2CF9AE}" pid="5" name="Producer">
    <vt:lpwstr>GPL Ghostscript 10.02.0</vt:lpwstr>
  </property>
</Properties>
</file>