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49" r:id="rId3"/>
    <p:sldId id="336" r:id="rId4"/>
    <p:sldId id="337" r:id="rId5"/>
    <p:sldId id="339" r:id="rId6"/>
    <p:sldId id="352" r:id="rId7"/>
    <p:sldId id="351" r:id="rId8"/>
    <p:sldId id="338" r:id="rId9"/>
    <p:sldId id="344" r:id="rId10"/>
    <p:sldId id="340" r:id="rId11"/>
    <p:sldId id="341" r:id="rId12"/>
    <p:sldId id="347" r:id="rId13"/>
    <p:sldId id="354" r:id="rId14"/>
    <p:sldId id="343" r:id="rId15"/>
    <p:sldId id="345" r:id="rId16"/>
    <p:sldId id="342" r:id="rId17"/>
    <p:sldId id="346" r:id="rId18"/>
    <p:sldId id="355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6" autoAdjust="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B8F2-DE1A-401F-A204-F9BA7D9B4B79}" type="datetimeFigureOut">
              <a:rPr lang="zh-TW" altLang="en-US" smtClean="0"/>
              <a:pPr/>
              <a:t>2012/3/30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522-6AE5-487F-9466-9238E6B49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B8F2-DE1A-401F-A204-F9BA7D9B4B79}" type="datetimeFigureOut">
              <a:rPr lang="zh-TW" altLang="en-US" smtClean="0"/>
              <a:pPr/>
              <a:t>2012/3/30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522-6AE5-487F-9466-9238E6B49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B8F2-DE1A-401F-A204-F9BA7D9B4B79}" type="datetimeFigureOut">
              <a:rPr lang="zh-TW" altLang="en-US" smtClean="0"/>
              <a:pPr/>
              <a:t>2012/3/30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522-6AE5-487F-9466-9238E6B49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B8F2-DE1A-401F-A204-F9BA7D9B4B79}" type="datetimeFigureOut">
              <a:rPr lang="zh-TW" altLang="en-US" smtClean="0"/>
              <a:pPr/>
              <a:t>2012/3/30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522-6AE5-487F-9466-9238E6B49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B8F2-DE1A-401F-A204-F9BA7D9B4B79}" type="datetimeFigureOut">
              <a:rPr lang="zh-TW" altLang="en-US" smtClean="0"/>
              <a:pPr/>
              <a:t>2012/3/30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522-6AE5-487F-9466-9238E6B49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B8F2-DE1A-401F-A204-F9BA7D9B4B79}" type="datetimeFigureOut">
              <a:rPr lang="zh-TW" altLang="en-US" smtClean="0"/>
              <a:pPr/>
              <a:t>2012/3/30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522-6AE5-487F-9466-9238E6B49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B8F2-DE1A-401F-A204-F9BA7D9B4B79}" type="datetimeFigureOut">
              <a:rPr lang="zh-TW" altLang="en-US" smtClean="0"/>
              <a:pPr/>
              <a:t>2012/3/30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522-6AE5-487F-9466-9238E6B49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B8F2-DE1A-401F-A204-F9BA7D9B4B79}" type="datetimeFigureOut">
              <a:rPr lang="zh-TW" altLang="en-US" smtClean="0"/>
              <a:pPr/>
              <a:t>2012/3/30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522-6AE5-487F-9466-9238E6B49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B8F2-DE1A-401F-A204-F9BA7D9B4B79}" type="datetimeFigureOut">
              <a:rPr lang="zh-TW" altLang="en-US" smtClean="0"/>
              <a:pPr/>
              <a:t>2012/3/30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522-6AE5-487F-9466-9238E6B49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B8F2-DE1A-401F-A204-F9BA7D9B4B79}" type="datetimeFigureOut">
              <a:rPr lang="zh-TW" altLang="en-US" smtClean="0"/>
              <a:pPr/>
              <a:t>2012/3/30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522-6AE5-487F-9466-9238E6B49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B8F2-DE1A-401F-A204-F9BA7D9B4B79}" type="datetimeFigureOut">
              <a:rPr lang="zh-TW" altLang="en-US" smtClean="0"/>
              <a:pPr/>
              <a:t>2012/3/30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522-6AE5-487F-9466-9238E6B49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BB8F2-DE1A-401F-A204-F9BA7D9B4B79}" type="datetimeFigureOut">
              <a:rPr lang="zh-TW" altLang="en-US" smtClean="0"/>
              <a:pPr/>
              <a:t>2012/3/30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E522-6AE5-487F-9466-9238E6B49E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Translation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HTML/DICT Encoding Format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UTF-8 is highly recommended</a:t>
            </a:r>
          </a:p>
          <a:p>
            <a:r>
              <a:rPr lang="en-US" altLang="zh-TW" dirty="0" smtClean="0"/>
              <a:t>./encoding_check.sh (router/www)</a:t>
            </a:r>
          </a:p>
          <a:p>
            <a:endParaRPr lang="en-US" altLang="zh-TW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96952"/>
            <a:ext cx="8140035" cy="1800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HTML/DICT Encoding Format (2)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03987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 to Convert Format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Notepad++ (</a:t>
            </a:r>
            <a:r>
              <a:rPr lang="zh-TW" altLang="en-US" dirty="0" smtClean="0"/>
              <a:t>是否強制使用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 </a:t>
            </a:r>
            <a:r>
              <a:rPr lang="en-US" altLang="zh-TW" dirty="0" smtClean="0"/>
              <a:t>?)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48880"/>
            <a:ext cx="786067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Make image</a:t>
            </a:r>
            <a:r>
              <a:rPr lang="zh-TW" altLang="en-US" dirty="0" smtClean="0"/>
              <a:t>時會檢查語言檔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48852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Logs File (/images)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1916832"/>
            <a:ext cx="5112568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 file : </a:t>
            </a:r>
            <a:r>
              <a:rPr lang="zh-TW" altLang="en-US" dirty="0" smtClean="0">
                <a:solidFill>
                  <a:srgbClr val="FF0000"/>
                </a:solidFill>
              </a:rPr>
              <a:t>處理語言檔的過程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應檢查有無</a:t>
            </a:r>
            <a:r>
              <a:rPr lang="en-US" altLang="zh-TW" dirty="0" smtClean="0">
                <a:solidFill>
                  <a:srgbClr val="FF0000"/>
                </a:solidFill>
              </a:rPr>
              <a:t>warning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1800" y="2987660"/>
            <a:ext cx="5112568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 file : </a:t>
            </a:r>
            <a:r>
              <a:rPr lang="zh-TW" altLang="en-US" dirty="0" smtClean="0">
                <a:solidFill>
                  <a:srgbClr val="FF0000"/>
                </a:solidFill>
              </a:rPr>
              <a:t>處理</a:t>
            </a:r>
            <a:r>
              <a:rPr lang="en-US" altLang="zh-TW" dirty="0" smtClean="0">
                <a:solidFill>
                  <a:srgbClr val="FF0000"/>
                </a:solidFill>
              </a:rPr>
              <a:t>HTML</a:t>
            </a:r>
            <a:r>
              <a:rPr lang="zh-TW" altLang="en-US" dirty="0" smtClean="0">
                <a:solidFill>
                  <a:srgbClr val="FF0000"/>
                </a:solidFill>
              </a:rPr>
              <a:t>檔的過程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應檢查有無</a:t>
            </a:r>
            <a:r>
              <a:rPr lang="en-US" altLang="zh-TW" dirty="0" smtClean="0">
                <a:solidFill>
                  <a:srgbClr val="FF0000"/>
                </a:solidFill>
              </a:rPr>
              <a:t>warning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4200" y="2492896"/>
            <a:ext cx="1647800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語言檔的編號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7784" y="3491716"/>
            <a:ext cx="4464496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Compress</a:t>
            </a:r>
            <a:r>
              <a:rPr lang="zh-TW" altLang="en-US" dirty="0" smtClean="0">
                <a:solidFill>
                  <a:srgbClr val="FF0000"/>
                </a:solidFill>
              </a:rPr>
              <a:t>過程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err="1" smtClean="0">
                <a:solidFill>
                  <a:srgbClr val="FF0000"/>
                </a:solidFill>
              </a:rPr>
              <a:t>Makefile</a:t>
            </a:r>
            <a:r>
              <a:rPr lang="en-US" altLang="zh-TW" dirty="0" smtClean="0">
                <a:solidFill>
                  <a:srgbClr val="FF0000"/>
                </a:solidFill>
              </a:rPr>
              <a:t> maintainer</a:t>
            </a:r>
            <a:r>
              <a:rPr lang="zh-TW" altLang="en-US" dirty="0" smtClean="0">
                <a:solidFill>
                  <a:srgbClr val="FF0000"/>
                </a:solidFill>
              </a:rPr>
              <a:t>檢查即可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File/Folder List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Tools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13626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51920" y="2348880"/>
            <a:ext cx="3096344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控制各</a:t>
            </a:r>
            <a:r>
              <a:rPr lang="en-US" altLang="zh-TW" dirty="0" smtClean="0">
                <a:solidFill>
                  <a:srgbClr val="FF0000"/>
                </a:solidFill>
              </a:rPr>
              <a:t>model</a:t>
            </a:r>
            <a:r>
              <a:rPr lang="zh-TW" altLang="en-US" dirty="0" smtClean="0">
                <a:solidFill>
                  <a:srgbClr val="FF0000"/>
                </a:solidFill>
              </a:rPr>
              <a:t>所需要的語言檔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4608512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DictPrep</a:t>
            </a:r>
            <a:r>
              <a:rPr lang="en-US" altLang="zh-TW" dirty="0" smtClean="0">
                <a:solidFill>
                  <a:srgbClr val="FF0000"/>
                </a:solidFill>
              </a:rPr>
              <a:t> / </a:t>
            </a:r>
            <a:r>
              <a:rPr lang="en-US" altLang="zh-TW" dirty="0" err="1" smtClean="0">
                <a:solidFill>
                  <a:srgbClr val="FF0000"/>
                </a:solidFill>
              </a:rPr>
              <a:t>HtmlPrep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HtmlCompressor</a:t>
            </a:r>
            <a:r>
              <a:rPr lang="zh-TW" altLang="en-US" dirty="0" smtClean="0">
                <a:solidFill>
                  <a:srgbClr val="FF0000"/>
                </a:solidFill>
              </a:rPr>
              <a:t>的控制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3347700"/>
            <a:ext cx="1008112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README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3851756"/>
            <a:ext cx="2592288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語言檔的自動工具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VDSL Project Language File Introduce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VDSL</a:t>
            </a:r>
            <a:r>
              <a:rPr lang="zh-TW" altLang="en-US" dirty="0" smtClean="0"/>
              <a:t> </a:t>
            </a:r>
            <a:r>
              <a:rPr lang="en-US" altLang="zh-TW" dirty="0" smtClean="0"/>
              <a:t>Language Files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使用和</a:t>
            </a:r>
            <a:r>
              <a:rPr lang="en-US" altLang="zh-TW" dirty="0" smtClean="0"/>
              <a:t>ASUSWRT</a:t>
            </a:r>
            <a:r>
              <a:rPr lang="zh-TW" altLang="en-US" dirty="0" smtClean="0"/>
              <a:t>相同格式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a=b</a:t>
            </a:r>
          </a:p>
          <a:p>
            <a:pPr lvl="1"/>
            <a:r>
              <a:rPr lang="en-US" altLang="zh-TW" smtClean="0"/>
              <a:t>ZVMODELVZ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DSL</a:t>
            </a:r>
            <a:r>
              <a:rPr lang="zh-TW" altLang="en-US" dirty="0" smtClean="0"/>
              <a:t>的翻譯流程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製作要翻的文件檔 </a:t>
            </a:r>
            <a:r>
              <a:rPr lang="en-US" altLang="zh-TW" dirty="0" smtClean="0"/>
              <a:t>(a.doc)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給</a:t>
            </a:r>
            <a:r>
              <a:rPr lang="en-US" altLang="zh-TW" dirty="0" smtClean="0"/>
              <a:t>Louis review (PM =&gt; Translation team)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Copy</a:t>
            </a:r>
            <a:r>
              <a:rPr lang="zh-TW" altLang="en-US" dirty="0" smtClean="0"/>
              <a:t>成所有的要翻的文件檔</a:t>
            </a:r>
            <a:r>
              <a:rPr lang="en-US" altLang="zh-TW" dirty="0" smtClean="0"/>
              <a:t> (German.doc)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將檔案丟給 </a:t>
            </a:r>
            <a:r>
              <a:rPr lang="en-US" altLang="zh-TW" dirty="0" smtClean="0"/>
              <a:t>(PM =&gt; Translation team)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Translation team</a:t>
            </a:r>
            <a:r>
              <a:rPr lang="zh-TW" altLang="en-US" dirty="0" smtClean="0"/>
              <a:t>翻好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Tool</a:t>
            </a:r>
            <a:r>
              <a:rPr lang="zh-TW" altLang="en-US" dirty="0" smtClean="0"/>
              <a:t>自動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回</a:t>
            </a:r>
            <a:r>
              <a:rPr lang="en-US" altLang="zh-TW" dirty="0" err="1" smtClean="0"/>
              <a:t>dict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文件格式改用</a:t>
            </a:r>
            <a:r>
              <a:rPr lang="en-US" altLang="zh-TW" dirty="0" smtClean="0"/>
              <a:t>WORD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no Excel files</a:t>
            </a:r>
          </a:p>
          <a:p>
            <a:pPr lvl="1"/>
            <a:r>
              <a:rPr lang="en-US" altLang="zh-TW" dirty="0" smtClean="0"/>
              <a:t>When copy &amp; paste, excel will change </a:t>
            </a:r>
            <a:r>
              <a:rPr lang="en-US" altLang="zh-TW" dirty="0" err="1" smtClean="0"/>
              <a:t>ansi</a:t>
            </a:r>
            <a:r>
              <a:rPr lang="en-US" altLang="zh-TW" dirty="0" smtClean="0"/>
              <a:t> quote to </a:t>
            </a:r>
            <a:r>
              <a:rPr lang="en-US" altLang="zh-TW" dirty="0" err="1" smtClean="0"/>
              <a:t>unicode</a:t>
            </a:r>
            <a:r>
              <a:rPr lang="en-US" altLang="zh-TW" dirty="0" smtClean="0"/>
              <a:t> big quote</a:t>
            </a:r>
          </a:p>
          <a:p>
            <a:pPr lvl="1"/>
            <a:r>
              <a:rPr lang="en-US" altLang="zh-TW" dirty="0" smtClean="0"/>
              <a:t>Bad handling with </a:t>
            </a:r>
            <a:r>
              <a:rPr lang="en-US" altLang="zh-TW" dirty="0" err="1" smtClean="0"/>
              <a:t>unicode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 good converting tool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文件格式改用</a:t>
            </a:r>
            <a:r>
              <a:rPr lang="en-US" altLang="zh-TW" dirty="0" smtClean="0"/>
              <a:t>WORD (2)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7992888" cy="496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91680" y="1412776"/>
            <a:ext cx="5544616" cy="35283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80312" y="1700808"/>
            <a:ext cx="1152128" cy="646331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Add notes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325" y="833438"/>
            <a:ext cx="39433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27984" y="116632"/>
            <a:ext cx="4248472" cy="646331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用以處理</a:t>
            </a:r>
            <a:r>
              <a:rPr lang="en-US" altLang="zh-TW" dirty="0" smtClean="0">
                <a:solidFill>
                  <a:srgbClr val="FF0000"/>
                </a:solidFill>
              </a:rPr>
              <a:t>MODEL_DEP</a:t>
            </a:r>
            <a:r>
              <a:rPr lang="zh-TW" altLang="en-US" dirty="0" smtClean="0">
                <a:solidFill>
                  <a:srgbClr val="FF0000"/>
                </a:solidFill>
              </a:rPr>
              <a:t>的狀況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若字串不在</a:t>
            </a:r>
            <a:r>
              <a:rPr lang="en-US" altLang="zh-TW" dirty="0" smtClean="0">
                <a:solidFill>
                  <a:srgbClr val="FF0000"/>
                </a:solidFill>
              </a:rPr>
              <a:t>MODEL_DEP</a:t>
            </a:r>
            <a:r>
              <a:rPr lang="zh-TW" altLang="en-US" dirty="0" smtClean="0">
                <a:solidFill>
                  <a:srgbClr val="FF0000"/>
                </a:solidFill>
              </a:rPr>
              <a:t>話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選</a:t>
            </a:r>
            <a:r>
              <a:rPr lang="en-US" altLang="zh-TW" dirty="0" smtClean="0">
                <a:solidFill>
                  <a:srgbClr val="FF0000"/>
                </a:solidFill>
              </a:rPr>
              <a:t>BASE</a:t>
            </a:r>
            <a:r>
              <a:rPr lang="zh-TW" altLang="en-US" dirty="0" smtClean="0">
                <a:solidFill>
                  <a:srgbClr val="FF0000"/>
                </a:solidFill>
              </a:rPr>
              <a:t>即可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5076056" y="762963"/>
            <a:ext cx="1476164" cy="7218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6381328"/>
            <a:ext cx="1080120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Message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5112060" y="5733256"/>
            <a:ext cx="3600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1052736"/>
            <a:ext cx="1368152" cy="92333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更新字串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不會主動新增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1835696" y="1514401"/>
            <a:ext cx="1152128" cy="423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5536" y="3284984"/>
            <a:ext cx="1440160" cy="646331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自動加入未翻譯字串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1115616" y="1988840"/>
            <a:ext cx="1728192" cy="1296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REAME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使用方法 </a:t>
            </a:r>
            <a:r>
              <a:rPr lang="en-US" altLang="zh-TW" dirty="0" smtClean="0"/>
              <a:t>: router/tools/README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r>
              <a:rPr lang="zh-TW" altLang="en-US" dirty="0" smtClean="0"/>
              <a:t>語言檔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47664" y="260648"/>
            <a:ext cx="4464496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 function : display </a:t>
            </a:r>
            <a:r>
              <a:rPr lang="en-US" altLang="zh-TW" dirty="0" err="1" smtClean="0">
                <a:solidFill>
                  <a:srgbClr val="FF0000"/>
                </a:solidFill>
              </a:rPr>
              <a:t>untranslated</a:t>
            </a:r>
            <a:r>
              <a:rPr lang="en-US" altLang="zh-TW" dirty="0" smtClean="0">
                <a:solidFill>
                  <a:srgbClr val="FF0000"/>
                </a:solidFill>
              </a:rPr>
              <a:t> words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7400120" cy="503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2771800" y="629980"/>
            <a:ext cx="1008112" cy="7107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9952" y="6372036"/>
            <a:ext cx="4464496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 function : display warning word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411760" y="6021288"/>
            <a:ext cx="3960440" cy="3507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3648" y="2564904"/>
            <a:ext cx="1935832" cy="3693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Change language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1547664" y="1412776"/>
            <a:ext cx="823900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6136" y="3284984"/>
            <a:ext cx="1440160" cy="923330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Double to maximize and restore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372200" y="1268760"/>
            <a:ext cx="144016" cy="2016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Enconding</a:t>
            </a:r>
            <a:r>
              <a:rPr lang="en-US" altLang="zh-TW" dirty="0" smtClean="0"/>
              <a:t> Discuss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339</Words>
  <Application>Microsoft Office PowerPoint</Application>
  <PresentationFormat>On-screen Show 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Translation流程</vt:lpstr>
      <vt:lpstr>流程</vt:lpstr>
      <vt:lpstr>文件格式改用WORD</vt:lpstr>
      <vt:lpstr>文件格式改用WORD (2)</vt:lpstr>
      <vt:lpstr>Slide 5</vt:lpstr>
      <vt:lpstr>REAME</vt:lpstr>
      <vt:lpstr>Review語言檔</vt:lpstr>
      <vt:lpstr>Slide 8</vt:lpstr>
      <vt:lpstr>Enconding Discuss</vt:lpstr>
      <vt:lpstr>HTML/DICT Encoding Format</vt:lpstr>
      <vt:lpstr>HTML/DICT Encoding Format (2)</vt:lpstr>
      <vt:lpstr>Tool to Convert Format</vt:lpstr>
      <vt:lpstr>Make image時會檢查語言檔</vt:lpstr>
      <vt:lpstr>Logs File (/images)</vt:lpstr>
      <vt:lpstr>File/Folder List</vt:lpstr>
      <vt:lpstr>Auto Tools</vt:lpstr>
      <vt:lpstr>VDSL Project Language File Introduce</vt:lpstr>
      <vt:lpstr>VDSL Language Files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win-cod</dc:creator>
  <cp:lastModifiedBy>win-cod</cp:lastModifiedBy>
  <cp:revision>191</cp:revision>
  <dcterms:created xsi:type="dcterms:W3CDTF">2010-07-23T01:32:04Z</dcterms:created>
  <dcterms:modified xsi:type="dcterms:W3CDTF">2012-03-30T10:35:23Z</dcterms:modified>
</cp:coreProperties>
</file>