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01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626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385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01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32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30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31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85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03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1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6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5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79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7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87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9422-F2DD-4FDF-8E48-77EF6CFB62BD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3BFA-48F3-4850-8573-E2403DC3FE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7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Mother Fox</a:t>
            </a:r>
            <a:endParaRPr lang="en-AU" b="1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5875"/>
            <a:ext cx="9144000" cy="1655762"/>
          </a:xfrm>
        </p:spPr>
        <p:txBody>
          <a:bodyPr/>
          <a:lstStyle/>
          <a:p>
            <a:r>
              <a:rPr lang="en-US" dirty="0" smtClean="0"/>
              <a:t>By Caley, Jayden, Jacob, Joshua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9753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Pitch: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spiritual successor to the Shelter series, mixed with original Metal Gear Solid stealth and a brightly coloured Low Poly art style.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942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Summary: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as a loving Mother Fox looking for her pups who have been captured by Hunters. Stay hidden and try not to get caught whilst you solve semi-linear puzzles in a vibrant polygonal world. Save your pups and bring them back to the den.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866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of Play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Accomplishment</a:t>
            </a:r>
          </a:p>
          <a:p>
            <a:r>
              <a:rPr lang="en-US" dirty="0" smtClean="0"/>
              <a:t>Empathy</a:t>
            </a:r>
          </a:p>
          <a:p>
            <a:r>
              <a:rPr lang="en-US" dirty="0" smtClean="0"/>
              <a:t>Empowerment</a:t>
            </a:r>
          </a:p>
          <a:p>
            <a:r>
              <a:rPr lang="en-US" dirty="0" smtClean="0"/>
              <a:t>Excitement</a:t>
            </a:r>
          </a:p>
          <a:p>
            <a:r>
              <a:rPr lang="en-US" dirty="0" smtClean="0"/>
              <a:t>Mastery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81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Accomplishment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Star System</a:t>
            </a:r>
          </a:p>
          <a:p>
            <a:endParaRPr lang="en-US" dirty="0"/>
          </a:p>
          <a:p>
            <a:r>
              <a:rPr lang="en-US" dirty="0" smtClean="0"/>
              <a:t>Collect all of the pups and returning them to the den.</a:t>
            </a:r>
          </a:p>
          <a:p>
            <a:r>
              <a:rPr lang="en-US" dirty="0" smtClean="0"/>
              <a:t>Completing the level within a set time limit.</a:t>
            </a:r>
          </a:p>
          <a:p>
            <a:r>
              <a:rPr lang="en-US" dirty="0" smtClean="0"/>
              <a:t>Completing the level without getting seen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982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Empathy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Seeing the pups trapped in the cages will make you empathetic and want to rescue the pups and return them home.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850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Empowerment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the pups and having them follow you throughout the level will allow the player to explore more areas. </a:t>
            </a:r>
          </a:p>
          <a:p>
            <a:pPr marL="0" indent="0">
              <a:buNone/>
            </a:pPr>
            <a:r>
              <a:rPr lang="en-US" dirty="0" smtClean="0"/>
              <a:t>e.g. knocking logs over rivers, pups crawling into small spaces.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585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Excitement 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hunter spots you the game music intensifies as the hunter chases, while you try to escape and avoid traps.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4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Mastery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players play style, they may want to try perfecting each level by completing it in the fastest possible time while achieving all 3 stars.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4241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235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Adobe Gothic Std B</vt:lpstr>
      <vt:lpstr>Arial</vt:lpstr>
      <vt:lpstr>Trebuchet MS</vt:lpstr>
      <vt:lpstr>Berlin</vt:lpstr>
      <vt:lpstr>Mother Fox</vt:lpstr>
      <vt:lpstr>Pitch:</vt:lpstr>
      <vt:lpstr>Summary:</vt:lpstr>
      <vt:lpstr>Objectives of Play</vt:lpstr>
      <vt:lpstr>Accomplishment</vt:lpstr>
      <vt:lpstr>Empathy</vt:lpstr>
      <vt:lpstr>Empowerment</vt:lpstr>
      <vt:lpstr>Excitement </vt:lpstr>
      <vt:lpstr>Mastery</vt:lpstr>
    </vt:vector>
  </TitlesOfParts>
  <Company>Polytechnic West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Fox</dc:title>
  <dc:creator>Jayden Cassidy</dc:creator>
  <cp:lastModifiedBy>Jayden Cassidy</cp:lastModifiedBy>
  <cp:revision>5</cp:revision>
  <dcterms:created xsi:type="dcterms:W3CDTF">2019-07-29T01:34:21Z</dcterms:created>
  <dcterms:modified xsi:type="dcterms:W3CDTF">2019-07-29T02:09:17Z</dcterms:modified>
</cp:coreProperties>
</file>