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notesMasterIdLst>
    <p:notesMasterId r:id="rId11"/>
  </p:notesMasterIdLst>
  <p:handoutMasterIdLst>
    <p:handoutMasterId r:id="rId12"/>
  </p:handoutMasterIdLst>
  <p:sldIdLst>
    <p:sldId id="256" r:id="rId2"/>
    <p:sldId id="257" r:id="rId3"/>
    <p:sldId id="258" r:id="rId4"/>
    <p:sldId id="260" r:id="rId5"/>
    <p:sldId id="263" r:id="rId6"/>
    <p:sldId id="261" r:id="rId7"/>
    <p:sldId id="266" r:id="rId8"/>
    <p:sldId id="267"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22" autoAdjust="0"/>
    <p:restoredTop sz="94660"/>
  </p:normalViewPr>
  <p:slideViewPr>
    <p:cSldViewPr snapToGrid="0">
      <p:cViewPr varScale="1">
        <p:scale>
          <a:sx n="86" d="100"/>
          <a:sy n="86" d="100"/>
        </p:scale>
        <p:origin x="82" y="6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5" d="100"/>
          <a:sy n="75" d="100"/>
        </p:scale>
        <p:origin x="1452"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84EC56-8E46-498C-9F82-A1E67B00170F}" type="datetimeFigureOut">
              <a:rPr lang="zh-CN" altLang="en-US" smtClean="0"/>
              <a:t>2019/5/22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6E617E-3889-48F8-A988-C1F6B731C0C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2019/5/22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8E15E39-A528-4D57-82F3-E569C95CA8D2}" type="slidenum">
              <a:rPr lang="zh-CN" altLang="en-US" smtClean="0"/>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0106F6D-FB2C-4A93-B18F-24E90D5C3B62}" type="datetime1">
              <a:rPr lang="zh-CN" altLang="en-US" smtClean="0"/>
              <a:t>2019/5/22</a:t>
            </a:fld>
            <a:endParaRPr lang="zh-CN" altLang="en-US"/>
          </a:p>
        </p:txBody>
      </p:sp>
      <p:sp>
        <p:nvSpPr>
          <p:cNvPr id="5" name="Footer Placeholder 4"/>
          <p:cNvSpPr>
            <a:spLocks noGrp="1"/>
          </p:cNvSpPr>
          <p:nvPr>
            <p:ph type="ftr" sz="quarter" idx="11"/>
          </p:nvPr>
        </p:nvSpPr>
        <p:spPr>
          <a:xfrm>
            <a:off x="2416500" y="329307"/>
            <a:ext cx="4973915" cy="309201"/>
          </a:xfrm>
        </p:spPr>
        <p:txBody>
          <a:bodyPr/>
          <a:lstStyle/>
          <a:p>
            <a:endParaRPr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20D686B1-6509-4CC6-A0C8-F609EF2537BF}" type="slidenum">
              <a:rPr lang="zh-CN" altLang="en-US" smtClean="0"/>
              <a:t>‹#›</a:t>
            </a:fld>
            <a:endParaRPr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261835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0106F6D-FB2C-4A93-B18F-24E90D5C3B62}" type="datetime1">
              <a:rPr lang="zh-CN" altLang="en-US" smtClean="0"/>
              <a:t>2019/5/22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D686B1-6509-4CC6-A0C8-F609EF2537BF}" type="slidenum">
              <a:rPr lang="zh-CN" altLang="en-US" smtClean="0"/>
              <a:t>‹#›</a:t>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22391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0106F6D-FB2C-4A93-B18F-24E90D5C3B62}" type="datetime1">
              <a:rPr lang="zh-CN" altLang="en-US" smtClean="0"/>
              <a:t>2019/5/22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D686B1-6509-4CC6-A0C8-F609EF2537BF}" type="slidenum">
              <a:rPr lang="zh-CN" altLang="en-US" smtClean="0"/>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990667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0106F6D-FB2C-4A93-B18F-24E90D5C3B62}" type="datetime1">
              <a:rPr lang="zh-CN" altLang="en-US" smtClean="0"/>
              <a:t>2019/5/22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D686B1-6509-4CC6-A0C8-F609EF2537BF}" type="slidenum">
              <a:rPr lang="zh-CN" altLang="en-US" smtClean="0"/>
              <a:t>‹#›</a:t>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706410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0106F6D-FB2C-4A93-B18F-24E90D5C3B62}" type="datetime1">
              <a:rPr lang="zh-CN" altLang="en-US" smtClean="0"/>
              <a:t>2019/5/22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D686B1-6509-4CC6-A0C8-F609EF2537BF}" type="slidenum">
              <a:rPr lang="zh-CN" altLang="en-US" smtClean="0"/>
              <a:t>‹#›</a:t>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1904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0106F6D-FB2C-4A93-B18F-24E90D5C3B62}" type="datetime1">
              <a:rPr lang="zh-CN" altLang="en-US" smtClean="0"/>
              <a:t>2019/5/22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0D686B1-6509-4CC6-A0C8-F609EF2537BF}" type="slidenum">
              <a:rPr lang="zh-CN" altLang="en-US" smtClean="0"/>
              <a:t>‹#›</a:t>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924027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0106F6D-FB2C-4A93-B18F-24E90D5C3B62}" type="datetime1">
              <a:rPr lang="zh-CN" altLang="en-US" smtClean="0"/>
              <a:t>2019/5/22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0D686B1-6509-4CC6-A0C8-F609EF2537BF}" type="slidenum">
              <a:rPr lang="zh-CN" altLang="en-US" smtClean="0"/>
              <a:t>‹#›</a:t>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525570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0106F6D-FB2C-4A93-B18F-24E90D5C3B62}" type="datetime1">
              <a:rPr lang="zh-CN" altLang="en-US" smtClean="0"/>
              <a:t>2019/5/22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0D686B1-6509-4CC6-A0C8-F609EF2537BF}" type="slidenum">
              <a:rPr lang="zh-CN" altLang="en-US" smtClean="0"/>
              <a:t>‹#›</a:t>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54924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06F6D-FB2C-4A93-B18F-24E90D5C3B62}" type="datetime1">
              <a:rPr lang="zh-CN" altLang="en-US" smtClean="0"/>
              <a:t>2019/5/22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0D686B1-6509-4CC6-A0C8-F609EF2537BF}" type="slidenum">
              <a:rPr lang="zh-CN" altLang="en-US" smtClean="0"/>
              <a:t>‹#›</a:t>
            </a:fld>
            <a:endParaRPr lang="zh-CN" altLang="en-US"/>
          </a:p>
        </p:txBody>
      </p:sp>
    </p:spTree>
    <p:extLst>
      <p:ext uri="{BB962C8B-B14F-4D97-AF65-F5344CB8AC3E}">
        <p14:creationId xmlns:p14="http://schemas.microsoft.com/office/powerpoint/2010/main" val="289035698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0106F6D-FB2C-4A93-B18F-24E90D5C3B62}" type="datetime1">
              <a:rPr lang="zh-CN" altLang="en-US" smtClean="0"/>
              <a:t>2019/5/22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0D686B1-6509-4CC6-A0C8-F609EF2537BF}" type="slidenum">
              <a:rPr lang="zh-CN" altLang="en-US" smtClean="0"/>
              <a:t>‹#›</a:t>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37825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B018836-6699-441E-9BAB-C61FC75AFD51}" type="datetime1">
              <a:rPr lang="zh-CN" altLang="en-US" smtClean="0">
                <a:solidFill>
                  <a:prstClr val="black">
                    <a:tint val="75000"/>
                  </a:prstClr>
                </a:solidFill>
              </a:rPr>
              <a:t>2019/5/22</a:t>
            </a:fld>
            <a:endParaRPr lang="zh-CN" altLang="en-US">
              <a:solidFill>
                <a:prstClr val="black">
                  <a:tint val="75000"/>
                </a:prstClr>
              </a:solidFill>
            </a:endParaRPr>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3040BF0B-87F8-415C-BAC5-F65F41346B0A}" type="slidenum">
              <a:rPr lang="zh-CN" altLang="en-US" smtClean="0">
                <a:solidFill>
                  <a:prstClr val="black">
                    <a:tint val="75000"/>
                  </a:prstClr>
                </a:solidFill>
              </a:rPr>
              <a:t>‹#›</a:t>
            </a:fld>
            <a:endParaRPr lang="zh-CN" altLang="en-US">
              <a:solidFill>
                <a:prstClr val="black">
                  <a:tint val="75000"/>
                </a:prstClr>
              </a:solidFill>
            </a:endParaRP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56665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0106F6D-FB2C-4A93-B18F-24E90D5C3B62}" type="datetime1">
              <a:rPr lang="zh-CN" altLang="en-US" smtClean="0"/>
              <a:t>2019/5/22</a:t>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0D686B1-6509-4CC6-A0C8-F609EF2537BF}" type="slidenum">
              <a:rPr lang="zh-CN" altLang="en-US" smtClean="0"/>
              <a:t>‹#›</a:t>
            </a:fld>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5309690"/>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2"/>
            </p:custDataLst>
          </p:nvPr>
        </p:nvSpPr>
        <p:spPr>
          <a:xfrm>
            <a:off x="2169205" y="887569"/>
            <a:ext cx="8637073" cy="2541431"/>
          </a:xfrm>
        </p:spPr>
        <p:txBody>
          <a:bodyPr/>
          <a:lstStyle/>
          <a:p>
            <a:r>
              <a:rPr lang="zh-CN" altLang="en-US" b="1" dirty="0"/>
              <a:t>价格追踪器</a:t>
            </a:r>
          </a:p>
        </p:txBody>
      </p:sp>
      <p:sp>
        <p:nvSpPr>
          <p:cNvPr id="5" name="副标题 4"/>
          <p:cNvSpPr>
            <a:spLocks noGrp="1"/>
          </p:cNvSpPr>
          <p:nvPr>
            <p:ph type="subTitle" idx="1"/>
            <p:custDataLst>
              <p:tags r:id="rId3"/>
            </p:custDataLst>
          </p:nvPr>
        </p:nvSpPr>
        <p:spPr>
          <a:xfrm>
            <a:off x="2417781" y="3639845"/>
            <a:ext cx="8637072" cy="966635"/>
          </a:xfrm>
        </p:spPr>
        <p:txBody>
          <a:bodyPr>
            <a:normAutofit/>
          </a:bodyPr>
          <a:lstStyle/>
          <a:p>
            <a:r>
              <a:rPr lang="zh-CN" altLang="en-US" sz="2400" dirty="0"/>
              <a:t>项目汇报</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88099" y="342420"/>
            <a:ext cx="9603275" cy="1049235"/>
          </a:xfrm>
        </p:spPr>
        <p:txBody>
          <a:bodyPr/>
          <a:lstStyle/>
          <a:p>
            <a:r>
              <a:rPr lang="zh-CN" altLang="en-US" b="1" dirty="0">
                <a:solidFill>
                  <a:schemeClr val="tx1"/>
                </a:solidFill>
              </a:rPr>
              <a:t>项目简介</a:t>
            </a:r>
          </a:p>
        </p:txBody>
      </p:sp>
      <p:sp>
        <p:nvSpPr>
          <p:cNvPr id="5" name="内容占位符 4"/>
          <p:cNvSpPr>
            <a:spLocks noGrp="1"/>
          </p:cNvSpPr>
          <p:nvPr>
            <p:ph idx="1"/>
            <p:custDataLst>
              <p:tags r:id="rId3"/>
            </p:custDataLst>
          </p:nvPr>
        </p:nvSpPr>
        <p:spPr/>
        <p:txBody>
          <a:bodyPr/>
          <a:lstStyle/>
          <a:p>
            <a:r>
              <a:rPr lang="zh-CN" altLang="en-US" dirty="0">
                <a:solidFill>
                  <a:schemeClr val="tx1"/>
                </a:solidFill>
              </a:rPr>
              <a:t>这是一款轻便、小巧的价格追踪器，以常见的应用程序形式呈现。</a:t>
            </a:r>
          </a:p>
          <a:p>
            <a:r>
              <a:rPr lang="zh-CN" altLang="en-US" dirty="0">
                <a:solidFill>
                  <a:schemeClr val="tx1"/>
                </a:solidFill>
              </a:rPr>
              <a:t>它能够依照用户输入的商品网址来查询指定商品的历史价格信息并且自动生成并存储历史价格的图像。</a:t>
            </a:r>
          </a:p>
          <a:p>
            <a:endParaRPr lang="zh-CN" altLang="en-US" dirty="0">
              <a:solidFill>
                <a:schemeClr val="tx1"/>
              </a:solidFill>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56775" y="342420"/>
            <a:ext cx="9603275" cy="1049235"/>
          </a:xfrm>
        </p:spPr>
        <p:txBody>
          <a:bodyPr/>
          <a:lstStyle/>
          <a:p>
            <a:r>
              <a:rPr lang="zh-CN" altLang="en-US" b="1" dirty="0">
                <a:solidFill>
                  <a:schemeClr val="tx1"/>
                </a:solidFill>
              </a:rPr>
              <a:t>项目意义</a:t>
            </a:r>
          </a:p>
        </p:txBody>
      </p:sp>
      <p:sp>
        <p:nvSpPr>
          <p:cNvPr id="5" name="内容占位符 4"/>
          <p:cNvSpPr>
            <a:spLocks noGrp="1"/>
          </p:cNvSpPr>
          <p:nvPr>
            <p:ph idx="1"/>
            <p:custDataLst>
              <p:tags r:id="rId3"/>
            </p:custDataLst>
          </p:nvPr>
        </p:nvSpPr>
        <p:spPr/>
        <p:txBody>
          <a:bodyPr/>
          <a:lstStyle/>
          <a:p>
            <a:r>
              <a:rPr lang="zh-CN" altLang="en-US" dirty="0">
                <a:solidFill>
                  <a:schemeClr val="tx1"/>
                </a:solidFill>
              </a:rPr>
              <a:t>各大网站价格竞争越来越激烈，热门商品的价格每天都在改变，买家常常无法准确判断价格的变化，从而只能以高价购入。</a:t>
            </a:r>
          </a:p>
          <a:p>
            <a:r>
              <a:rPr lang="en-US" altLang="zh-CN" dirty="0" err="1">
                <a:solidFill>
                  <a:schemeClr val="tx1"/>
                </a:solidFill>
              </a:rPr>
              <a:t>价格追踪器可以跟踪</a:t>
            </a:r>
            <a:r>
              <a:rPr lang="zh-CN" altLang="en-US" dirty="0">
                <a:solidFill>
                  <a:schemeClr val="tx1"/>
                </a:solidFill>
              </a:rPr>
              <a:t>您喜欢的商品，将其历史价格信息搜索调查出来，能将历史价格信息进行纵向比较，帮助您看到价格变化的大致趋势，有助于作出合理预测，确定最佳的购买时机。</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1025450" y="342420"/>
            <a:ext cx="9603275" cy="1049235"/>
          </a:xfrm>
        </p:spPr>
        <p:txBody>
          <a:bodyPr/>
          <a:lstStyle/>
          <a:p>
            <a:r>
              <a:rPr lang="zh-CN" altLang="en-US" b="1" dirty="0">
                <a:solidFill>
                  <a:schemeClr val="tx1"/>
                </a:solidFill>
              </a:rPr>
              <a:t>主要面向人群</a:t>
            </a:r>
          </a:p>
        </p:txBody>
      </p:sp>
      <p:sp>
        <p:nvSpPr>
          <p:cNvPr id="5" name="内容占位符 4"/>
          <p:cNvSpPr>
            <a:spLocks noGrp="1"/>
          </p:cNvSpPr>
          <p:nvPr>
            <p:ph idx="1"/>
            <p:custDataLst>
              <p:tags r:id="rId3"/>
            </p:custDataLst>
          </p:nvPr>
        </p:nvSpPr>
        <p:spPr/>
        <p:txBody>
          <a:bodyPr/>
          <a:lstStyle/>
          <a:p>
            <a:r>
              <a:rPr lang="zh-CN" altLang="en-US" dirty="0">
                <a:solidFill>
                  <a:schemeClr val="tx1"/>
                </a:solidFill>
              </a:rPr>
              <a:t>经常并且习惯在电商平台上购买商品的</a:t>
            </a:r>
            <a:r>
              <a:rPr lang="zh-CN" altLang="en-US" b="1" dirty="0">
                <a:solidFill>
                  <a:schemeClr val="tx1"/>
                </a:solidFill>
              </a:rPr>
              <a:t>有着了解商品以往价格来帮助决策</a:t>
            </a:r>
            <a:r>
              <a:rPr lang="zh-CN" altLang="en-US" dirty="0">
                <a:solidFill>
                  <a:schemeClr val="tx1"/>
                </a:solidFill>
              </a:rPr>
              <a:t>的需求的用户。</a:t>
            </a:r>
          </a:p>
          <a:p>
            <a:endParaRPr lang="zh-CN" altLang="en-US" dirty="0">
              <a:solidFill>
                <a:schemeClr val="tx1"/>
              </a:solidFil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61514" y="304725"/>
            <a:ext cx="10396882" cy="1151965"/>
          </a:xfrm>
        </p:spPr>
        <p:txBody>
          <a:bodyPr/>
          <a:lstStyle/>
          <a:p>
            <a:r>
              <a:rPr lang="zh-CN" altLang="en-US" b="1" dirty="0">
                <a:solidFill>
                  <a:schemeClr val="tx1"/>
                </a:solidFill>
              </a:rPr>
              <a:t>原理介绍</a:t>
            </a:r>
          </a:p>
        </p:txBody>
      </p:sp>
      <p:sp>
        <p:nvSpPr>
          <p:cNvPr id="5" name="内容占位符 4"/>
          <p:cNvSpPr>
            <a:spLocks noGrp="1"/>
          </p:cNvSpPr>
          <p:nvPr>
            <p:ph idx="1"/>
            <p:custDataLst>
              <p:tags r:id="rId3"/>
            </p:custDataLst>
          </p:nvPr>
        </p:nvSpPr>
        <p:spPr>
          <a:xfrm>
            <a:off x="838200" y="1068705"/>
            <a:ext cx="10515600" cy="4720590"/>
          </a:xfrm>
        </p:spPr>
        <p:txBody>
          <a:bodyPr>
            <a:normAutofit fontScale="90000" lnSpcReduction="10000"/>
          </a:bodyPr>
          <a:lstStyle/>
          <a:p>
            <a:pPr marL="0" indent="0">
              <a:buNone/>
            </a:pPr>
            <a:endParaRPr lang="zh-CN" altLang="en-US" dirty="0">
              <a:solidFill>
                <a:schemeClr val="tx1"/>
              </a:solidFill>
            </a:endParaRPr>
          </a:p>
          <a:p>
            <a:r>
              <a:rPr lang="zh-CN" altLang="en-US" dirty="0">
                <a:solidFill>
                  <a:schemeClr val="tx1"/>
                </a:solidFill>
              </a:rPr>
              <a:t>项目使用的是一门目前比较简单的的语言 </a:t>
            </a:r>
            <a:r>
              <a:rPr lang="zh-CN" altLang="en-US" b="1" dirty="0">
                <a:solidFill>
                  <a:schemeClr val="tx1"/>
                </a:solidFill>
              </a:rPr>
              <a:t>aardio</a:t>
            </a:r>
          </a:p>
          <a:p>
            <a:r>
              <a:rPr lang="zh-CN" altLang="en-US" dirty="0">
                <a:solidFill>
                  <a:schemeClr val="tx1"/>
                </a:solidFill>
              </a:rPr>
              <a:t>（我们在此给出aardio的官网：http://www.aardio.com/，方便您的进一步了解）</a:t>
            </a:r>
          </a:p>
          <a:p>
            <a:r>
              <a:rPr lang="zh-CN" altLang="en-US" dirty="0">
                <a:solidFill>
                  <a:schemeClr val="tx1"/>
                </a:solidFill>
              </a:rPr>
              <a:t>起初，我们的设计构想是利用python语言对各电商平台的价格数据进行实时爬取，但是由于各电商平台对自家的价格数据都进行了反爬取的保护措施（尤其是对于历史价格而言）。而且，淘宝天猫如今更是要求用户在浏览商品前进行登陆操作。尽管这个问题用python可以解决（需要使用到用户电脑上的cookies），但这多少也造成了不方便。</a:t>
            </a:r>
          </a:p>
          <a:p>
            <a:r>
              <a:rPr lang="zh-CN" altLang="en-US" dirty="0">
                <a:solidFill>
                  <a:schemeClr val="tx1"/>
                </a:solidFill>
              </a:rPr>
              <a:t>所以，我们转变了思路，找到了一些原本就具有各电商平台商品历史价格数据的网站，又注意到这些网站上本身已经生成了图像，因此我们可以对这些网站直接进行截图处理，等到我们想要的结果完成目标。</a:t>
            </a:r>
          </a:p>
          <a:p>
            <a:r>
              <a:rPr lang="zh-CN" altLang="en-US" dirty="0">
                <a:solidFill>
                  <a:schemeClr val="tx1"/>
                </a:solidFill>
              </a:rPr>
              <a:t>在项目源代码中，我们主要调用了类似python中的webdriver的自动化测试脚本，用户输入网页并且在点击confirm按钮之后，软件会自动打开Chrome浏览器并打开相应的历史价格网站，并且在生成本地图片后自动关闭测试test窗口，留给用户最直接的使用体验。</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1294362" y="564822"/>
            <a:ext cx="9603275" cy="1049235"/>
          </a:xfrm>
        </p:spPr>
        <p:txBody>
          <a:bodyPr>
            <a:normAutofit/>
          </a:bodyPr>
          <a:lstStyle/>
          <a:p>
            <a:r>
              <a:rPr lang="zh-CN" altLang="en-US" sz="3600" b="1" dirty="0">
                <a:solidFill>
                  <a:schemeClr val="tx1"/>
                </a:solidFill>
                <a:latin typeface="Bahnschrift SemiBold" panose="020B0502040204020203" pitchFamily="34" charset="0"/>
              </a:rPr>
              <a:t>组员分工</a:t>
            </a:r>
            <a:br>
              <a:rPr lang="en-US" altLang="zh-CN" dirty="0">
                <a:solidFill>
                  <a:schemeClr val="tx1"/>
                </a:solidFill>
              </a:rPr>
            </a:br>
            <a:r>
              <a:rPr lang="en-US" altLang="zh-CN" dirty="0">
                <a:solidFill>
                  <a:schemeClr val="tx1"/>
                </a:solidFill>
              </a:rPr>
              <a:t>		</a:t>
            </a:r>
            <a:r>
              <a:rPr lang="zh-CN" altLang="en-US" sz="1800" b="1" u="sng" dirty="0">
                <a:solidFill>
                  <a:schemeClr val="tx1"/>
                </a:solidFill>
              </a:rPr>
              <a:t>共三人</a:t>
            </a:r>
            <a:endParaRPr lang="zh-CN" altLang="en-US" b="1" u="sng" dirty="0">
              <a:solidFill>
                <a:schemeClr val="tx1"/>
              </a:solidFill>
            </a:endParaRPr>
          </a:p>
        </p:txBody>
      </p:sp>
      <p:sp>
        <p:nvSpPr>
          <p:cNvPr id="5" name="内容占位符 4"/>
          <p:cNvSpPr>
            <a:spLocks noGrp="1"/>
          </p:cNvSpPr>
          <p:nvPr>
            <p:ph idx="1"/>
            <p:custDataLst>
              <p:tags r:id="rId3"/>
            </p:custDataLst>
          </p:nvPr>
        </p:nvSpPr>
        <p:spPr>
          <a:xfrm>
            <a:off x="1451579" y="1873690"/>
            <a:ext cx="9603275" cy="3523933"/>
          </a:xfrm>
        </p:spPr>
        <p:txBody>
          <a:bodyPr/>
          <a:lstStyle/>
          <a:p>
            <a:r>
              <a:rPr lang="en-US" altLang="zh-CN" dirty="0">
                <a:solidFill>
                  <a:schemeClr val="tx1"/>
                </a:solidFill>
              </a:rPr>
              <a:t>A</a:t>
            </a:r>
            <a:endParaRPr lang="en-US" altLang="zh-CN" dirty="0"/>
          </a:p>
          <a:p>
            <a:pPr marL="0" indent="0">
              <a:buNone/>
            </a:pPr>
            <a:r>
              <a:rPr lang="en-US" altLang="zh-CN" dirty="0"/>
              <a:t>	</a:t>
            </a:r>
            <a:r>
              <a:rPr lang="zh-CN" altLang="en-US" dirty="0">
                <a:solidFill>
                  <a:schemeClr val="tx1"/>
                </a:solidFill>
              </a:rPr>
              <a:t>软件源代码的编写，</a:t>
            </a:r>
            <a:r>
              <a:rPr lang="en-US" altLang="zh-CN" dirty="0">
                <a:solidFill>
                  <a:schemeClr val="tx1"/>
                </a:solidFill>
              </a:rPr>
              <a:t>UI</a:t>
            </a:r>
            <a:r>
              <a:rPr lang="zh-CN" altLang="en-US" dirty="0">
                <a:solidFill>
                  <a:schemeClr val="tx1"/>
                </a:solidFill>
              </a:rPr>
              <a:t>界面的设计，</a:t>
            </a:r>
            <a:r>
              <a:rPr lang="en-US" altLang="zh-CN" dirty="0">
                <a:solidFill>
                  <a:schemeClr val="tx1"/>
                </a:solidFill>
              </a:rPr>
              <a:t>PPT</a:t>
            </a:r>
            <a:r>
              <a:rPr lang="zh-CN" altLang="en-US" dirty="0">
                <a:solidFill>
                  <a:schemeClr val="tx1"/>
                </a:solidFill>
              </a:rPr>
              <a:t>修改</a:t>
            </a:r>
            <a:endParaRPr lang="en-US" altLang="zh-CN" dirty="0">
              <a:solidFill>
                <a:schemeClr val="tx1"/>
              </a:solidFill>
            </a:endParaRPr>
          </a:p>
          <a:p>
            <a:pPr marL="0" indent="0">
              <a:buNone/>
            </a:pPr>
            <a:r>
              <a:rPr lang="en-US" altLang="zh-CN" dirty="0"/>
              <a:t>	</a:t>
            </a:r>
            <a:r>
              <a:rPr lang="zh-CN" altLang="en-US" dirty="0"/>
              <a:t>说明</a:t>
            </a:r>
            <a:r>
              <a:rPr lang="en-US" altLang="zh-CN" dirty="0"/>
              <a:t>word</a:t>
            </a:r>
            <a:r>
              <a:rPr lang="zh-CN" altLang="en-US" dirty="0"/>
              <a:t>文档的编写，项目信息在</a:t>
            </a:r>
            <a:r>
              <a:rPr lang="en-US" altLang="zh-CN" dirty="0" err="1"/>
              <a:t>github</a:t>
            </a:r>
            <a:r>
              <a:rPr lang="zh-CN" altLang="en-US" dirty="0"/>
              <a:t>的同步</a:t>
            </a:r>
            <a:endParaRPr lang="en-US" altLang="zh-CN" dirty="0">
              <a:solidFill>
                <a:schemeClr val="tx1"/>
              </a:solidFill>
            </a:endParaRPr>
          </a:p>
          <a:p>
            <a:r>
              <a:rPr lang="en-US" altLang="zh-CN" dirty="0">
                <a:solidFill>
                  <a:schemeClr val="tx1"/>
                </a:solidFill>
              </a:rPr>
              <a:t>B	</a:t>
            </a:r>
          </a:p>
          <a:p>
            <a:pPr marL="457200" lvl="1" indent="0">
              <a:buNone/>
            </a:pPr>
            <a:r>
              <a:rPr lang="en-US" altLang="zh-CN" dirty="0"/>
              <a:t> 	PPT</a:t>
            </a:r>
            <a:r>
              <a:rPr lang="zh-CN" altLang="en-US" dirty="0"/>
              <a:t>制作，图片素材收集，软件发布后的测试体验</a:t>
            </a:r>
            <a:r>
              <a:rPr lang="en-US" altLang="zh-CN" dirty="0"/>
              <a:t>  </a:t>
            </a:r>
            <a:endParaRPr lang="en-US" altLang="zh-CN" dirty="0">
              <a:solidFill>
                <a:schemeClr val="tx1"/>
              </a:solidFill>
            </a:endParaRPr>
          </a:p>
          <a:p>
            <a:r>
              <a:rPr lang="en-US" altLang="zh-CN" dirty="0"/>
              <a:t>C</a:t>
            </a:r>
          </a:p>
          <a:p>
            <a:pPr marL="0" indent="0">
              <a:buNone/>
            </a:pPr>
            <a:r>
              <a:rPr lang="en-US" altLang="zh-CN" dirty="0"/>
              <a:t>	</a:t>
            </a:r>
            <a:r>
              <a:rPr lang="zh-CN" altLang="en-US" dirty="0"/>
              <a:t>演示视频的剪辑制作，软件测试，项目进度的监督</a:t>
            </a:r>
            <a:r>
              <a:rPr lang="en-US" altLang="zh-CN" dirty="0"/>
              <a:t>	</a:t>
            </a:r>
            <a:endParaRPr lang="zh-CN" altLang="en-US" dirty="0">
              <a:solidFill>
                <a:schemeClr val="tx1"/>
              </a:solidFill>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3"/>
          <p:cNvSpPr txBox="1"/>
          <p:nvPr>
            <p:custDataLst>
              <p:tags r:id="rId2"/>
            </p:custDataLst>
          </p:nvPr>
        </p:nvSpPr>
        <p:spPr>
          <a:xfrm>
            <a:off x="6201409" y="1194117"/>
            <a:ext cx="5150485" cy="4890135"/>
          </a:xfrm>
          <a:prstGeom prst="rect">
            <a:avLst/>
          </a:prstGeom>
        </p:spPr>
        <p:txBody>
          <a:bodyPr/>
          <a:lstStyle>
            <a:lvl1pPr marL="228600" indent="-228600" algn="l" defTabSz="914400" rtl="0" eaLnBrk="1" latinLnBrk="0" hangingPunct="1">
              <a:lnSpc>
                <a:spcPct val="90000"/>
              </a:lnSpc>
              <a:spcBef>
                <a:spcPts val="1000"/>
              </a:spcBef>
              <a:buFont typeface="Arial"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r>
              <a:rPr lang="zh-CN" altLang="en-US" sz="2800" dirty="0">
                <a:solidFill>
                  <a:schemeClr val="tx1"/>
                </a:solidFill>
              </a:rPr>
              <a:t>左边就是我们这款小型软件的主要界面，上面有相关的文字提示。</a:t>
            </a:r>
          </a:p>
          <a:p>
            <a:r>
              <a:rPr lang="zh-CN" altLang="en-US" sz="2800" dirty="0">
                <a:solidFill>
                  <a:schemeClr val="tx1"/>
                </a:solidFill>
              </a:rPr>
              <a:t>点击不同的按钮即可弹出相应的文本介绍。</a:t>
            </a:r>
          </a:p>
          <a:p>
            <a:r>
              <a:rPr lang="zh-CN" altLang="en-US" sz="2800" dirty="0">
                <a:solidFill>
                  <a:schemeClr val="tx1"/>
                </a:solidFill>
              </a:rPr>
              <a:t>黄色区域为输入商品网址区域，输入完成后，点击“Confirm”按钮软件即可正常工作。</a:t>
            </a:r>
          </a:p>
          <a:p>
            <a:r>
              <a:rPr lang="zh-CN" altLang="en-US" sz="2800" dirty="0">
                <a:solidFill>
                  <a:schemeClr val="tx1"/>
                </a:solidFill>
              </a:rPr>
              <a:t>相关的使用示例在我们的演示视频中会有更详细的说明。</a:t>
            </a:r>
          </a:p>
        </p:txBody>
      </p:sp>
      <p:pic>
        <p:nvPicPr>
          <p:cNvPr id="2" name="图片 1"/>
          <p:cNvPicPr>
            <a:picLocks noChangeAspect="1"/>
          </p:cNvPicPr>
          <p:nvPr/>
        </p:nvPicPr>
        <p:blipFill>
          <a:blip r:embed="rId5"/>
          <a:stretch>
            <a:fillRect/>
          </a:stretch>
        </p:blipFill>
        <p:spPr>
          <a:xfrm>
            <a:off x="61595" y="1086485"/>
            <a:ext cx="6034405" cy="5105400"/>
          </a:xfrm>
          <a:prstGeom prst="rect">
            <a:avLst/>
          </a:prstGeom>
        </p:spPr>
      </p:pic>
      <p:sp>
        <p:nvSpPr>
          <p:cNvPr id="3" name="文本框 2">
            <a:extLst>
              <a:ext uri="{FF2B5EF4-FFF2-40B4-BE49-F238E27FC236}">
                <a16:creationId xmlns:a16="http://schemas.microsoft.com/office/drawing/2014/main" id="{33F0C54E-B2E5-4F0F-9656-81D5C37ABAF0}"/>
              </a:ext>
            </a:extLst>
          </p:cNvPr>
          <p:cNvSpPr txBox="1"/>
          <p:nvPr/>
        </p:nvSpPr>
        <p:spPr>
          <a:xfrm>
            <a:off x="289600" y="-58734"/>
            <a:ext cx="8487052" cy="1200329"/>
          </a:xfrm>
          <a:prstGeom prst="rect">
            <a:avLst/>
          </a:prstGeom>
          <a:noFill/>
        </p:spPr>
        <p:txBody>
          <a:bodyPr wrap="square" rtlCol="0">
            <a:spAutoFit/>
          </a:bodyPr>
          <a:lstStyle/>
          <a:p>
            <a:r>
              <a:rPr lang="zh-CN" altLang="en-US" sz="5400" b="1" dirty="0"/>
              <a:t>界面介绍</a:t>
            </a:r>
          </a:p>
          <a:p>
            <a:endParaRPr lang="zh-CN" altLang="en-US" dirty="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806743" y="2692703"/>
            <a:ext cx="9603275" cy="1049235"/>
          </a:xfrm>
        </p:spPr>
        <p:txBody>
          <a:bodyPr>
            <a:normAutofit fontScale="90000"/>
          </a:bodyPr>
          <a:lstStyle/>
          <a:p>
            <a:r>
              <a:rPr lang="zh-CN" altLang="en-US" sz="6700" b="1" dirty="0">
                <a:solidFill>
                  <a:schemeClr val="tx1"/>
                </a:solidFill>
                <a:latin typeface="Bahnschrift SemiBold" panose="020B0502040204020203" pitchFamily="34" charset="0"/>
              </a:rPr>
              <a:t>视频演示</a:t>
            </a:r>
            <a:br>
              <a:rPr lang="en-US" altLang="zh-CN" dirty="0">
                <a:solidFill>
                  <a:schemeClr val="tx1"/>
                </a:solidFill>
              </a:rPr>
            </a:br>
            <a:r>
              <a:rPr lang="en-US" altLang="zh-CN" dirty="0">
                <a:solidFill>
                  <a:schemeClr val="tx1"/>
                </a:solidFill>
              </a:rPr>
              <a:t>		</a:t>
            </a:r>
            <a:endParaRPr lang="zh-CN" altLang="en-US" b="1" u="sng" dirty="0">
              <a:solidFill>
                <a:schemeClr val="tx1"/>
              </a:solidFill>
            </a:endParaRPr>
          </a:p>
        </p:txBody>
      </p:sp>
      <p:sp>
        <p:nvSpPr>
          <p:cNvPr id="5" name="内容占位符 4"/>
          <p:cNvSpPr>
            <a:spLocks noGrp="1"/>
          </p:cNvSpPr>
          <p:nvPr>
            <p:ph idx="1"/>
            <p:custDataLst>
              <p:tags r:id="rId3"/>
            </p:custDataLst>
          </p:nvPr>
        </p:nvSpPr>
        <p:spPr>
          <a:xfrm>
            <a:off x="1424946" y="1847057"/>
            <a:ext cx="9603275" cy="3523933"/>
          </a:xfrm>
        </p:spPr>
        <p:txBody>
          <a:bodyPr/>
          <a:lstStyle/>
          <a:p>
            <a:pPr marL="0" indent="0">
              <a:buNone/>
            </a:pPr>
            <a:r>
              <a:rPr lang="en-US" altLang="zh-CN"/>
              <a:t>				SHOWTIME</a:t>
            </a:r>
            <a:endParaRPr lang="zh-CN" altLang="en-US" dirty="0">
              <a:solidFill>
                <a:schemeClr val="tx1"/>
              </a:solidFill>
            </a:endParaRPr>
          </a:p>
        </p:txBody>
      </p:sp>
    </p:spTree>
    <p:custDataLst>
      <p:tags r:id="rId1"/>
    </p:custDataLst>
    <p:extLst>
      <p:ext uri="{BB962C8B-B14F-4D97-AF65-F5344CB8AC3E}">
        <p14:creationId xmlns:p14="http://schemas.microsoft.com/office/powerpoint/2010/main" val="1939052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A75962-AECD-4EF2-B697-8FCB0EBFBD94}"/>
              </a:ext>
            </a:extLst>
          </p:cNvPr>
          <p:cNvSpPr>
            <a:spLocks noGrp="1"/>
          </p:cNvSpPr>
          <p:nvPr>
            <p:ph type="title"/>
          </p:nvPr>
        </p:nvSpPr>
        <p:spPr>
          <a:xfrm>
            <a:off x="1451579" y="1883664"/>
            <a:ext cx="9603275" cy="3511295"/>
          </a:xfrm>
        </p:spPr>
        <p:txBody>
          <a:bodyPr>
            <a:normAutofit/>
          </a:bodyPr>
          <a:lstStyle/>
          <a:p>
            <a:r>
              <a:rPr lang="en-US" altLang="zh-CN" sz="7200" b="1" dirty="0"/>
              <a:t>Thanks for watching</a:t>
            </a:r>
            <a:endParaRPr lang="zh-CN" altLang="en-US" sz="7200" b="1" dirty="0"/>
          </a:p>
        </p:txBody>
      </p:sp>
      <p:sp>
        <p:nvSpPr>
          <p:cNvPr id="3" name="内容占位符 2">
            <a:extLst>
              <a:ext uri="{FF2B5EF4-FFF2-40B4-BE49-F238E27FC236}">
                <a16:creationId xmlns:a16="http://schemas.microsoft.com/office/drawing/2014/main" id="{9A207FE9-AC6E-4A5F-9034-5891D7DEEB1E}"/>
              </a:ext>
            </a:extLst>
          </p:cNvPr>
          <p:cNvSpPr>
            <a:spLocks noGrp="1"/>
          </p:cNvSpPr>
          <p:nvPr>
            <p:ph idx="1"/>
          </p:nvPr>
        </p:nvSpPr>
        <p:spPr>
          <a:xfrm>
            <a:off x="8793412" y="5469145"/>
            <a:ext cx="9603275" cy="3080051"/>
          </a:xfrm>
        </p:spPr>
        <p:txBody>
          <a:bodyPr/>
          <a:lstStyle/>
          <a:p>
            <a:pPr marL="0" indent="0">
              <a:buNone/>
            </a:pPr>
            <a:r>
              <a:rPr lang="zh-CN" altLang="en-US" b="1" dirty="0"/>
              <a:t>价格追踪器项目汇报完毕</a:t>
            </a:r>
          </a:p>
        </p:txBody>
      </p:sp>
    </p:spTree>
    <p:extLst>
      <p:ext uri="{BB962C8B-B14F-4D97-AF65-F5344CB8AC3E}">
        <p14:creationId xmlns:p14="http://schemas.microsoft.com/office/powerpoint/2010/main" val="27067225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TAG_VERSION" val="1.0"/>
  <p:tag name="KSO_WM_SLIDE_ID" val="256"/>
  <p:tag name="KSO_WM_SLIDE_INDEX" val="1"/>
  <p:tag name="KSO_WM_SLIDE_ITEM_CNT" val="2"/>
  <p:tag name="KSO_WM_SLIDE_LAYOUT" val="a_b"/>
  <p:tag name="KSO_WM_SLIDE_LAYOUT_CNT" val="1_1"/>
  <p:tag name="KSO_WM_SLIDE_TYPE" val="title"/>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TAG_VERSION" val="1.0"/>
  <p:tag name="KSO_WM_SLIDE_ID" val="preset1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UNIT_TYPE" val="a"/>
  <p:tag name="KSO_WM_UNIT_INDEX" val="1"/>
  <p:tag name="KSO_WM_UNIT_ID" val="259*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 name="KSO_WM_TAG_VERSION" val="1.0"/>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UNIT_TYPE" val="f"/>
  <p:tag name="KSO_WM_UNIT_INDEX" val="1"/>
  <p:tag name="KSO_WM_UNIT_ID" val="259*f*1"/>
  <p:tag name="KSO_WM_UNIT_CLEAR" val="1"/>
  <p:tag name="KSO_WM_UNIT_LAYERLEVEL" val="1"/>
  <p:tag name="KSO_WM_UNIT_VALUE" val="319"/>
  <p:tag name="KSO_WM_UNIT_HIGHLIGHT" val="0"/>
  <p:tag name="KSO_WM_UNIT_COMPATIBLE" val="0"/>
  <p:tag name="KSO_WM_UNIT_PRESET_TEXT" val="请在此处添加文本"/>
  <p:tag name="KSO_WM_BEAUTIFY_FLAG" val="#wm#"/>
  <p:tag name="KSO_WM_TAG_VERSION" val="1.0"/>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TAG_VERSION" val="1.0"/>
  <p:tag name="KSO_WM_SLIDE_ID" val="preset1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UNIT_TYPE" val="a"/>
  <p:tag name="KSO_WM_UNIT_INDEX" val="1"/>
  <p:tag name="KSO_WM_UNIT_ID" val="259*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 name="KSO_WM_TAG_VERSION" val="1.0"/>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UNIT_TYPE" val="f"/>
  <p:tag name="KSO_WM_UNIT_INDEX" val="1"/>
  <p:tag name="KSO_WM_UNIT_ID" val="259*f*1"/>
  <p:tag name="KSO_WM_UNIT_CLEAR" val="1"/>
  <p:tag name="KSO_WM_UNIT_LAYERLEVEL" val="1"/>
  <p:tag name="KSO_WM_UNIT_VALUE" val="319"/>
  <p:tag name="KSO_WM_UNIT_HIGHLIGHT" val="0"/>
  <p:tag name="KSO_WM_UNIT_COMPATIBLE" val="0"/>
  <p:tag name="KSO_WM_UNIT_PRESET_TEXT" val="请在此处添加文本"/>
  <p:tag name="KSO_WM_BEAUTIFY_FLAG" val="#wm#"/>
  <p:tag name="KSO_WM_TAG_VERSION" val="1.0"/>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TAG_VERSION" val="1.0"/>
  <p:tag name="KSO_WM_SLIDE_ID" val="preset1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UNIT_TYPE" val="a"/>
  <p:tag name="KSO_WM_UNIT_INDEX" val="1"/>
  <p:tag name="KSO_WM_UNIT_ID" val="259*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 name="KSO_WM_TAG_VERSION" val="1.0"/>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UNIT_TYPE" val="f"/>
  <p:tag name="KSO_WM_UNIT_INDEX" val="1"/>
  <p:tag name="KSO_WM_UNIT_ID" val="259*f*1"/>
  <p:tag name="KSO_WM_UNIT_CLEAR" val="1"/>
  <p:tag name="KSO_WM_UNIT_LAYERLEVEL" val="1"/>
  <p:tag name="KSO_WM_UNIT_VALUE" val="319"/>
  <p:tag name="KSO_WM_UNIT_HIGHLIGHT" val="0"/>
  <p:tag name="KSO_WM_UNIT_COMPATIBLE" val="0"/>
  <p:tag name="KSO_WM_UNIT_PRESET_TEXT" val="请在此处添加文本"/>
  <p:tag name="KSO_WM_BEAUTIFY_FLAG" val="#wm#"/>
  <p:tag name="KSO_WM_TAG_VERSION" val="1.0"/>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201"/>
  <p:tag name="KSO_WM_TAG_VERSION" val="1.0"/>
  <p:tag name="KSO_WM_SLIDE_ID" val="preset201_90"/>
  <p:tag name="KSO_WM_SLIDE_INDEX" val="90"/>
  <p:tag name="KSO_WM_SLIDE_ITEM_CNT" val="2"/>
  <p:tag name="KSO_WM_SLIDE_LAYOUT" val="a_d_f"/>
  <p:tag name="KSO_WM_SLIDE_LAYOUT_CNT" val="1_1_1"/>
  <p:tag name="KSO_WM_SLIDE_TYPE" val="text"/>
  <p:tag name="KSO_WM_BEAUTIFY_FLAG" val="#wm#"/>
  <p:tag name="KSO_WM_SLIDE_POSITION" val="66*126"/>
  <p:tag name="KSO_WM_SLIDE_SIZE" val="827*339"/>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UNIT_TYPE" val="a"/>
  <p:tag name="KSO_WM_UNIT_INDEX" val="1"/>
  <p:tag name="KSO_WM_UNIT_ID" val="256*a*1"/>
  <p:tag name="KSO_WM_UNIT_CLEAR" val="1"/>
  <p:tag name="KSO_WM_UNIT_LAYERLEVEL" val="1"/>
  <p:tag name="KSO_WM_UNIT_VALUE" val="26"/>
  <p:tag name="KSO_WM_UNIT_ISCONTENTSTITLE" val="0"/>
  <p:tag name="KSO_WM_UNIT_HIGHLIGHT" val="0"/>
  <p:tag name="KSO_WM_UNIT_COMPATIBLE" val="0"/>
  <p:tag name="KSO_WM_UNIT_PRESET_TEXT" val="请在此处添加标题"/>
  <p:tag name="KSO_WM_BEAUTIFY_FLAG" val="#wm#"/>
  <p:tag name="KSO_WM_TAG_VERSION" val="1.0"/>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201"/>
  <p:tag name="KSO_WM_TAG_VERSION" val="1.0"/>
  <p:tag name="KSO_WM_UNIT_TYPE" val="f"/>
  <p:tag name="KSO_WM_UNIT_INDEX" val="1"/>
  <p:tag name="KSO_WM_UNIT_ID" val="preset201_90*f*1"/>
  <p:tag name="KSO_WM_UNIT_LAYERLEVEL" val="1"/>
  <p:tag name="KSO_WM_UNIT_VALUE" val="143"/>
  <p:tag name="KSO_WM_UNIT_HIGHLIGHT" val="0"/>
  <p:tag name="KSO_WM_UNIT_COMPATIBLE" val="0"/>
  <p:tag name="KSO_WM_UNIT_CLEAR" val="0"/>
  <p:tag name="KSO_WM_BEAUTIFY_FLAG" val="#wm#"/>
  <p:tag name="KSO_WM_UNIT_PRESET_TEXT" val="请在此处添加文本"/>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TAG_VERSION" val="1.0"/>
  <p:tag name="KSO_WM_SLIDE_ID" val="preset1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UNIT_TYPE" val="a"/>
  <p:tag name="KSO_WM_UNIT_INDEX" val="1"/>
  <p:tag name="KSO_WM_UNIT_ID" val="259*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 name="KSO_WM_TAG_VERSION" val="1.0"/>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UNIT_TYPE" val="f"/>
  <p:tag name="KSO_WM_UNIT_INDEX" val="1"/>
  <p:tag name="KSO_WM_UNIT_ID" val="259*f*1"/>
  <p:tag name="KSO_WM_UNIT_CLEAR" val="1"/>
  <p:tag name="KSO_WM_UNIT_LAYERLEVEL" val="1"/>
  <p:tag name="KSO_WM_UNIT_VALUE" val="319"/>
  <p:tag name="KSO_WM_UNIT_HIGHLIGHT" val="0"/>
  <p:tag name="KSO_WM_UNIT_COMPATIBLE" val="0"/>
  <p:tag name="KSO_WM_UNIT_PRESET_TEXT" val="请在此处添加文本"/>
  <p:tag name="KSO_WM_BEAUTIFY_FLAG" val="#wm#"/>
  <p:tag name="KSO_WM_TAG_VERSION" val="1.0"/>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UNIT_TYPE" val="b"/>
  <p:tag name="KSO_WM_UNIT_INDEX" val="1"/>
  <p:tag name="KSO_WM_UNIT_ID" val="256*b*1"/>
  <p:tag name="KSO_WM_UNIT_CLEAR" val="1"/>
  <p:tag name="KSO_WM_UNIT_LAYERLEVEL" val="1"/>
  <p:tag name="KSO_WM_UNIT_VALUE" val="140"/>
  <p:tag name="KSO_WM_UNIT_ISCONTENTSTITLE" val="0"/>
  <p:tag name="KSO_WM_UNIT_HIGHLIGHT" val="0"/>
  <p:tag name="KSO_WM_UNIT_COMPATIBLE" val="0"/>
  <p:tag name="KSO_WM_UNIT_PRESET_TEXT" val="请在此处添加副标题"/>
  <p:tag name="KSO_WM_BEAUTIFY_FLAG" val="#wm#"/>
  <p:tag name="KSO_WM_TAG_VERSION" val="1.0"/>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TAG_VERSION" val="1.0"/>
  <p:tag name="KSO_WM_SLIDE_ID" val="preset1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UNIT_TYPE" val="a"/>
  <p:tag name="KSO_WM_UNIT_INDEX" val="1"/>
  <p:tag name="KSO_WM_UNIT_ID" val="259*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 name="KSO_WM_TAG_VERSION" val="1.0"/>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UNIT_TYPE" val="f"/>
  <p:tag name="KSO_WM_UNIT_INDEX" val="1"/>
  <p:tag name="KSO_WM_UNIT_ID" val="259*f*1"/>
  <p:tag name="KSO_WM_UNIT_CLEAR" val="1"/>
  <p:tag name="KSO_WM_UNIT_LAYERLEVEL" val="1"/>
  <p:tag name="KSO_WM_UNIT_VALUE" val="319"/>
  <p:tag name="KSO_WM_UNIT_HIGHLIGHT" val="0"/>
  <p:tag name="KSO_WM_UNIT_COMPATIBLE" val="0"/>
  <p:tag name="KSO_WM_UNIT_PRESET_TEXT" val="请在此处添加文本"/>
  <p:tag name="KSO_WM_BEAUTIFY_FLAG" val="#wm#"/>
  <p:tag name="KSO_WM_TAG_VERSION" val="1.0"/>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TAG_VERSION" val="1.0"/>
  <p:tag name="KSO_WM_SLIDE_ID" val="preset1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UNIT_TYPE" val="a"/>
  <p:tag name="KSO_WM_UNIT_INDEX" val="1"/>
  <p:tag name="KSO_WM_UNIT_ID" val="259*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 name="KSO_WM_TAG_VERSION" val="1.0"/>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UNIT_TYPE" val="f"/>
  <p:tag name="KSO_WM_UNIT_INDEX" val="1"/>
  <p:tag name="KSO_WM_UNIT_ID" val="259*f*1"/>
  <p:tag name="KSO_WM_UNIT_CLEAR" val="1"/>
  <p:tag name="KSO_WM_UNIT_LAYERLEVEL" val="1"/>
  <p:tag name="KSO_WM_UNIT_VALUE" val="319"/>
  <p:tag name="KSO_WM_UNIT_HIGHLIGHT" val="0"/>
  <p:tag name="KSO_WM_UNIT_COMPATIBLE" val="0"/>
  <p:tag name="KSO_WM_UNIT_PRESET_TEXT" val="请在此处添加文本"/>
  <p:tag name="KSO_WM_BEAUTIFY_FLAG" val="#wm#"/>
  <p:tag name="KSO_WM_TAG_VERSION" val="1.0"/>
</p:tagLst>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123</TotalTime>
  <Words>498</Words>
  <Application>Microsoft Office PowerPoint</Application>
  <PresentationFormat>宽屏</PresentationFormat>
  <Paragraphs>35</Paragraphs>
  <Slides>9</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Arial</vt:lpstr>
      <vt:lpstr>Bahnschrift SemiBold</vt:lpstr>
      <vt:lpstr>Calibri</vt:lpstr>
      <vt:lpstr>Gill Sans MT</vt:lpstr>
      <vt:lpstr>画廊</vt:lpstr>
      <vt:lpstr>价格追踪器</vt:lpstr>
      <vt:lpstr>项目简介</vt:lpstr>
      <vt:lpstr>项目意义</vt:lpstr>
      <vt:lpstr>主要面向人群</vt:lpstr>
      <vt:lpstr>原理介绍</vt:lpstr>
      <vt:lpstr>组员分工   共三人</vt:lpstr>
      <vt:lpstr>PowerPoint 演示文稿</vt:lpstr>
      <vt:lpstr>视频演示   </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reborn✨</dc:creator>
  <cp:lastModifiedBy>Harrison Zhang</cp:lastModifiedBy>
  <cp:revision>505</cp:revision>
  <dcterms:created xsi:type="dcterms:W3CDTF">1900-01-01T00:00:00Z</dcterms:created>
  <dcterms:modified xsi:type="dcterms:W3CDTF">2019-05-22T15:00:01Z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2052-9.5.0</vt:lpwstr>
  </property>
</Properties>
</file>