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8" name="PlaceHolder 2"/>
          <p:cNvSpPr>
            <a:spLocks noGrp="1"/>
          </p:cNvSpPr>
          <p:nvPr>
            <p:ph/>
          </p:nvPr>
        </p:nvSpPr>
        <p:spPr>
          <a:xfrm>
            <a:off x="199440" y="109728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29" name="PlaceHolder 3"/>
          <p:cNvSpPr>
            <a:spLocks noGrp="1"/>
          </p:cNvSpPr>
          <p:nvPr>
            <p:ph/>
          </p:nvPr>
        </p:nvSpPr>
        <p:spPr>
          <a:xfrm>
            <a:off x="199440" y="391500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2"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3" name="PlaceHolder 4"/>
          <p:cNvSpPr>
            <a:spLocks noGrp="1"/>
          </p:cNvSpPr>
          <p:nvPr>
            <p:ph/>
          </p:nvPr>
        </p:nvSpPr>
        <p:spPr>
          <a:xfrm>
            <a:off x="1994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4" name="PlaceHolder 5"/>
          <p:cNvSpPr>
            <a:spLocks noGrp="1"/>
          </p:cNvSpPr>
          <p:nvPr>
            <p:ph/>
          </p:nvPr>
        </p:nvSpPr>
        <p:spPr>
          <a:xfrm>
            <a:off x="62348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9944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7" name="PlaceHolder 3"/>
          <p:cNvSpPr>
            <a:spLocks noGrp="1"/>
          </p:cNvSpPr>
          <p:nvPr>
            <p:ph/>
          </p:nvPr>
        </p:nvSpPr>
        <p:spPr>
          <a:xfrm>
            <a:off x="418212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8" name="PlaceHolder 4"/>
          <p:cNvSpPr>
            <a:spLocks noGrp="1"/>
          </p:cNvSpPr>
          <p:nvPr>
            <p:ph/>
          </p:nvPr>
        </p:nvSpPr>
        <p:spPr>
          <a:xfrm>
            <a:off x="816480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39" name="PlaceHolder 5"/>
          <p:cNvSpPr>
            <a:spLocks noGrp="1"/>
          </p:cNvSpPr>
          <p:nvPr>
            <p:ph/>
          </p:nvPr>
        </p:nvSpPr>
        <p:spPr>
          <a:xfrm>
            <a:off x="19944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40" name="PlaceHolder 6"/>
          <p:cNvSpPr>
            <a:spLocks noGrp="1"/>
          </p:cNvSpPr>
          <p:nvPr>
            <p:ph/>
          </p:nvPr>
        </p:nvSpPr>
        <p:spPr>
          <a:xfrm>
            <a:off x="418212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41" name="PlaceHolder 7"/>
          <p:cNvSpPr>
            <a:spLocks noGrp="1"/>
          </p:cNvSpPr>
          <p:nvPr>
            <p:ph/>
          </p:nvPr>
        </p:nvSpPr>
        <p:spPr>
          <a:xfrm>
            <a:off x="816480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0" name="PlaceHolder 2"/>
          <p:cNvSpPr>
            <a:spLocks noGrp="1"/>
          </p:cNvSpPr>
          <p:nvPr>
            <p:ph type="subTitle"/>
          </p:nvPr>
        </p:nvSpPr>
        <p:spPr>
          <a:xfrm>
            <a:off x="199440" y="1097280"/>
            <a:ext cx="11778840" cy="5394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2" name="PlaceHolder 2"/>
          <p:cNvSpPr>
            <a:spLocks noGrp="1"/>
          </p:cNvSpPr>
          <p:nvPr>
            <p:ph/>
          </p:nvPr>
        </p:nvSpPr>
        <p:spPr>
          <a:xfrm>
            <a:off x="199440" y="1097280"/>
            <a:ext cx="1177884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4" name="PlaceHolder 2"/>
          <p:cNvSpPr>
            <a:spLocks noGrp="1"/>
          </p:cNvSpPr>
          <p:nvPr>
            <p:ph/>
          </p:nvPr>
        </p:nvSpPr>
        <p:spPr>
          <a:xfrm>
            <a:off x="1994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55" name="PlaceHolder 3"/>
          <p:cNvSpPr>
            <a:spLocks noGrp="1"/>
          </p:cNvSpPr>
          <p:nvPr>
            <p:ph/>
          </p:nvPr>
        </p:nvSpPr>
        <p:spPr>
          <a:xfrm>
            <a:off x="62348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0" y="232920"/>
            <a:ext cx="12191760" cy="3313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9"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0" name="PlaceHolder 3"/>
          <p:cNvSpPr>
            <a:spLocks noGrp="1"/>
          </p:cNvSpPr>
          <p:nvPr>
            <p:ph/>
          </p:nvPr>
        </p:nvSpPr>
        <p:spPr>
          <a:xfrm>
            <a:off x="62348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1" name="PlaceHolder 4"/>
          <p:cNvSpPr>
            <a:spLocks noGrp="1"/>
          </p:cNvSpPr>
          <p:nvPr>
            <p:ph/>
          </p:nvPr>
        </p:nvSpPr>
        <p:spPr>
          <a:xfrm>
            <a:off x="1994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 name="PlaceHolder 2"/>
          <p:cNvSpPr>
            <a:spLocks noGrp="1"/>
          </p:cNvSpPr>
          <p:nvPr>
            <p:ph type="subTitle"/>
          </p:nvPr>
        </p:nvSpPr>
        <p:spPr>
          <a:xfrm>
            <a:off x="199440" y="1097280"/>
            <a:ext cx="11778840" cy="5394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3" name="PlaceHolder 2"/>
          <p:cNvSpPr>
            <a:spLocks noGrp="1"/>
          </p:cNvSpPr>
          <p:nvPr>
            <p:ph/>
          </p:nvPr>
        </p:nvSpPr>
        <p:spPr>
          <a:xfrm>
            <a:off x="1994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4"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5" name="PlaceHolder 4"/>
          <p:cNvSpPr>
            <a:spLocks noGrp="1"/>
          </p:cNvSpPr>
          <p:nvPr>
            <p:ph/>
          </p:nvPr>
        </p:nvSpPr>
        <p:spPr>
          <a:xfrm>
            <a:off x="62348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8"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69" name="PlaceHolder 4"/>
          <p:cNvSpPr>
            <a:spLocks noGrp="1"/>
          </p:cNvSpPr>
          <p:nvPr>
            <p:ph/>
          </p:nvPr>
        </p:nvSpPr>
        <p:spPr>
          <a:xfrm>
            <a:off x="199440" y="391500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199440" y="109728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72" name="PlaceHolder 3"/>
          <p:cNvSpPr>
            <a:spLocks noGrp="1"/>
          </p:cNvSpPr>
          <p:nvPr>
            <p:ph/>
          </p:nvPr>
        </p:nvSpPr>
        <p:spPr>
          <a:xfrm>
            <a:off x="199440" y="391500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4"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75"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76" name="PlaceHolder 4"/>
          <p:cNvSpPr>
            <a:spLocks noGrp="1"/>
          </p:cNvSpPr>
          <p:nvPr>
            <p:ph/>
          </p:nvPr>
        </p:nvSpPr>
        <p:spPr>
          <a:xfrm>
            <a:off x="1994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77" name="PlaceHolder 5"/>
          <p:cNvSpPr>
            <a:spLocks noGrp="1"/>
          </p:cNvSpPr>
          <p:nvPr>
            <p:ph/>
          </p:nvPr>
        </p:nvSpPr>
        <p:spPr>
          <a:xfrm>
            <a:off x="62348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9" name="PlaceHolder 2"/>
          <p:cNvSpPr>
            <a:spLocks noGrp="1"/>
          </p:cNvSpPr>
          <p:nvPr>
            <p:ph/>
          </p:nvPr>
        </p:nvSpPr>
        <p:spPr>
          <a:xfrm>
            <a:off x="19944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80" name="PlaceHolder 3"/>
          <p:cNvSpPr>
            <a:spLocks noGrp="1"/>
          </p:cNvSpPr>
          <p:nvPr>
            <p:ph/>
          </p:nvPr>
        </p:nvSpPr>
        <p:spPr>
          <a:xfrm>
            <a:off x="418212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81" name="PlaceHolder 4"/>
          <p:cNvSpPr>
            <a:spLocks noGrp="1"/>
          </p:cNvSpPr>
          <p:nvPr>
            <p:ph/>
          </p:nvPr>
        </p:nvSpPr>
        <p:spPr>
          <a:xfrm>
            <a:off x="8164800" y="109728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82" name="PlaceHolder 5"/>
          <p:cNvSpPr>
            <a:spLocks noGrp="1"/>
          </p:cNvSpPr>
          <p:nvPr>
            <p:ph/>
          </p:nvPr>
        </p:nvSpPr>
        <p:spPr>
          <a:xfrm>
            <a:off x="19944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83" name="PlaceHolder 6"/>
          <p:cNvSpPr>
            <a:spLocks noGrp="1"/>
          </p:cNvSpPr>
          <p:nvPr>
            <p:ph/>
          </p:nvPr>
        </p:nvSpPr>
        <p:spPr>
          <a:xfrm>
            <a:off x="418212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84" name="PlaceHolder 7"/>
          <p:cNvSpPr>
            <a:spLocks noGrp="1"/>
          </p:cNvSpPr>
          <p:nvPr>
            <p:ph/>
          </p:nvPr>
        </p:nvSpPr>
        <p:spPr>
          <a:xfrm>
            <a:off x="8164800" y="3915000"/>
            <a:ext cx="379260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 name="PlaceHolder 2"/>
          <p:cNvSpPr>
            <a:spLocks noGrp="1"/>
          </p:cNvSpPr>
          <p:nvPr>
            <p:ph/>
          </p:nvPr>
        </p:nvSpPr>
        <p:spPr>
          <a:xfrm>
            <a:off x="199440" y="1097280"/>
            <a:ext cx="1177884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 name="PlaceHolder 2"/>
          <p:cNvSpPr>
            <a:spLocks noGrp="1"/>
          </p:cNvSpPr>
          <p:nvPr>
            <p:ph/>
          </p:nvPr>
        </p:nvSpPr>
        <p:spPr>
          <a:xfrm>
            <a:off x="1994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12" name="PlaceHolder 3"/>
          <p:cNvSpPr>
            <a:spLocks noGrp="1"/>
          </p:cNvSpPr>
          <p:nvPr>
            <p:ph/>
          </p:nvPr>
        </p:nvSpPr>
        <p:spPr>
          <a:xfrm>
            <a:off x="62348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232920"/>
            <a:ext cx="12191760" cy="3313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17" name="PlaceHolder 3"/>
          <p:cNvSpPr>
            <a:spLocks noGrp="1"/>
          </p:cNvSpPr>
          <p:nvPr>
            <p:ph/>
          </p:nvPr>
        </p:nvSpPr>
        <p:spPr>
          <a:xfrm>
            <a:off x="62348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18" name="PlaceHolder 4"/>
          <p:cNvSpPr>
            <a:spLocks noGrp="1"/>
          </p:cNvSpPr>
          <p:nvPr>
            <p:ph/>
          </p:nvPr>
        </p:nvSpPr>
        <p:spPr>
          <a:xfrm>
            <a:off x="1994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 name="PlaceHolder 2"/>
          <p:cNvSpPr>
            <a:spLocks noGrp="1"/>
          </p:cNvSpPr>
          <p:nvPr>
            <p:ph/>
          </p:nvPr>
        </p:nvSpPr>
        <p:spPr>
          <a:xfrm>
            <a:off x="199440" y="1097280"/>
            <a:ext cx="5747760" cy="539460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21"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22" name="PlaceHolder 4"/>
          <p:cNvSpPr>
            <a:spLocks noGrp="1"/>
          </p:cNvSpPr>
          <p:nvPr>
            <p:ph/>
          </p:nvPr>
        </p:nvSpPr>
        <p:spPr>
          <a:xfrm>
            <a:off x="6234840" y="391500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232920"/>
            <a:ext cx="12191760" cy="7146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4" name="PlaceHolder 2"/>
          <p:cNvSpPr>
            <a:spLocks noGrp="1"/>
          </p:cNvSpPr>
          <p:nvPr>
            <p:ph/>
          </p:nvPr>
        </p:nvSpPr>
        <p:spPr>
          <a:xfrm>
            <a:off x="1994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25" name="PlaceHolder 3"/>
          <p:cNvSpPr>
            <a:spLocks noGrp="1"/>
          </p:cNvSpPr>
          <p:nvPr>
            <p:ph/>
          </p:nvPr>
        </p:nvSpPr>
        <p:spPr>
          <a:xfrm>
            <a:off x="6234840" y="1097280"/>
            <a:ext cx="574776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
        <p:nvSpPr>
          <p:cNvPr id="26" name="PlaceHolder 4"/>
          <p:cNvSpPr>
            <a:spLocks noGrp="1"/>
          </p:cNvSpPr>
          <p:nvPr>
            <p:ph/>
          </p:nvPr>
        </p:nvSpPr>
        <p:spPr>
          <a:xfrm>
            <a:off x="199440" y="3915000"/>
            <a:ext cx="11778840" cy="2572920"/>
          </a:xfrm>
          <a:prstGeom prst="rect">
            <a:avLst/>
          </a:prstGeom>
          <a:noFill/>
          <a:ln w="0">
            <a:noFill/>
          </a:ln>
        </p:spPr>
        <p:txBody>
          <a:bodyPr lIns="0" rIns="0" tIns="0" bIns="0" anchor="t">
            <a:normAutofit/>
          </a:bodyPr>
          <a:p>
            <a:pPr indent="0" algn="just">
              <a:lnSpc>
                <a:spcPct val="90000"/>
              </a:lnSpc>
              <a:spcBef>
                <a:spcPts val="1417"/>
              </a:spcBef>
              <a:buNone/>
            </a:pPr>
            <a:endParaRPr b="0" lang="en-US" sz="28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Date Placeholder 3"/>
          <p:cNvSpPr/>
          <p:nvPr/>
        </p:nvSpPr>
        <p:spPr>
          <a:xfrm>
            <a:off x="0" y="6625080"/>
            <a:ext cx="6095520" cy="232560"/>
          </a:xfrm>
          <a:prstGeom prst="rect">
            <a:avLst/>
          </a:prstGeom>
          <a:solidFill>
            <a:srgbClr val="002060"/>
          </a:solidFill>
          <a:ln w="0">
            <a:noFill/>
          </a:ln>
        </p:spPr>
        <p:style>
          <a:lnRef idx="0"/>
          <a:fillRef idx="0"/>
          <a:effectRef idx="0"/>
          <a:fontRef idx="minor"/>
        </p:style>
        <p:txBody>
          <a:bodyPr anchor="ctr">
            <a:noAutofit/>
          </a:bodyPr>
          <a:p>
            <a:pPr algn="ctr">
              <a:lnSpc>
                <a:spcPct val="100000"/>
              </a:lnSpc>
            </a:pPr>
            <a:endParaRPr b="0" lang="en-IN" sz="1600" spc="-1" strike="noStrike" cap="small">
              <a:solidFill>
                <a:srgbClr val="ffffff"/>
              </a:solidFill>
              <a:latin typeface="Times New Roman"/>
            </a:endParaRPr>
          </a:p>
        </p:txBody>
      </p:sp>
      <p:sp>
        <p:nvSpPr>
          <p:cNvPr id="1" name="Date Placeholder 3"/>
          <p:cNvSpPr/>
          <p:nvPr/>
        </p:nvSpPr>
        <p:spPr>
          <a:xfrm>
            <a:off x="6095880" y="6625080"/>
            <a:ext cx="5657760" cy="232560"/>
          </a:xfrm>
          <a:prstGeom prst="rect">
            <a:avLst/>
          </a:prstGeom>
          <a:solidFill>
            <a:srgbClr val="008080"/>
          </a:solidFill>
          <a:ln w="0">
            <a:noFill/>
          </a:ln>
        </p:spPr>
        <p:style>
          <a:lnRef idx="0"/>
          <a:fillRef idx="0"/>
          <a:effectRef idx="0"/>
          <a:fontRef idx="minor"/>
        </p:style>
        <p:txBody>
          <a:bodyPr anchor="ctr">
            <a:noAutofit/>
          </a:bodyPr>
          <a:p>
            <a:pPr algn="ctr">
              <a:lnSpc>
                <a:spcPct val="100000"/>
              </a:lnSpc>
            </a:pPr>
            <a:endParaRPr b="0" lang="en-IN" sz="1600" spc="-1" strike="noStrike" cap="small">
              <a:solidFill>
                <a:srgbClr val="ffffff"/>
              </a:solidFill>
              <a:latin typeface="Times New Roman"/>
            </a:endParaRPr>
          </a:p>
        </p:txBody>
      </p:sp>
      <p:sp>
        <p:nvSpPr>
          <p:cNvPr id="2" name="Date Placeholder 3"/>
          <p:cNvSpPr/>
          <p:nvPr/>
        </p:nvSpPr>
        <p:spPr>
          <a:xfrm>
            <a:off x="11754360" y="6625080"/>
            <a:ext cx="437400" cy="232560"/>
          </a:xfrm>
          <a:prstGeom prst="rect">
            <a:avLst/>
          </a:prstGeom>
          <a:solidFill>
            <a:schemeClr val="accent4"/>
          </a:solidFill>
          <a:ln w="0">
            <a:noFill/>
          </a:ln>
        </p:spPr>
        <p:style>
          <a:lnRef idx="0"/>
          <a:fillRef idx="0"/>
          <a:effectRef idx="0"/>
          <a:fontRef idx="minor"/>
        </p:style>
        <p:txBody>
          <a:bodyPr anchor="ctr">
            <a:noAutofit/>
          </a:bodyPr>
          <a:p>
            <a:pPr algn="ctr">
              <a:lnSpc>
                <a:spcPct val="100000"/>
              </a:lnSpc>
            </a:pPr>
            <a:endParaRPr b="1" lang="en-IN" sz="1600" spc="-1" strike="noStrike">
              <a:solidFill>
                <a:srgbClr val="002060"/>
              </a:solidFill>
              <a:latin typeface="Times New Roman"/>
            </a:endParaRPr>
          </a:p>
        </p:txBody>
      </p:sp>
      <p:sp>
        <p:nvSpPr>
          <p:cNvPr id="3" name="Date Placeholder 3"/>
          <p:cNvSpPr/>
          <p:nvPr/>
        </p:nvSpPr>
        <p:spPr>
          <a:xfrm>
            <a:off x="0" y="0"/>
            <a:ext cx="12191760" cy="232560"/>
          </a:xfrm>
          <a:prstGeom prst="rect">
            <a:avLst/>
          </a:prstGeom>
          <a:solidFill>
            <a:srgbClr val="006666"/>
          </a:solidFill>
          <a:ln w="0">
            <a:noFill/>
          </a:ln>
        </p:spPr>
        <p:style>
          <a:lnRef idx="0"/>
          <a:fillRef idx="0"/>
          <a:effectRef idx="0"/>
          <a:fontRef idx="minor"/>
        </p:style>
        <p:txBody>
          <a:bodyPr anchor="ctr">
            <a:noAutofit/>
          </a:bodyPr>
          <a:p>
            <a:pPr algn="ctr">
              <a:lnSpc>
                <a:spcPct val="100000"/>
              </a:lnSpc>
            </a:pPr>
            <a:endParaRPr b="1" i="1" lang="en-IN" sz="1500" spc="-1" strike="noStrike">
              <a:solidFill>
                <a:srgbClr val="ffffff"/>
              </a:solidFill>
              <a:latin typeface="Times New Roman"/>
            </a:endParaRPr>
          </a:p>
        </p:txBody>
      </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lgn="just">
              <a:lnSpc>
                <a:spcPct val="90000"/>
              </a:lnSpc>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lgn="just">
              <a:lnSpc>
                <a:spcPct val="90000"/>
              </a:lnSpc>
              <a:spcBef>
                <a:spcPts val="850"/>
              </a:spcBef>
              <a:buClr>
                <a:srgbClr val="000000"/>
              </a:buClr>
              <a:buSzPct val="45000"/>
              <a:buFont typeface="Wingdings" charset="2"/>
              <a:buChar char=""/>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lgn="just">
              <a:lnSpc>
                <a:spcPct val="90000"/>
              </a:lnSpc>
              <a:spcBef>
                <a:spcPts val="567"/>
              </a:spcBef>
              <a:buClr>
                <a:srgbClr val="000000"/>
              </a:buClr>
              <a:buSzPct val="75000"/>
              <a:buFont typeface="Symbol" charset="2"/>
              <a:buChar char=""/>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160000" indent="-216000" algn="just">
              <a:lnSpc>
                <a:spcPct val="90000"/>
              </a:lnSpc>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lgn="just">
              <a:lnSpc>
                <a:spcPct val="90000"/>
              </a:lnSpc>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lgn="just">
              <a:lnSpc>
                <a:spcPct val="90000"/>
              </a:lnSpc>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Click to edit Master title style</a:t>
            </a:r>
            <a:endParaRPr b="0" lang="en-US" sz="4400" spc="-1" strike="noStrike">
              <a:solidFill>
                <a:srgbClr val="000000"/>
              </a:solidFill>
              <a:latin typeface="Calibri"/>
            </a:endParaRPr>
          </a:p>
        </p:txBody>
      </p:sp>
      <p:sp>
        <p:nvSpPr>
          <p:cNvPr id="43" name="PlaceHolder 2"/>
          <p:cNvSpPr>
            <a:spLocks noGrp="1"/>
          </p:cNvSpPr>
          <p:nvPr>
            <p:ph type="body"/>
          </p:nvPr>
        </p:nvSpPr>
        <p:spPr>
          <a:xfrm>
            <a:off x="199440" y="1097280"/>
            <a:ext cx="11778840" cy="5394600"/>
          </a:xfrm>
          <a:prstGeom prst="rect">
            <a:avLst/>
          </a:prstGeom>
          <a:noFill/>
          <a:ln w="0">
            <a:noFill/>
          </a:ln>
        </p:spPr>
        <p:txBody>
          <a:bodyPr anchor="t">
            <a:noAutofit/>
          </a:bodyPr>
          <a:p>
            <a:pPr marL="228600" indent="-2286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rPr>
              <a:t>Edit Master text styles</a:t>
            </a:r>
            <a:endParaRPr b="0" lang="en-US" sz="2800" spc="-1" strike="noStrike">
              <a:solidFill>
                <a:srgbClr val="000000"/>
              </a:solidFill>
              <a:latin typeface="Times New Roman"/>
            </a:endParaRPr>
          </a:p>
          <a:p>
            <a:pPr lvl="1" marL="685800" indent="-228600" algn="just">
              <a:lnSpc>
                <a:spcPct val="90000"/>
              </a:lnSpc>
              <a:spcBef>
                <a:spcPts val="499"/>
              </a:spcBef>
              <a:buClr>
                <a:srgbClr val="000000"/>
              </a:buClr>
              <a:buFont typeface="Wingdings" charset="2"/>
              <a:buChar char=""/>
            </a:pPr>
            <a:r>
              <a:rPr b="0" lang="en-US" sz="2400" spc="-1" strike="noStrike">
                <a:solidFill>
                  <a:srgbClr val="000000"/>
                </a:solidFill>
                <a:latin typeface="Times New Roman"/>
              </a:rPr>
              <a:t>Second level</a:t>
            </a:r>
            <a:endParaRPr b="0" lang="en-US" sz="2400" spc="-1" strike="noStrike">
              <a:solidFill>
                <a:srgbClr val="000000"/>
              </a:solidFill>
              <a:latin typeface="Times New Roman"/>
            </a:endParaRPr>
          </a:p>
          <a:p>
            <a:pPr lvl="2" marL="1143000" indent="-228600" algn="just">
              <a:lnSpc>
                <a:spcPct val="90000"/>
              </a:lnSpc>
              <a:spcBef>
                <a:spcPts val="499"/>
              </a:spcBef>
              <a:buClr>
                <a:srgbClr val="000000"/>
              </a:buClr>
              <a:buFont typeface="Courier New"/>
              <a:buChar char="o"/>
            </a:pPr>
            <a:r>
              <a:rPr b="0" lang="en-US" sz="2000" spc="-1" strike="noStrike">
                <a:solidFill>
                  <a:srgbClr val="000000"/>
                </a:solidFill>
                <a:latin typeface="Times New Roman"/>
              </a:rPr>
              <a:t>Third level</a:t>
            </a:r>
            <a:endParaRPr b="0" lang="en-US" sz="2000" spc="-1" strike="noStrike">
              <a:solidFill>
                <a:srgbClr val="000000"/>
              </a:solidFill>
              <a:latin typeface="Times New Roman"/>
            </a:endParaRPr>
          </a:p>
          <a:p>
            <a:pPr lvl="3" marL="1600200" indent="-228600" algn="just">
              <a:lnSpc>
                <a:spcPct val="90000"/>
              </a:lnSpc>
              <a:spcBef>
                <a:spcPts val="499"/>
              </a:spcBef>
              <a:buClr>
                <a:srgbClr val="000000"/>
              </a:buClr>
              <a:buFont typeface="Wingdings" charset="2"/>
              <a:buChar char=""/>
            </a:pPr>
            <a:r>
              <a:rPr b="0" lang="en-US" sz="1800" spc="-1" strike="noStrike">
                <a:solidFill>
                  <a:srgbClr val="000000"/>
                </a:solidFill>
                <a:latin typeface="Times New Roman"/>
              </a:rPr>
              <a:t>Fourth level</a:t>
            </a:r>
            <a:endParaRPr b="0" lang="en-US" sz="1800" spc="-1" strike="noStrike">
              <a:solidFill>
                <a:srgbClr val="000000"/>
              </a:solidFill>
              <a:latin typeface="Times New Roman"/>
            </a:endParaRPr>
          </a:p>
          <a:p>
            <a:pPr lvl="4" marL="2057400" indent="-228600" algn="just">
              <a:lnSpc>
                <a:spcPct val="90000"/>
              </a:lnSpc>
              <a:spcBef>
                <a:spcPts val="499"/>
              </a:spcBef>
              <a:buClr>
                <a:srgbClr val="000000"/>
              </a:buClr>
              <a:buFont typeface="Arial"/>
              <a:buChar char="•"/>
            </a:pPr>
            <a:r>
              <a:rPr b="0" lang="en-US" sz="1800" spc="-1" strike="noStrike">
                <a:solidFill>
                  <a:srgbClr val="000000"/>
                </a:solidFill>
                <a:latin typeface="Times New Roman"/>
              </a:rPr>
              <a:t>Fifth level</a:t>
            </a:r>
            <a:endParaRPr b="0" lang="en-US" sz="1800" spc="-1" strike="noStrike">
              <a:solidFill>
                <a:srgbClr val="000000"/>
              </a:solidFill>
              <a:latin typeface="Times New Roman"/>
            </a:endParaRPr>
          </a:p>
        </p:txBody>
      </p:sp>
      <p:sp>
        <p:nvSpPr>
          <p:cNvPr id="44" name="Date Placeholder 3"/>
          <p:cNvSpPr/>
          <p:nvPr/>
        </p:nvSpPr>
        <p:spPr>
          <a:xfrm>
            <a:off x="0" y="6625080"/>
            <a:ext cx="6095520" cy="232560"/>
          </a:xfrm>
          <a:prstGeom prst="rect">
            <a:avLst/>
          </a:prstGeom>
          <a:solidFill>
            <a:srgbClr val="002060"/>
          </a:solidFill>
          <a:ln w="0">
            <a:noFill/>
          </a:ln>
        </p:spPr>
        <p:style>
          <a:lnRef idx="0"/>
          <a:fillRef idx="0"/>
          <a:effectRef idx="0"/>
          <a:fontRef idx="minor"/>
        </p:style>
        <p:txBody>
          <a:bodyPr anchor="ctr">
            <a:noAutofit/>
          </a:bodyPr>
          <a:p>
            <a:pPr algn="ctr">
              <a:lnSpc>
                <a:spcPct val="100000"/>
              </a:lnSpc>
            </a:pPr>
            <a:r>
              <a:rPr b="0" lang="en-US" sz="1600" spc="-1" strike="noStrike" cap="small">
                <a:solidFill>
                  <a:srgbClr val="ffffff"/>
                </a:solidFill>
                <a:latin typeface="Times New Roman"/>
              </a:rPr>
              <a:t>Dept. of Computer Engineering</a:t>
            </a:r>
            <a:endParaRPr b="0" lang="en-IN" sz="1600" spc="-1" strike="noStrike">
              <a:solidFill>
                <a:srgbClr val="ffffff"/>
              </a:solidFill>
              <a:latin typeface="Arial"/>
            </a:endParaRPr>
          </a:p>
        </p:txBody>
      </p:sp>
      <p:sp>
        <p:nvSpPr>
          <p:cNvPr id="45" name="Date Placeholder 3"/>
          <p:cNvSpPr/>
          <p:nvPr/>
        </p:nvSpPr>
        <p:spPr>
          <a:xfrm>
            <a:off x="6095880" y="6625080"/>
            <a:ext cx="5657760" cy="232560"/>
          </a:xfrm>
          <a:prstGeom prst="rect">
            <a:avLst/>
          </a:prstGeom>
          <a:solidFill>
            <a:srgbClr val="008080"/>
          </a:solidFill>
          <a:ln w="0">
            <a:noFill/>
          </a:ln>
        </p:spPr>
        <p:style>
          <a:lnRef idx="0"/>
          <a:fillRef idx="0"/>
          <a:effectRef idx="0"/>
          <a:fontRef idx="minor"/>
        </p:style>
        <p:txBody>
          <a:bodyPr anchor="ctr">
            <a:noAutofit/>
          </a:bodyPr>
          <a:p>
            <a:pPr algn="ctr">
              <a:lnSpc>
                <a:spcPct val="100000"/>
              </a:lnSpc>
            </a:pPr>
            <a:r>
              <a:rPr b="0" lang="en-US" sz="1600" spc="-1" strike="noStrike" cap="small">
                <a:solidFill>
                  <a:srgbClr val="ffffff"/>
                </a:solidFill>
                <a:latin typeface="Times New Roman"/>
              </a:rPr>
              <a:t>ZCOER</a:t>
            </a:r>
            <a:endParaRPr b="0" lang="en-IN" sz="1600" spc="-1" strike="noStrike">
              <a:solidFill>
                <a:srgbClr val="000000"/>
              </a:solidFill>
              <a:latin typeface="Arial"/>
            </a:endParaRPr>
          </a:p>
        </p:txBody>
      </p:sp>
      <p:sp>
        <p:nvSpPr>
          <p:cNvPr id="46" name="Date Placeholder 3"/>
          <p:cNvSpPr/>
          <p:nvPr/>
        </p:nvSpPr>
        <p:spPr>
          <a:xfrm>
            <a:off x="11754360" y="6625080"/>
            <a:ext cx="437400" cy="232560"/>
          </a:xfrm>
          <a:prstGeom prst="rect">
            <a:avLst/>
          </a:prstGeom>
          <a:solidFill>
            <a:schemeClr val="accent4"/>
          </a:solidFill>
          <a:ln w="0">
            <a:noFill/>
          </a:ln>
        </p:spPr>
        <p:style>
          <a:lnRef idx="0"/>
          <a:fillRef idx="0"/>
          <a:effectRef idx="0"/>
          <a:fontRef idx="minor"/>
        </p:style>
        <p:txBody>
          <a:bodyPr anchor="ctr">
            <a:noAutofit/>
          </a:bodyPr>
          <a:p>
            <a:pPr algn="ctr">
              <a:lnSpc>
                <a:spcPct val="100000"/>
              </a:lnSpc>
            </a:pPr>
            <a:fld id="{D7FA5C55-04C3-4863-BD51-8E209E0F9058}" type="slidenum">
              <a:rPr b="1" lang="en-US" sz="1600" spc="-1" strike="noStrike">
                <a:solidFill>
                  <a:srgbClr val="002060"/>
                </a:solidFill>
                <a:latin typeface="Times New Roman"/>
              </a:rPr>
              <a:t>&lt;number&gt;</a:t>
            </a:fld>
            <a:endParaRPr b="0" lang="en-IN" sz="1600" spc="-1" strike="noStrike">
              <a:solidFill>
                <a:srgbClr val="000000"/>
              </a:solidFill>
              <a:latin typeface="Arial"/>
            </a:endParaRPr>
          </a:p>
        </p:txBody>
      </p:sp>
      <p:sp>
        <p:nvSpPr>
          <p:cNvPr id="47" name="Date Placeholder 3"/>
          <p:cNvSpPr/>
          <p:nvPr/>
        </p:nvSpPr>
        <p:spPr>
          <a:xfrm>
            <a:off x="0" y="0"/>
            <a:ext cx="12191760" cy="232560"/>
          </a:xfrm>
          <a:prstGeom prst="rect">
            <a:avLst/>
          </a:prstGeom>
          <a:solidFill>
            <a:srgbClr val="006666"/>
          </a:solidFill>
          <a:ln w="0">
            <a:noFill/>
          </a:ln>
        </p:spPr>
        <p:style>
          <a:lnRef idx="0"/>
          <a:fillRef idx="0"/>
          <a:effectRef idx="0"/>
          <a:fontRef idx="minor"/>
        </p:style>
        <p:txBody>
          <a:bodyPr anchor="ctr">
            <a:noAutofit/>
          </a:bodyPr>
          <a:p>
            <a:pPr algn="ctr">
              <a:lnSpc>
                <a:spcPct val="100000"/>
              </a:lnSpc>
            </a:pPr>
            <a:r>
              <a:rPr b="1" i="1" lang="en-US" sz="1500" spc="-1" strike="noStrike">
                <a:solidFill>
                  <a:srgbClr val="ffffff"/>
                </a:solidFill>
                <a:latin typeface="Times New Roman"/>
              </a:rPr>
              <a:t>Web Based Machine learning Automated Pipeline</a:t>
            </a:r>
            <a:endParaRPr b="0" lang="en-IN" sz="1500" spc="-1" strike="noStrike">
              <a:solidFill>
                <a:srgbClr val="000000"/>
              </a:solidFill>
              <a:latin typeface="Arial"/>
            </a:endParaRPr>
          </a:p>
        </p:txBody>
      </p:sp>
      <p:pic>
        <p:nvPicPr>
          <p:cNvPr id="48" name="Picture 10" descr="C:\Users\Administrator\Desktop\images.jpg"/>
          <p:cNvPicPr/>
          <p:nvPr/>
        </p:nvPicPr>
        <p:blipFill>
          <a:blip r:embed="rId2"/>
          <a:stretch/>
        </p:blipFill>
        <p:spPr>
          <a:xfrm>
            <a:off x="10999080" y="5799960"/>
            <a:ext cx="1192680" cy="758520"/>
          </a:xfrm>
          <a:prstGeom prst="rect">
            <a:avLst/>
          </a:prstGeom>
          <a:ln w="9525">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Subtitle 11"/>
          <p:cNvSpPr/>
          <p:nvPr/>
        </p:nvSpPr>
        <p:spPr>
          <a:xfrm>
            <a:off x="3759480" y="2980080"/>
            <a:ext cx="4672440" cy="897840"/>
          </a:xfrm>
          <a:prstGeom prst="rect">
            <a:avLst/>
          </a:prstGeom>
          <a:noFill/>
          <a:ln w="0">
            <a:noFill/>
          </a:ln>
        </p:spPr>
        <p:style>
          <a:lnRef idx="0"/>
          <a:fillRef idx="0"/>
          <a:effectRef idx="0"/>
          <a:fontRef idx="minor"/>
        </p:style>
        <p:txBody>
          <a:bodyPr anchor="t">
            <a:noAutofit/>
          </a:bodyPr>
          <a:p>
            <a:pPr algn="ctr">
              <a:lnSpc>
                <a:spcPct val="90000"/>
              </a:lnSpc>
              <a:spcBef>
                <a:spcPts val="300"/>
              </a:spcBef>
              <a:tabLst>
                <a:tab algn="l" pos="0"/>
              </a:tabLst>
            </a:pPr>
            <a:r>
              <a:rPr b="0" i="1" lang="en-US" sz="1400" spc="-1" strike="noStrike">
                <a:solidFill>
                  <a:srgbClr val="000000"/>
                </a:solidFill>
                <a:latin typeface="Times New Roman"/>
              </a:rPr>
              <a:t>Under the guidance of</a:t>
            </a:r>
            <a:endParaRPr b="0" lang="en-IN" sz="1400" spc="-1" strike="noStrike">
              <a:solidFill>
                <a:srgbClr val="000000"/>
              </a:solidFill>
              <a:latin typeface="Arial"/>
            </a:endParaRPr>
          </a:p>
          <a:p>
            <a:pPr algn="ctr">
              <a:lnSpc>
                <a:spcPct val="90000"/>
              </a:lnSpc>
              <a:spcBef>
                <a:spcPts val="201"/>
              </a:spcBef>
              <a:tabLst>
                <a:tab algn="l" pos="0"/>
              </a:tabLst>
            </a:pPr>
            <a:r>
              <a:rPr b="1" lang="en-US" sz="2400" spc="-1" strike="noStrike">
                <a:solidFill>
                  <a:srgbClr val="000000"/>
                </a:solidFill>
                <a:latin typeface="Times New Roman"/>
              </a:rPr>
              <a:t>Mr. Sachin Sambhaji Patil</a:t>
            </a:r>
            <a:endParaRPr b="0" lang="en-IN" sz="2400" spc="-1" strike="noStrike">
              <a:solidFill>
                <a:srgbClr val="000000"/>
              </a:solidFill>
              <a:latin typeface="Arial"/>
            </a:endParaRPr>
          </a:p>
          <a:p>
            <a:pPr algn="ctr">
              <a:lnSpc>
                <a:spcPct val="90000"/>
              </a:lnSpc>
              <a:spcBef>
                <a:spcPts val="201"/>
              </a:spcBef>
              <a:tabLst>
                <a:tab algn="l" pos="0"/>
              </a:tabLst>
            </a:pPr>
            <a:r>
              <a:rPr b="0" lang="en-IN" sz="1400" spc="-1" strike="noStrike">
                <a:solidFill>
                  <a:srgbClr val="000000"/>
                </a:solidFill>
                <a:latin typeface="Times New Roman"/>
              </a:rPr>
              <a:t>Assistant Professor</a:t>
            </a:r>
            <a:endParaRPr b="0" lang="en-IN" sz="1400" spc="-1" strike="noStrike">
              <a:solidFill>
                <a:srgbClr val="000000"/>
              </a:solidFill>
              <a:latin typeface="Arial"/>
            </a:endParaRPr>
          </a:p>
        </p:txBody>
      </p:sp>
      <p:sp>
        <p:nvSpPr>
          <p:cNvPr id="86" name="Subtitle 11"/>
          <p:cNvSpPr/>
          <p:nvPr/>
        </p:nvSpPr>
        <p:spPr>
          <a:xfrm>
            <a:off x="3514320" y="5277600"/>
            <a:ext cx="5162760" cy="1311480"/>
          </a:xfrm>
          <a:prstGeom prst="rect">
            <a:avLst/>
          </a:prstGeom>
          <a:noFill/>
          <a:ln w="0">
            <a:noFill/>
          </a:ln>
        </p:spPr>
        <p:style>
          <a:lnRef idx="0"/>
          <a:fillRef idx="0"/>
          <a:effectRef idx="0"/>
          <a:fontRef idx="minor"/>
        </p:style>
        <p:txBody>
          <a:bodyPr anchor="t">
            <a:normAutofit fontScale="69000"/>
          </a:bodyPr>
          <a:p>
            <a:pPr algn="ctr">
              <a:lnSpc>
                <a:spcPct val="90000"/>
              </a:lnSpc>
              <a:spcBef>
                <a:spcPts val="499"/>
              </a:spcBef>
              <a:tabLst>
                <a:tab algn="l" pos="0"/>
              </a:tabLst>
            </a:pPr>
            <a:r>
              <a:rPr b="0" lang="en-US" sz="2900" spc="-1" strike="noStrike">
                <a:solidFill>
                  <a:srgbClr val="000000"/>
                </a:solidFill>
                <a:latin typeface="Times New Roman"/>
              </a:rPr>
              <a:t>Department of Computer Engineering</a:t>
            </a:r>
            <a:endParaRPr b="0" lang="en-IN" sz="2900" spc="-1" strike="noStrike">
              <a:solidFill>
                <a:srgbClr val="000000"/>
              </a:solidFill>
              <a:latin typeface="Arial"/>
            </a:endParaRPr>
          </a:p>
          <a:p>
            <a:pPr algn="ctr">
              <a:lnSpc>
                <a:spcPct val="90000"/>
              </a:lnSpc>
              <a:spcBef>
                <a:spcPts val="499"/>
              </a:spcBef>
              <a:tabLst>
                <a:tab algn="l" pos="0"/>
              </a:tabLst>
            </a:pPr>
            <a:r>
              <a:rPr b="0" lang="en-US" sz="2900" spc="-1" strike="noStrike">
                <a:solidFill>
                  <a:srgbClr val="000000"/>
                </a:solidFill>
                <a:latin typeface="Times New Roman"/>
              </a:rPr>
              <a:t>Zeal College Of Engineering and Research  </a:t>
            </a:r>
            <a:endParaRPr b="0" lang="en-IN" sz="2900" spc="-1" strike="noStrike">
              <a:solidFill>
                <a:srgbClr val="000000"/>
              </a:solidFill>
              <a:latin typeface="Arial"/>
            </a:endParaRPr>
          </a:p>
          <a:p>
            <a:pPr algn="ctr">
              <a:lnSpc>
                <a:spcPct val="90000"/>
              </a:lnSpc>
              <a:spcBef>
                <a:spcPts val="601"/>
              </a:spcBef>
              <a:tabLst>
                <a:tab algn="l" pos="0"/>
              </a:tabLst>
            </a:pPr>
            <a:r>
              <a:rPr b="0" lang="en-US" sz="2400" spc="-1" strike="noStrike">
                <a:solidFill>
                  <a:srgbClr val="000000"/>
                </a:solidFill>
                <a:latin typeface="Times New Roman"/>
              </a:rPr>
              <a:t>Narhe|Pune - 41</a:t>
            </a:r>
            <a:endParaRPr b="0" lang="en-IN" sz="2400" spc="-1" strike="noStrike">
              <a:solidFill>
                <a:srgbClr val="000000"/>
              </a:solidFill>
              <a:latin typeface="Arial"/>
            </a:endParaRPr>
          </a:p>
          <a:p>
            <a:pPr algn="ctr">
              <a:lnSpc>
                <a:spcPct val="90000"/>
              </a:lnSpc>
              <a:spcBef>
                <a:spcPts val="1199"/>
              </a:spcBef>
              <a:tabLst>
                <a:tab algn="l" pos="0"/>
              </a:tabLst>
            </a:pPr>
            <a:r>
              <a:rPr b="1" lang="en-US" sz="2400" spc="-1" strike="noStrike">
                <a:solidFill>
                  <a:schemeClr val="accent1">
                    <a:lumMod val="50000"/>
                  </a:schemeClr>
                </a:solidFill>
                <a:latin typeface="Times New Roman"/>
              </a:rPr>
              <a:t>2022- 2023</a:t>
            </a:r>
            <a:endParaRPr b="0" lang="en-IN" sz="2400" spc="-1" strike="noStrike">
              <a:solidFill>
                <a:srgbClr val="000000"/>
              </a:solidFill>
              <a:latin typeface="Arial"/>
            </a:endParaRPr>
          </a:p>
          <a:p>
            <a:pPr algn="ctr">
              <a:lnSpc>
                <a:spcPct val="90000"/>
              </a:lnSpc>
              <a:spcBef>
                <a:spcPts val="1001"/>
              </a:spcBef>
              <a:tabLst>
                <a:tab algn="l" pos="0"/>
              </a:tabLst>
            </a:pPr>
            <a:endParaRPr b="0" lang="en-IN" sz="2800" spc="-1" strike="noStrike">
              <a:solidFill>
                <a:srgbClr val="000000"/>
              </a:solidFill>
              <a:latin typeface="Arial"/>
            </a:endParaRPr>
          </a:p>
        </p:txBody>
      </p:sp>
      <p:sp>
        <p:nvSpPr>
          <p:cNvPr id="87" name="Rectangle: Rounded Corners 16"/>
          <p:cNvSpPr/>
          <p:nvPr/>
        </p:nvSpPr>
        <p:spPr>
          <a:xfrm>
            <a:off x="754920" y="335160"/>
            <a:ext cx="10527840" cy="857520"/>
          </a:xfrm>
          <a:prstGeom prst="roundRect">
            <a:avLst>
              <a:gd name="adj" fmla="val 16667"/>
            </a:avLst>
          </a:prstGeom>
          <a:solidFill>
            <a:srgbClr val="008000"/>
          </a:solidFill>
          <a:ln w="0">
            <a:noFill/>
          </a:ln>
          <a:effectLst>
            <a:outerShdw algn="ctr" blurRad="57240" dir="5400000" dist="1908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en-AU" sz="3200" spc="-1" strike="noStrike">
                <a:solidFill>
                  <a:schemeClr val="lt1"/>
                </a:solidFill>
                <a:latin typeface="Times New Roman"/>
              </a:rPr>
              <a:t> </a:t>
            </a:r>
            <a:r>
              <a:rPr b="0" lang="en-AU" sz="3200" spc="-1" strike="noStrike">
                <a:solidFill>
                  <a:schemeClr val="lt1"/>
                </a:solidFill>
                <a:latin typeface="Times New Roman"/>
              </a:rPr>
              <a:t>Web Based Machine Learning Automated Pipeline</a:t>
            </a:r>
            <a:endParaRPr b="0" lang="en-IN" sz="3200" spc="-1" strike="noStrike">
              <a:solidFill>
                <a:srgbClr val="000000"/>
              </a:solidFill>
              <a:latin typeface="Arial"/>
            </a:endParaRPr>
          </a:p>
        </p:txBody>
      </p:sp>
      <p:sp>
        <p:nvSpPr>
          <p:cNvPr id="88" name="Rectangle 17"/>
          <p:cNvSpPr/>
          <p:nvPr/>
        </p:nvSpPr>
        <p:spPr>
          <a:xfrm>
            <a:off x="2840760" y="1241640"/>
            <a:ext cx="6846120" cy="92340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pPr>
            <a:r>
              <a:rPr b="0" i="1" lang="en-IN" sz="1500" spc="-1" strike="noStrike">
                <a:solidFill>
                  <a:srgbClr val="000000"/>
                </a:solidFill>
                <a:latin typeface="Times New Roman"/>
                <a:ea typeface="Calibri"/>
              </a:rPr>
              <a:t>A project</a:t>
            </a:r>
            <a:r>
              <a:rPr b="0" i="1" lang="en-IN" sz="1500" spc="-1" strike="noStrike">
                <a:solidFill>
                  <a:srgbClr val="ff0000"/>
                </a:solidFill>
                <a:latin typeface="Times New Roman"/>
                <a:ea typeface="Calibri"/>
              </a:rPr>
              <a:t> </a:t>
            </a:r>
            <a:r>
              <a:rPr b="0" i="1" lang="en-IN" sz="1500" spc="-1" strike="noStrike">
                <a:solidFill>
                  <a:srgbClr val="000000"/>
                </a:solidFill>
                <a:latin typeface="Times New Roman"/>
                <a:ea typeface="Calibri"/>
              </a:rPr>
              <a:t>submitted in partial fulfilment of the requirements for the degree of</a:t>
            </a:r>
            <a:endParaRPr b="0" lang="en-IN" sz="1500" spc="-1" strike="noStrike">
              <a:solidFill>
                <a:srgbClr val="000000"/>
              </a:solidFill>
              <a:latin typeface="Arial"/>
            </a:endParaRPr>
          </a:p>
          <a:p>
            <a:pPr algn="ctr">
              <a:lnSpc>
                <a:spcPct val="107000"/>
              </a:lnSpc>
              <a:spcBef>
                <a:spcPts val="300"/>
              </a:spcBef>
            </a:pPr>
            <a:r>
              <a:rPr b="0" lang="en-IN" sz="1500" spc="-1" strike="noStrike" cap="small">
                <a:solidFill>
                  <a:srgbClr val="000000"/>
                </a:solidFill>
                <a:latin typeface="Times New Roman"/>
                <a:ea typeface="Calibri"/>
              </a:rPr>
              <a:t>Bachelor of ENGINEERING </a:t>
            </a:r>
            <a:r>
              <a:rPr b="0" lang="en-IN" sz="1500" spc="-1" strike="noStrike">
                <a:solidFill>
                  <a:srgbClr val="000000"/>
                </a:solidFill>
                <a:latin typeface="Times New Roman"/>
                <a:ea typeface="Calibri"/>
              </a:rPr>
              <a:t>in </a:t>
            </a:r>
            <a:r>
              <a:rPr b="0" lang="en-IN" sz="1500" spc="-1" strike="noStrike" cap="small">
                <a:solidFill>
                  <a:srgbClr val="000000"/>
                </a:solidFill>
                <a:latin typeface="Times New Roman"/>
                <a:ea typeface="Calibri"/>
              </a:rPr>
              <a:t>Computer Engineering</a:t>
            </a:r>
            <a:endParaRPr b="0" lang="en-IN" sz="1500" spc="-1" strike="noStrike">
              <a:solidFill>
                <a:srgbClr val="000000"/>
              </a:solidFill>
              <a:latin typeface="Arial"/>
            </a:endParaRPr>
          </a:p>
          <a:p>
            <a:pPr algn="ctr">
              <a:lnSpc>
                <a:spcPct val="107000"/>
              </a:lnSpc>
              <a:spcBef>
                <a:spcPts val="499"/>
              </a:spcBef>
              <a:spcAft>
                <a:spcPts val="499"/>
              </a:spcAft>
            </a:pPr>
            <a:r>
              <a:rPr b="0" i="1" lang="en-IN" sz="1500" spc="-1" strike="noStrike">
                <a:solidFill>
                  <a:srgbClr val="000000"/>
                </a:solidFill>
                <a:latin typeface="Times New Roman"/>
                <a:ea typeface="Calibri"/>
              </a:rPr>
              <a:t>by</a:t>
            </a:r>
            <a:endParaRPr b="0" lang="en-IN" sz="1500" spc="-1" strike="noStrike">
              <a:solidFill>
                <a:srgbClr val="000000"/>
              </a:solidFill>
              <a:latin typeface="Arial"/>
            </a:endParaRPr>
          </a:p>
        </p:txBody>
      </p:sp>
      <p:pic>
        <p:nvPicPr>
          <p:cNvPr id="89" name="Picture 15" descr="C:\Users\Administrator\Desktop\images.jpg"/>
          <p:cNvPicPr/>
          <p:nvPr/>
        </p:nvPicPr>
        <p:blipFill>
          <a:blip r:embed="rId1"/>
          <a:stretch/>
        </p:blipFill>
        <p:spPr>
          <a:xfrm>
            <a:off x="5255280" y="3877920"/>
            <a:ext cx="1681200" cy="1130760"/>
          </a:xfrm>
          <a:prstGeom prst="rect">
            <a:avLst/>
          </a:prstGeom>
          <a:ln w="9525">
            <a:noFill/>
          </a:ln>
        </p:spPr>
      </p:pic>
      <p:sp>
        <p:nvSpPr>
          <p:cNvPr id="90" name="TextBox 7"/>
          <p:cNvSpPr/>
          <p:nvPr/>
        </p:nvSpPr>
        <p:spPr>
          <a:xfrm>
            <a:off x="160200" y="2222280"/>
            <a:ext cx="2851560" cy="912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000" spc="-1" strike="noStrike">
                <a:solidFill>
                  <a:srgbClr val="000000"/>
                </a:solidFill>
                <a:latin typeface="Times New Roman"/>
              </a:rPr>
              <a:t>Mahesh Manohar Sirsat</a:t>
            </a:r>
            <a:endParaRPr b="0" lang="en-IN" sz="2000" spc="-1" strike="noStrike">
              <a:solidFill>
                <a:srgbClr val="000000"/>
              </a:solidFill>
              <a:latin typeface="Arial"/>
            </a:endParaRPr>
          </a:p>
          <a:p>
            <a:pPr algn="ctr">
              <a:lnSpc>
                <a:spcPct val="100000"/>
              </a:lnSpc>
            </a:pPr>
            <a:r>
              <a:rPr b="0" lang="en-US" sz="1600" spc="-1" strike="noStrike">
                <a:solidFill>
                  <a:srgbClr val="000000"/>
                </a:solidFill>
                <a:latin typeface="Calibri"/>
              </a:rPr>
              <a:t>Roll- B212056</a:t>
            </a:r>
            <a:endParaRPr b="0" lang="en-IN" sz="16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91" name="TextBox 8"/>
          <p:cNvSpPr/>
          <p:nvPr/>
        </p:nvSpPr>
        <p:spPr>
          <a:xfrm>
            <a:off x="3129120" y="2222280"/>
            <a:ext cx="4001760" cy="637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000" spc="-1" strike="noStrike">
                <a:solidFill>
                  <a:srgbClr val="000000"/>
                </a:solidFill>
                <a:latin typeface="Times New Roman"/>
              </a:rPr>
              <a:t>AjitKumar Vishwakarma Sharma</a:t>
            </a:r>
            <a:endParaRPr b="0" lang="en-IN" sz="2000" spc="-1" strike="noStrike">
              <a:solidFill>
                <a:srgbClr val="000000"/>
              </a:solidFill>
              <a:latin typeface="Arial"/>
            </a:endParaRPr>
          </a:p>
          <a:p>
            <a:pPr algn="ctr">
              <a:lnSpc>
                <a:spcPct val="100000"/>
              </a:lnSpc>
            </a:pPr>
            <a:r>
              <a:rPr b="0" lang="en-US" sz="1600" spc="-1" strike="noStrike">
                <a:solidFill>
                  <a:srgbClr val="000000"/>
                </a:solidFill>
                <a:latin typeface="Calibri"/>
              </a:rPr>
              <a:t>Roll- B212048</a:t>
            </a:r>
            <a:endParaRPr b="0" lang="en-IN" sz="1600" spc="-1" strike="noStrike">
              <a:solidFill>
                <a:srgbClr val="000000"/>
              </a:solidFill>
              <a:latin typeface="Arial"/>
            </a:endParaRPr>
          </a:p>
        </p:txBody>
      </p:sp>
      <p:sp>
        <p:nvSpPr>
          <p:cNvPr id="92" name="TextBox 9"/>
          <p:cNvSpPr/>
          <p:nvPr/>
        </p:nvSpPr>
        <p:spPr>
          <a:xfrm>
            <a:off x="7254360" y="2222280"/>
            <a:ext cx="1732680" cy="63792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2000" spc="-1" strike="noStrike">
                <a:solidFill>
                  <a:srgbClr val="000000"/>
                </a:solidFill>
                <a:latin typeface="Times New Roman"/>
              </a:rPr>
              <a:t>Aashish Shahi</a:t>
            </a:r>
            <a:endParaRPr b="0" lang="en-IN" sz="2000" spc="-1" strike="noStrike">
              <a:solidFill>
                <a:srgbClr val="000000"/>
              </a:solidFill>
              <a:latin typeface="Arial"/>
            </a:endParaRPr>
          </a:p>
          <a:p>
            <a:pPr algn="ctr">
              <a:lnSpc>
                <a:spcPct val="100000"/>
              </a:lnSpc>
            </a:pPr>
            <a:r>
              <a:rPr b="0" lang="en-US" sz="1600" spc="-1" strike="noStrike">
                <a:solidFill>
                  <a:srgbClr val="000000"/>
                </a:solidFill>
                <a:latin typeface="Calibri"/>
              </a:rPr>
              <a:t>Roll- B212047</a:t>
            </a:r>
            <a:endParaRPr b="0" lang="en-IN" sz="1600" spc="-1" strike="noStrike">
              <a:solidFill>
                <a:srgbClr val="000000"/>
              </a:solidFill>
              <a:latin typeface="Arial"/>
            </a:endParaRPr>
          </a:p>
        </p:txBody>
      </p:sp>
      <p:sp>
        <p:nvSpPr>
          <p:cNvPr id="93" name="TextBox 10"/>
          <p:cNvSpPr/>
          <p:nvPr/>
        </p:nvSpPr>
        <p:spPr>
          <a:xfrm>
            <a:off x="9110520" y="2222280"/>
            <a:ext cx="2875320" cy="668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000" spc="-1" strike="noStrike">
                <a:solidFill>
                  <a:srgbClr val="000000"/>
                </a:solidFill>
                <a:latin typeface="Times New Roman"/>
              </a:rPr>
              <a:t>Omkar Maruti Halgi</a:t>
            </a:r>
            <a:endParaRPr b="0" lang="en-IN" sz="2000" spc="-1" strike="noStrike">
              <a:solidFill>
                <a:srgbClr val="000000"/>
              </a:solidFill>
              <a:latin typeface="Arial"/>
            </a:endParaRPr>
          </a:p>
          <a:p>
            <a:pPr algn="ctr">
              <a:lnSpc>
                <a:spcPct val="100000"/>
              </a:lnSpc>
            </a:pPr>
            <a:r>
              <a:rPr b="0" lang="en-US" sz="1800" spc="-1" strike="noStrike">
                <a:solidFill>
                  <a:srgbClr val="000000"/>
                </a:solidFill>
                <a:latin typeface="Calibri"/>
              </a:rPr>
              <a:t>Roll - B211047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Conclusion</a:t>
            </a:r>
            <a:endParaRPr b="0" lang="en-US" sz="4400" spc="-1" strike="noStrike">
              <a:solidFill>
                <a:srgbClr val="000000"/>
              </a:solidFill>
              <a:latin typeface="Calibri"/>
            </a:endParaRPr>
          </a:p>
        </p:txBody>
      </p:sp>
      <p:sp>
        <p:nvSpPr>
          <p:cNvPr id="129" name="PlaceHolder 2"/>
          <p:cNvSpPr>
            <a:spLocks noGrp="1"/>
          </p:cNvSpPr>
          <p:nvPr>
            <p:ph/>
          </p:nvPr>
        </p:nvSpPr>
        <p:spPr>
          <a:xfrm>
            <a:off x="199440" y="1418040"/>
            <a:ext cx="11674080" cy="3564360"/>
          </a:xfrm>
          <a:prstGeom prst="rect">
            <a:avLst/>
          </a:prstGeom>
          <a:noFill/>
          <a:ln w="0">
            <a:noFill/>
          </a:ln>
        </p:spPr>
        <p:txBody>
          <a:bodyPr anchor="t">
            <a:noAutofit/>
          </a:bodyPr>
          <a:p>
            <a:pPr marL="228600" indent="-228600" algn="just">
              <a:lnSpc>
                <a:spcPct val="90000"/>
              </a:lnSpc>
              <a:spcBef>
                <a:spcPts val="1001"/>
              </a:spcBef>
              <a:buClr>
                <a:srgbClr val="000000"/>
              </a:buClr>
              <a:buFont typeface="Wingdings" charset="2"/>
              <a:buChar char=""/>
            </a:pPr>
            <a:r>
              <a:rPr b="0" lang="en" sz="2800" spc="-1" strike="noStrike">
                <a:solidFill>
                  <a:srgbClr val="000000"/>
                </a:solidFill>
                <a:latin typeface="Times New Roman"/>
                <a:ea typeface="Arial"/>
              </a:rPr>
              <a:t>As the project proceeds it will enhance the visualization of dataset in efficient manner .</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 sz="2800" spc="-1" strike="noStrike">
                <a:solidFill>
                  <a:srgbClr val="000000"/>
                </a:solidFill>
                <a:latin typeface="Times New Roman"/>
                <a:ea typeface="Arial"/>
              </a:rPr>
              <a:t>Throughout request response cycle the dataset Integrity , consistency is maintained</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 sz="2800" spc="-1" strike="noStrike">
                <a:solidFill>
                  <a:srgbClr val="000000"/>
                </a:solidFill>
                <a:latin typeface="Times New Roman"/>
                <a:ea typeface="Arial"/>
              </a:rPr>
              <a:t>Providing essential feature which will be easily used while analyzing dataset and provide meaningful information </a:t>
            </a:r>
            <a:endParaRPr b="0" lang="en-US" sz="2800" spc="-1" strike="noStrike">
              <a:solidFill>
                <a:srgbClr val="000000"/>
              </a:solidFill>
              <a:latin typeface="Times New Roman"/>
            </a:endParaRPr>
          </a:p>
          <a:p>
            <a:pPr indent="0" algn="just">
              <a:lnSpc>
                <a:spcPct val="90000"/>
              </a:lnSpc>
              <a:spcBef>
                <a:spcPts val="1001"/>
              </a:spcBef>
              <a:buNone/>
            </a:pPr>
            <a:endParaRPr b="0" lang="en-US"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1"/>
          <p:cNvSpPr/>
          <p:nvPr/>
        </p:nvSpPr>
        <p:spPr>
          <a:xfrm>
            <a:off x="2787840" y="2375640"/>
            <a:ext cx="6534720" cy="1654920"/>
          </a:xfrm>
          <a:prstGeom prst="rect">
            <a:avLst/>
          </a:prstGeom>
          <a:noFill/>
          <a:ln w="0">
            <a:noFill/>
          </a:ln>
        </p:spPr>
        <p:style>
          <a:lnRef idx="0"/>
          <a:fillRef idx="0"/>
          <a:effectRef idx="0"/>
          <a:fontRef idx="minor"/>
        </p:style>
        <p:txBody>
          <a:bodyPr wrap="none" lIns="90000" rIns="90000" tIns="45000" bIns="45000" anchor="t">
            <a:spAutoFit/>
          </a:bodyPr>
          <a:p>
            <a:pPr>
              <a:lnSpc>
                <a:spcPct val="107000"/>
              </a:lnSpc>
              <a:spcAft>
                <a:spcPts val="799"/>
              </a:spcAft>
            </a:pPr>
            <a:r>
              <a:rPr b="0" i="1" lang="en-US" sz="9600" spc="-1" strike="noStrike">
                <a:solidFill>
                  <a:schemeClr val="accent1"/>
                </a:solidFill>
                <a:latin typeface="Times New Roman"/>
                <a:ea typeface="Calibri"/>
              </a:rPr>
              <a:t>Thank You!!!</a:t>
            </a:r>
            <a:endParaRPr b="0" lang="en-IN" sz="9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Overview</a:t>
            </a:r>
            <a:endParaRPr b="0" lang="en-US" sz="4400" spc="-1" strike="noStrike">
              <a:solidFill>
                <a:srgbClr val="000000"/>
              </a:solidFill>
              <a:latin typeface="Calibri"/>
            </a:endParaRPr>
          </a:p>
        </p:txBody>
      </p:sp>
      <p:sp>
        <p:nvSpPr>
          <p:cNvPr id="95" name="PlaceHolder 2"/>
          <p:cNvSpPr>
            <a:spLocks noGrp="1"/>
          </p:cNvSpPr>
          <p:nvPr>
            <p:ph/>
          </p:nvPr>
        </p:nvSpPr>
        <p:spPr>
          <a:xfrm>
            <a:off x="180000" y="720000"/>
            <a:ext cx="11778840" cy="5394600"/>
          </a:xfrm>
          <a:prstGeom prst="rect">
            <a:avLst/>
          </a:prstGeom>
          <a:noFill/>
          <a:ln w="0">
            <a:noFill/>
          </a:ln>
        </p:spPr>
        <p:txBody>
          <a:bodyPr anchor="t">
            <a:normAutofit/>
          </a:bodyPr>
          <a:p>
            <a:pPr marL="228600" indent="0" algn="just">
              <a:lnSpc>
                <a:spcPct val="90000"/>
              </a:lnSpc>
              <a:spcBef>
                <a:spcPts val="1001"/>
              </a:spcBef>
              <a:buNone/>
            </a:pP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rPr>
              <a:t>Abstract</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rPr>
              <a:t>Literature Survey</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US" sz="2800" spc="-1" strike="noStrike">
                <a:solidFill>
                  <a:srgbClr val="000000"/>
                </a:solidFill>
                <a:latin typeface="Times New Roman"/>
              </a:rPr>
              <a:t>Problem Statement</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IN" sz="2800" spc="-1" strike="noStrike">
                <a:solidFill>
                  <a:srgbClr val="000000"/>
                </a:solidFill>
                <a:latin typeface="Times New Roman"/>
              </a:rPr>
              <a:t>Methodology</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IN" sz="2800" spc="-1" strike="noStrike">
                <a:solidFill>
                  <a:srgbClr val="000000"/>
                </a:solidFill>
                <a:latin typeface="Times New Roman"/>
              </a:rPr>
              <a:t>System Architecture</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IN" sz="2800" spc="-1" strike="noStrike">
                <a:solidFill>
                  <a:srgbClr val="000000"/>
                </a:solidFill>
                <a:latin typeface="Times New Roman"/>
              </a:rPr>
              <a:t>Implementation</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IN" sz="2800" spc="-1" strike="noStrike">
                <a:solidFill>
                  <a:srgbClr val="000000"/>
                </a:solidFill>
                <a:latin typeface="Times New Roman"/>
              </a:rPr>
              <a:t>Result</a:t>
            </a:r>
            <a:endParaRPr b="0" lang="en-US" sz="28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IN" sz="2800" spc="-1" strike="noStrike">
                <a:solidFill>
                  <a:srgbClr val="000000"/>
                </a:solidFill>
                <a:latin typeface="Times New Roman"/>
              </a:rPr>
              <a:t>Conclusion</a:t>
            </a:r>
            <a:endParaRPr b="0" lang="en-US"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Abstract</a:t>
            </a:r>
            <a:endParaRPr b="0" lang="en-US" sz="4400" spc="-1" strike="noStrike">
              <a:solidFill>
                <a:srgbClr val="000000"/>
              </a:solidFill>
              <a:latin typeface="Calibri"/>
            </a:endParaRPr>
          </a:p>
        </p:txBody>
      </p:sp>
      <p:sp>
        <p:nvSpPr>
          <p:cNvPr id="97" name="PlaceHolder 2"/>
          <p:cNvSpPr>
            <a:spLocks noGrp="1"/>
          </p:cNvSpPr>
          <p:nvPr>
            <p:ph/>
          </p:nvPr>
        </p:nvSpPr>
        <p:spPr>
          <a:xfrm>
            <a:off x="331200" y="1272240"/>
            <a:ext cx="11661480" cy="4452480"/>
          </a:xfrm>
          <a:prstGeom prst="rect">
            <a:avLst/>
          </a:prstGeom>
          <a:noFill/>
          <a:ln w="0">
            <a:noFill/>
          </a:ln>
        </p:spPr>
        <p:txBody>
          <a:bodyPr anchor="t">
            <a:normAutofit/>
          </a:bodyPr>
          <a:p>
            <a:pPr indent="0" algn="just">
              <a:lnSpc>
                <a:spcPct val="90000"/>
              </a:lnSpc>
              <a:spcBef>
                <a:spcPts val="1001"/>
              </a:spcBef>
              <a:buNone/>
              <a:tabLst>
                <a:tab algn="l" pos="0"/>
              </a:tabLst>
            </a:pPr>
            <a:r>
              <a:rPr b="0" lang="en-US" sz="2000" spc="-1" strike="noStrike">
                <a:solidFill>
                  <a:srgbClr val="000000"/>
                </a:solidFill>
                <a:latin typeface="Times New Roman"/>
              </a:rPr>
              <a:t>With the increasing volume, velocity, veracity, and variety of data, it has become critical to have efficient techniques and tools for managing and analyzing data in machine learning. Abstraction is a powerful concept that allows users to interact with machine learning algorithms without understanding their technical implementation details. In this project the user will provide the dataset in .csv format the dataset is then processed further to different machine learning preprocessing steps like removing unwanted columns, handling missing values, label encoding, outlier detection and removal, normalization, model building, model prediction, and the result can be downloaded as pdf, tracable pdf and CSV,   this all processes gives a result of different model and their respective accuracy so that we can choose the best model for that particular dataset. tracable pdf will be containing all the timestamp of the processes done with their respective result, Apart from client-server model user is also provided a api so that all processes can be implemented in different platforms like c++, java, ruby etc. Overall, this paper highlights the critical role of abstraction in managing the complexity of data and machine learning algorithms, enabling more efficient and effective analysis of large and complex datasets.</a:t>
            </a:r>
            <a:endParaRPr b="0" lang="en-US" sz="2000" spc="-1" strike="noStrike">
              <a:solidFill>
                <a:srgbClr val="000000"/>
              </a:solidFill>
              <a:latin typeface="Times New Roman"/>
            </a:endParaRPr>
          </a:p>
          <a:p>
            <a:pPr indent="0" algn="just">
              <a:lnSpc>
                <a:spcPct val="90000"/>
              </a:lnSpc>
              <a:spcBef>
                <a:spcPts val="1001"/>
              </a:spcBef>
              <a:buNone/>
              <a:tabLst>
                <a:tab algn="l" pos="0"/>
              </a:tabLst>
            </a:pPr>
            <a:endParaRPr b="0" lang="en-US" sz="2000" spc="-1" strike="noStrike">
              <a:solidFill>
                <a:srgbClr val="000000"/>
              </a:solidFill>
              <a:latin typeface="Times New Roman"/>
            </a:endParaRPr>
          </a:p>
          <a:p>
            <a:pPr indent="0" algn="just">
              <a:lnSpc>
                <a:spcPct val="90000"/>
              </a:lnSpc>
              <a:spcBef>
                <a:spcPts val="1001"/>
              </a:spcBef>
              <a:buNone/>
              <a:tabLst>
                <a:tab algn="l" pos="0"/>
              </a:tabLst>
            </a:pPr>
            <a:r>
              <a:rPr b="0" lang="en-US" sz="2000" spc="-1" strike="noStrike">
                <a:solidFill>
                  <a:srgbClr val="000000"/>
                </a:solidFill>
                <a:latin typeface="Times New Roman"/>
              </a:rPr>
              <a:t>Keywords—Dataset, Dataset Filtering, Client Server, Pdf Generation, Data Preprocessing.</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Literature Survey</a:t>
            </a:r>
            <a:endParaRPr b="0" lang="en-US" sz="4400" spc="-1" strike="noStrike">
              <a:solidFill>
                <a:srgbClr val="000000"/>
              </a:solidFill>
              <a:latin typeface="Calibri"/>
            </a:endParaRPr>
          </a:p>
        </p:txBody>
      </p:sp>
      <p:graphicFrame>
        <p:nvGraphicFramePr>
          <p:cNvPr id="99" name="Content Placeholder 3"/>
          <p:cNvGraphicFramePr/>
          <p:nvPr/>
        </p:nvGraphicFramePr>
        <p:xfrm>
          <a:off x="264960" y="1040400"/>
          <a:ext cx="11025360" cy="5497560"/>
        </p:xfrm>
        <a:graphic>
          <a:graphicData uri="http://schemas.openxmlformats.org/drawingml/2006/table">
            <a:tbl>
              <a:tblPr/>
              <a:tblGrid>
                <a:gridCol w="1728000"/>
                <a:gridCol w="4300200"/>
                <a:gridCol w="2951640"/>
                <a:gridCol w="2045160"/>
              </a:tblGrid>
              <a:tr h="553320">
                <a:tc>
                  <a:txBody>
                    <a:bodyPr anchor="t">
                      <a:noAutofit/>
                    </a:bodyPr>
                    <a:p>
                      <a:pPr>
                        <a:lnSpc>
                          <a:spcPct val="100000"/>
                        </a:lnSpc>
                        <a:tabLst>
                          <a:tab algn="l" pos="0"/>
                        </a:tabLst>
                      </a:pPr>
                      <a:r>
                        <a:rPr b="1" lang="en" sz="1800" spc="-1" strike="noStrike">
                          <a:solidFill>
                            <a:schemeClr val="lt1"/>
                          </a:solidFill>
                          <a:latin typeface="Times New Roman"/>
                        </a:rPr>
                        <a:t>Paper No.</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a:lnSpc>
                          <a:spcPct val="100000"/>
                        </a:lnSpc>
                        <a:tabLst>
                          <a:tab algn="l" pos="0"/>
                        </a:tabLst>
                      </a:pPr>
                      <a:r>
                        <a:rPr b="1" lang="en" sz="1800" spc="-1" strike="noStrike">
                          <a:solidFill>
                            <a:schemeClr val="lt1"/>
                          </a:solidFill>
                          <a:latin typeface="Times New Roman"/>
                        </a:rPr>
                        <a:t>Name of paper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a:lnSpc>
                          <a:spcPct val="100000"/>
                        </a:lnSpc>
                        <a:tabLst>
                          <a:tab algn="l" pos="0"/>
                        </a:tabLst>
                      </a:pPr>
                      <a:r>
                        <a:rPr b="1" lang="en" sz="1800" spc="-1" strike="noStrike">
                          <a:solidFill>
                            <a:srgbClr val="ffffff"/>
                          </a:solidFill>
                          <a:latin typeface="Times New Roman"/>
                          <a:ea typeface="Arial"/>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a:lnSpc>
                          <a:spcPct val="100000"/>
                        </a:lnSpc>
                        <a:tabLst>
                          <a:tab algn="l" pos="0"/>
                        </a:tabLst>
                      </a:pPr>
                      <a:r>
                        <a:rPr b="1" lang="en" sz="1800" spc="-1" strike="noStrike">
                          <a:solidFill>
                            <a:srgbClr val="ffffff"/>
                          </a:solidFill>
                          <a:latin typeface="Times New Roman"/>
                          <a:ea typeface="Arial"/>
                        </a:rPr>
                        <a:t>Published Year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1098720">
                <a:tc>
                  <a:txBody>
                    <a:bodyPr lIns="91080" rIns="91080" anchor="t">
                      <a:noAutofit/>
                    </a:bodyPr>
                    <a:p>
                      <a:pPr>
                        <a:lnSpc>
                          <a:spcPct val="100000"/>
                        </a:lnSpc>
                        <a:tabLst>
                          <a:tab algn="l" pos="0"/>
                        </a:tabLst>
                      </a:pPr>
                      <a:r>
                        <a:rPr b="0" lang="en" sz="1800" spc="-1" strike="noStrike">
                          <a:solidFill>
                            <a:srgbClr val="000000"/>
                          </a:solidFill>
                          <a:latin typeface="Times New Roman"/>
                          <a:ea typeface="Arial"/>
                        </a:rPr>
                        <a:t>01(Base Paper)</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gn="just">
                        <a:lnSpc>
                          <a:spcPct val="100000"/>
                        </a:lnSpc>
                        <a:tabLst>
                          <a:tab algn="l" pos="0"/>
                        </a:tabLst>
                      </a:pPr>
                      <a:r>
                        <a:rPr b="0" lang="en" sz="1800" spc="-1" strike="noStrike">
                          <a:solidFill>
                            <a:srgbClr val="000000"/>
                          </a:solidFill>
                          <a:latin typeface="Times New Roman"/>
                          <a:ea typeface="Arial"/>
                        </a:rPr>
                        <a:t>A Review on Data Preprocessing Techniques Toward Efficient and Reliable Knowledge Discovery From Building Operational Data</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 sz="1800" spc="-1" strike="noStrike">
                          <a:solidFill>
                            <a:srgbClr val="000000"/>
                          </a:solidFill>
                          <a:latin typeface="Times New Roman"/>
                          <a:ea typeface="Arial"/>
                        </a:rPr>
                        <a:t>Cheng Fan,Meiling Chen</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 sz="1800" spc="-1" strike="noStrike">
                          <a:solidFill>
                            <a:srgbClr val="000000"/>
                          </a:solidFill>
                          <a:latin typeface="Times New Roman"/>
                          <a:ea typeface="Arial"/>
                        </a:rPr>
                        <a:t>2021</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r>
              <a:tr h="1352160">
                <a:tc>
                  <a:txBody>
                    <a:bodyPr lIns="91080" rIns="91080" anchor="t">
                      <a:noAutofit/>
                    </a:bodyPr>
                    <a:p>
                      <a:pPr>
                        <a:lnSpc>
                          <a:spcPct val="100000"/>
                        </a:lnSpc>
                        <a:tabLst>
                          <a:tab algn="l" pos="0"/>
                        </a:tabLst>
                      </a:pPr>
                      <a:r>
                        <a:rPr b="0" lang="en" sz="1800" spc="-1" strike="noStrike">
                          <a:solidFill>
                            <a:srgbClr val="000000"/>
                          </a:solidFill>
                          <a:latin typeface="Times New Roman"/>
                          <a:ea typeface="Arial"/>
                        </a:rPr>
                        <a:t>02.</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gn="just">
                        <a:lnSpc>
                          <a:spcPct val="100000"/>
                        </a:lnSpc>
                        <a:tabLst>
                          <a:tab algn="l" pos="0"/>
                        </a:tabLst>
                      </a:pPr>
                      <a:r>
                        <a:rPr b="0" lang="en-US" sz="1800" spc="-1" strike="noStrike">
                          <a:solidFill>
                            <a:srgbClr val="000000"/>
                          </a:solidFill>
                          <a:latin typeface="Times New Roman"/>
                          <a:ea typeface="Arial"/>
                        </a:rPr>
                        <a:t>A Survey of Datasets, Preprocessing, Modeling Mechanisms and Simulation Tools Based on AI for Material Analysis and Discovery</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nSpc>
                          <a:spcPct val="100000"/>
                        </a:lnSpc>
                        <a:tabLst>
                          <a:tab algn="l" pos="0"/>
                        </a:tabLst>
                      </a:pPr>
                      <a:r>
                        <a:rPr b="0" lang="en-IN" sz="1800" spc="-1" strike="noStrike">
                          <a:solidFill>
                            <a:schemeClr val="dk1"/>
                          </a:solidFill>
                          <a:latin typeface="Times New Roman"/>
                        </a:rPr>
                        <a:t>Imran , Faiza Qayyum  , Do-Hyeun Kim , Seon-Jong Bong  , Su-Young Chi and Yo-Han Choi </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nSpc>
                          <a:spcPct val="100000"/>
                        </a:lnSpc>
                        <a:tabLst>
                          <a:tab algn="l" pos="0"/>
                        </a:tabLst>
                      </a:pPr>
                      <a:r>
                        <a:rPr b="0" lang="en" sz="1800" spc="-1" strike="noStrike">
                          <a:solidFill>
                            <a:srgbClr val="000000"/>
                          </a:solidFill>
                          <a:latin typeface="Times New Roman"/>
                          <a:ea typeface="Arial"/>
                        </a:rPr>
                        <a:t>2022</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r>
              <a:tr h="507240">
                <a:tc>
                  <a:txBody>
                    <a:bodyPr lIns="91080" rIns="91080" anchor="t">
                      <a:noAutofit/>
                    </a:bodyPr>
                    <a:p>
                      <a:pPr>
                        <a:lnSpc>
                          <a:spcPct val="100000"/>
                        </a:lnSpc>
                        <a:tabLst>
                          <a:tab algn="l" pos="0"/>
                        </a:tabLst>
                      </a:pPr>
                      <a:r>
                        <a:rPr b="0" lang="en-US" sz="1800" spc="-1" strike="noStrike">
                          <a:solidFill>
                            <a:srgbClr val="000000"/>
                          </a:solidFill>
                          <a:latin typeface="Times New Roman"/>
                          <a:ea typeface="Arial"/>
                        </a:rPr>
                        <a:t>03.</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gn="just">
                        <a:lnSpc>
                          <a:spcPct val="100000"/>
                        </a:lnSpc>
                      </a:pPr>
                      <a:r>
                        <a:rPr b="0" lang="en-US" sz="1800" spc="-1" strike="noStrike">
                          <a:solidFill>
                            <a:srgbClr val="000000"/>
                          </a:solidFill>
                          <a:latin typeface="Times New Roman"/>
                          <a:ea typeface="Arial"/>
                        </a:rPr>
                        <a:t>A survey on outlier explanations</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IN" sz="1800" spc="-1" strike="noStrike">
                          <a:solidFill>
                            <a:srgbClr val="000000"/>
                          </a:solidFill>
                          <a:latin typeface="Times New Roman"/>
                          <a:ea typeface="Arial"/>
                        </a:rPr>
                        <a:t>Egawati Panjei</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US" sz="1800" spc="-1" strike="noStrike">
                          <a:solidFill>
                            <a:srgbClr val="000000"/>
                          </a:solidFill>
                          <a:latin typeface="Times New Roman"/>
                          <a:ea typeface="Arial"/>
                        </a:rPr>
                        <a:t>2022</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r>
              <a:tr h="1098720">
                <a:tc>
                  <a:txBody>
                    <a:bodyPr lIns="91080" rIns="91080" anchor="t">
                      <a:noAutofit/>
                    </a:bodyPr>
                    <a:p>
                      <a:pPr>
                        <a:lnSpc>
                          <a:spcPct val="100000"/>
                        </a:lnSpc>
                        <a:tabLst>
                          <a:tab algn="l" pos="0"/>
                        </a:tabLst>
                      </a:pPr>
                      <a:r>
                        <a:rPr b="0" lang="en-US" sz="1800" spc="-1" strike="noStrike">
                          <a:solidFill>
                            <a:srgbClr val="000000"/>
                          </a:solidFill>
                          <a:latin typeface="Times New Roman"/>
                          <a:ea typeface="Arial"/>
                        </a:rPr>
                        <a:t>04.</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nSpc>
                          <a:spcPct val="100000"/>
                        </a:lnSpc>
                        <a:tabLst>
                          <a:tab algn="l" pos="0"/>
                        </a:tabLst>
                      </a:pPr>
                      <a:r>
                        <a:rPr b="0" lang="en-US" sz="1800" spc="-1" strike="noStrike">
                          <a:solidFill>
                            <a:schemeClr val="dk1"/>
                          </a:solidFill>
                          <a:latin typeface="Times New Roman"/>
                        </a:rPr>
                        <a:t>Data pre-processing and data augmentation techniques</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nSpc>
                          <a:spcPct val="100000"/>
                        </a:lnSpc>
                        <a:tabLst>
                          <a:tab algn="l" pos="0"/>
                        </a:tabLst>
                      </a:pPr>
                      <a:r>
                        <a:rPr b="0" lang="en-IN" sz="1800" spc="-1" strike="noStrike">
                          <a:solidFill>
                            <a:srgbClr val="000000"/>
                          </a:solidFill>
                          <a:latin typeface="Times New Roman"/>
                          <a:ea typeface="Arial"/>
                        </a:rPr>
                        <a:t>MWAMBA KASONGO DAHOUDA AND INWHEE JOE</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c>
                  <a:txBody>
                    <a:bodyPr lIns="91080" rIns="91080" anchor="t">
                      <a:noAutofit/>
                    </a:bodyPr>
                    <a:p>
                      <a:pPr>
                        <a:lnSpc>
                          <a:spcPct val="100000"/>
                        </a:lnSpc>
                        <a:tabLst>
                          <a:tab algn="l" pos="0"/>
                        </a:tabLst>
                      </a:pPr>
                      <a:r>
                        <a:rPr b="0" lang="en-US" sz="1800" spc="-1" strike="noStrike">
                          <a:solidFill>
                            <a:srgbClr val="000000"/>
                          </a:solidFill>
                          <a:latin typeface="Times New Roman"/>
                          <a:ea typeface="Arial"/>
                        </a:rPr>
                        <a:t>2022</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1e8"/>
                    </a:solidFill>
                  </a:tcPr>
                </a:tc>
              </a:tr>
              <a:tr h="882000">
                <a:tc>
                  <a:txBody>
                    <a:bodyPr lIns="91080" rIns="91080" anchor="t">
                      <a:noAutofit/>
                    </a:bodyPr>
                    <a:p>
                      <a:pPr>
                        <a:lnSpc>
                          <a:spcPct val="100000"/>
                        </a:lnSpc>
                        <a:tabLst>
                          <a:tab algn="l" pos="0"/>
                        </a:tabLst>
                      </a:pPr>
                      <a:r>
                        <a:rPr b="0" lang="en-US" sz="2000" spc="-1" strike="noStrike">
                          <a:solidFill>
                            <a:srgbClr val="000000"/>
                          </a:solidFill>
                          <a:latin typeface="Times New Roman"/>
                          <a:ea typeface="Arial"/>
                        </a:rPr>
                        <a:t>05.</a:t>
                      </a:r>
                      <a:endParaRPr b="0" lang="en-IN" sz="20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US" sz="2000" spc="-1" strike="noStrike">
                          <a:solidFill>
                            <a:srgbClr val="000000"/>
                          </a:solidFill>
                          <a:latin typeface="Times New Roman"/>
                          <a:ea typeface="Arial"/>
                        </a:rPr>
                        <a:t>Missing Data Analysis in Regression</a:t>
                      </a:r>
                      <a:endParaRPr b="0" lang="en-IN" sz="20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pt-BR" sz="1800" spc="-1" strike="noStrike">
                          <a:solidFill>
                            <a:srgbClr val="000000"/>
                          </a:solidFill>
                          <a:latin typeface="Times New Roman"/>
                          <a:ea typeface="Arial"/>
                        </a:rPr>
                        <a:t>C. G. Marcelino, G. M. C. Leite, P. Celes &amp; C. E. Pedreira</a:t>
                      </a:r>
                      <a:endParaRPr b="0" lang="en-IN" sz="18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c>
                  <a:txBody>
                    <a:bodyPr lIns="91080" rIns="91080" anchor="t">
                      <a:noAutofit/>
                    </a:bodyPr>
                    <a:p>
                      <a:pPr>
                        <a:lnSpc>
                          <a:spcPct val="100000"/>
                        </a:lnSpc>
                        <a:tabLst>
                          <a:tab algn="l" pos="0"/>
                        </a:tabLst>
                      </a:pPr>
                      <a:r>
                        <a:rPr b="0" lang="en-US" sz="2000" spc="-1" strike="noStrike">
                          <a:solidFill>
                            <a:srgbClr val="000000"/>
                          </a:solidFill>
                          <a:latin typeface="Times New Roman"/>
                          <a:ea typeface="Arial"/>
                        </a:rPr>
                        <a:t>2022</a:t>
                      </a:r>
                      <a:endParaRPr b="0" lang="en-IN" sz="2000" spc="-1" strike="noStrike">
                        <a:solidFill>
                          <a:srgbClr val="000000"/>
                        </a:solidFill>
                        <a:latin typeface="Arial"/>
                      </a:endParaRPr>
                    </a:p>
                  </a:txBody>
                  <a:tcPr anchor="t" marL="91080" marR="9108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e2cf"/>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Proble</a:t>
            </a:r>
            <a:r>
              <a:rPr b="0" lang="en-US" sz="4400" spc="-1" strike="noStrike">
                <a:solidFill>
                  <a:srgbClr val="000000"/>
                </a:solidFill>
                <a:latin typeface="Times New Roman"/>
              </a:rPr>
              <a:t>m </a:t>
            </a:r>
            <a:r>
              <a:rPr b="0" lang="en-US" sz="4400" spc="-1" strike="noStrike">
                <a:solidFill>
                  <a:srgbClr val="000000"/>
                </a:solidFill>
                <a:latin typeface="Times New Roman"/>
              </a:rPr>
              <a:t>Statem</a:t>
            </a:r>
            <a:r>
              <a:rPr b="0" lang="en-US" sz="4400" spc="-1" strike="noStrike">
                <a:solidFill>
                  <a:srgbClr val="000000"/>
                </a:solidFill>
                <a:latin typeface="Times New Roman"/>
              </a:rPr>
              <a:t>ent</a:t>
            </a:r>
            <a:endParaRPr b="0" lang="en-US" sz="4400" spc="-1" strike="noStrike">
              <a:solidFill>
                <a:srgbClr val="000000"/>
              </a:solidFill>
              <a:latin typeface="Calibri"/>
            </a:endParaRPr>
          </a:p>
        </p:txBody>
      </p:sp>
      <p:sp>
        <p:nvSpPr>
          <p:cNvPr id="101" name="PlaceHolder 2"/>
          <p:cNvSpPr>
            <a:spLocks noGrp="1"/>
          </p:cNvSpPr>
          <p:nvPr>
            <p:ph/>
          </p:nvPr>
        </p:nvSpPr>
        <p:spPr>
          <a:xfrm>
            <a:off x="199440" y="1338480"/>
            <a:ext cx="11687400" cy="4797000"/>
          </a:xfrm>
          <a:prstGeom prst="rect">
            <a:avLst/>
          </a:prstGeom>
          <a:noFill/>
          <a:ln w="0">
            <a:noFill/>
          </a:ln>
        </p:spPr>
        <p:txBody>
          <a:bodyPr anchor="t">
            <a:normAutofit/>
          </a:bodyPr>
          <a:p>
            <a:pPr marL="228600" indent="-228600" algn="just">
              <a:lnSpc>
                <a:spcPct val="90000"/>
              </a:lnSpc>
              <a:spcBef>
                <a:spcPts val="1001"/>
              </a:spcBef>
              <a:buClr>
                <a:srgbClr val="000000"/>
              </a:buClr>
              <a:buFont typeface="Wingdings" charset="2"/>
              <a:buChar char=""/>
            </a:pPr>
            <a:r>
              <a:rPr b="0" lang="en-US" sz="2400" spc="-1" strike="noStrike">
                <a:solidFill>
                  <a:srgbClr val="000000"/>
                </a:solidFill>
                <a:latin typeface="Times New Roman"/>
                <a:ea typeface="Lucida Sans Unicode"/>
              </a:rPr>
              <a:t>The increasing availability of data and advancements in machine learning algorithms have led to the proliferation of machine learning models in various domains. However, data preprocessing is a critical step in the machine learning pipeline that can significantly affect the performance of the resulting models. Many data preprocessing techniques and tools exist, but they often require extensive domain knowledge and programming skills. Moreover, existing tools may not be readily accessible to users who lack technical expertise. Therefore, there is a need for a user-friendly, web-based machine learning preprocessing tool that can automate and simplify the data preprocessing process for users with limited technical knowledge. </a:t>
            </a:r>
            <a:endParaRPr b="0" lang="en-US" sz="2400" spc="-1" strike="noStrike">
              <a:solidFill>
                <a:srgbClr val="000000"/>
              </a:solidFill>
              <a:latin typeface="Times New Roman"/>
            </a:endParaRPr>
          </a:p>
          <a:p>
            <a:pPr marL="228600" indent="-228600" algn="just">
              <a:lnSpc>
                <a:spcPct val="90000"/>
              </a:lnSpc>
              <a:spcBef>
                <a:spcPts val="1001"/>
              </a:spcBef>
              <a:buClr>
                <a:srgbClr val="000000"/>
              </a:buClr>
              <a:buFont typeface="Wingdings" charset="2"/>
              <a:buChar char=""/>
            </a:pPr>
            <a:r>
              <a:rPr b="0" lang="en-US" sz="2400" spc="-1" strike="noStrike">
                <a:solidFill>
                  <a:srgbClr val="000000"/>
                </a:solidFill>
                <a:latin typeface="Times New Roman"/>
                <a:ea typeface="Lucida Sans Unicode"/>
              </a:rPr>
              <a:t>This tool should be able to handle various data formats, provide a range of preprocessing techniques, and optimize the data preprocessing workflow to enable users to focus on developing better machine learning models</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IN" sz="4400" spc="-1" strike="noStrike">
                <a:solidFill>
                  <a:srgbClr val="000000"/>
                </a:solidFill>
                <a:latin typeface="Times New Roman"/>
              </a:rPr>
              <a:t>Methodology</a:t>
            </a:r>
            <a:endParaRPr b="0" lang="en-US" sz="4400" spc="-1" strike="noStrike">
              <a:solidFill>
                <a:srgbClr val="000000"/>
              </a:solidFill>
              <a:latin typeface="Calibri"/>
            </a:endParaRPr>
          </a:p>
        </p:txBody>
      </p:sp>
      <p:sp>
        <p:nvSpPr>
          <p:cNvPr id="103" name="TextBox 7"/>
          <p:cNvSpPr/>
          <p:nvPr/>
        </p:nvSpPr>
        <p:spPr>
          <a:xfrm>
            <a:off x="219600" y="975240"/>
            <a:ext cx="11773440" cy="4775760"/>
          </a:xfrm>
          <a:prstGeom prst="rect">
            <a:avLst/>
          </a:prstGeom>
          <a:blipFill rotWithShape="0">
            <a:blip r:embed="rId1"/>
            <a:srcRect/>
            <a:stretch/>
          </a:blip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System Architecture</a:t>
            </a:r>
            <a:endParaRPr b="0" lang="en-US" sz="4400" spc="-1" strike="noStrike">
              <a:solidFill>
                <a:srgbClr val="000000"/>
              </a:solidFill>
              <a:latin typeface="Calibri"/>
            </a:endParaRPr>
          </a:p>
        </p:txBody>
      </p:sp>
      <p:sp>
        <p:nvSpPr>
          <p:cNvPr id="105" name="TextBox 3"/>
          <p:cNvSpPr/>
          <p:nvPr/>
        </p:nvSpPr>
        <p:spPr>
          <a:xfrm>
            <a:off x="1299960" y="1113120"/>
            <a:ext cx="6849720" cy="5525640"/>
          </a:xfrm>
          <a:prstGeom prst="rect">
            <a:avLst/>
          </a:prstGeom>
          <a:blipFill rotWithShape="0">
            <a:blip r:embed="rId1"/>
            <a:srcRect/>
            <a:stretch/>
          </a:blip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Implementation</a:t>
            </a:r>
            <a:endParaRPr b="0" lang="en-US" sz="4400" spc="-1" strike="noStrike">
              <a:solidFill>
                <a:srgbClr val="000000"/>
              </a:solidFill>
              <a:latin typeface="Calibri"/>
            </a:endParaRPr>
          </a:p>
        </p:txBody>
      </p:sp>
      <p:sp>
        <p:nvSpPr>
          <p:cNvPr id="107" name="Picture 3"/>
          <p:cNvSpPr/>
          <p:nvPr/>
        </p:nvSpPr>
        <p:spPr>
          <a:xfrm>
            <a:off x="612000" y="1198800"/>
            <a:ext cx="4765320" cy="204516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8" name="Picture 6"/>
          <p:cNvSpPr/>
          <p:nvPr/>
        </p:nvSpPr>
        <p:spPr>
          <a:xfrm>
            <a:off x="5771880" y="3642480"/>
            <a:ext cx="2691720" cy="209340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9" name="Rectangle 7"/>
          <p:cNvSpPr/>
          <p:nvPr/>
        </p:nvSpPr>
        <p:spPr>
          <a:xfrm>
            <a:off x="1857600" y="3207600"/>
            <a:ext cx="2301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Dataset Uploading UI</a:t>
            </a:r>
            <a:endParaRPr b="0" lang="en-IN" sz="1800" spc="-1" strike="noStrike">
              <a:solidFill>
                <a:srgbClr val="000000"/>
              </a:solidFill>
              <a:latin typeface="Arial"/>
            </a:endParaRPr>
          </a:p>
        </p:txBody>
      </p:sp>
      <p:sp>
        <p:nvSpPr>
          <p:cNvPr id="110" name="Picture 8"/>
          <p:cNvSpPr/>
          <p:nvPr/>
        </p:nvSpPr>
        <p:spPr>
          <a:xfrm>
            <a:off x="9196560" y="1609920"/>
            <a:ext cx="2822760" cy="2577600"/>
          </a:xfrm>
          <a:prstGeom prst="roundRect">
            <a:avLst>
              <a:gd name="adj" fmla="val 8594"/>
            </a:avLst>
          </a:prstGeom>
          <a:blipFill rotWithShape="0">
            <a:blip r:embed="rId3"/>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1" name="Rectangle 9"/>
          <p:cNvSpPr/>
          <p:nvPr/>
        </p:nvSpPr>
        <p:spPr>
          <a:xfrm>
            <a:off x="9363600" y="4187880"/>
            <a:ext cx="2608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Handling Missing Values</a:t>
            </a:r>
            <a:endParaRPr b="0" lang="en-IN" sz="1800" spc="-1" strike="noStrike">
              <a:solidFill>
                <a:srgbClr val="000000"/>
              </a:solidFill>
              <a:latin typeface="Arial"/>
            </a:endParaRPr>
          </a:p>
        </p:txBody>
      </p:sp>
      <p:sp>
        <p:nvSpPr>
          <p:cNvPr id="112" name="Picture 10"/>
          <p:cNvSpPr/>
          <p:nvPr/>
        </p:nvSpPr>
        <p:spPr>
          <a:xfrm>
            <a:off x="5770800" y="1198800"/>
            <a:ext cx="2953080" cy="2102040"/>
          </a:xfrm>
          <a:prstGeom prst="roundRect">
            <a:avLst>
              <a:gd name="adj" fmla="val 8594"/>
            </a:avLst>
          </a:prstGeom>
          <a:blipFill rotWithShape="0">
            <a:blip r:embed="rId4"/>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3" name="Rectangle 11"/>
          <p:cNvSpPr/>
          <p:nvPr/>
        </p:nvSpPr>
        <p:spPr>
          <a:xfrm>
            <a:off x="5747040" y="3228480"/>
            <a:ext cx="2961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Remove Unwanted Columns</a:t>
            </a:r>
            <a:endParaRPr b="0" lang="en-IN" sz="1800" spc="-1" strike="noStrike">
              <a:solidFill>
                <a:srgbClr val="000000"/>
              </a:solidFill>
              <a:latin typeface="Arial"/>
            </a:endParaRPr>
          </a:p>
        </p:txBody>
      </p:sp>
      <p:sp>
        <p:nvSpPr>
          <p:cNvPr id="114" name="Picture 12"/>
          <p:cNvSpPr/>
          <p:nvPr/>
        </p:nvSpPr>
        <p:spPr>
          <a:xfrm>
            <a:off x="612000" y="3648960"/>
            <a:ext cx="4468680" cy="2344320"/>
          </a:xfrm>
          <a:prstGeom prst="roundRect">
            <a:avLst>
              <a:gd name="adj" fmla="val 8594"/>
            </a:avLst>
          </a:prstGeom>
          <a:blipFill rotWithShape="0">
            <a:blip r:embed="rId5"/>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5" name="Rectangle 13"/>
          <p:cNvSpPr/>
          <p:nvPr/>
        </p:nvSpPr>
        <p:spPr>
          <a:xfrm>
            <a:off x="2049840" y="5965200"/>
            <a:ext cx="15922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spcBef>
                <a:spcPts val="601"/>
              </a:spcBef>
              <a:spcAft>
                <a:spcPts val="601"/>
              </a:spcAft>
            </a:pPr>
            <a:r>
              <a:rPr b="1" lang="en-US" sz="1800" spc="-1" strike="noStrike">
                <a:solidFill>
                  <a:srgbClr val="000000"/>
                </a:solidFill>
                <a:latin typeface="Times New Roman"/>
                <a:ea typeface="SimSun"/>
              </a:rPr>
              <a:t>Normalization</a:t>
            </a:r>
            <a:endParaRPr b="0" lang="en-IN" sz="1800" spc="-1" strike="noStrike">
              <a:solidFill>
                <a:srgbClr val="000000"/>
              </a:solidFill>
              <a:latin typeface="Arial"/>
            </a:endParaRPr>
          </a:p>
        </p:txBody>
      </p:sp>
      <p:sp>
        <p:nvSpPr>
          <p:cNvPr id="116" name="Rectangle 14"/>
          <p:cNvSpPr/>
          <p:nvPr/>
        </p:nvSpPr>
        <p:spPr>
          <a:xfrm>
            <a:off x="6736320" y="5736240"/>
            <a:ext cx="98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Outliers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0" y="232920"/>
            <a:ext cx="12191760" cy="714600"/>
          </a:xfrm>
          <a:prstGeom prst="rect">
            <a:avLst/>
          </a:prstGeom>
          <a:solidFill>
            <a:srgbClr val="009900"/>
          </a:solidFill>
          <a:ln w="0">
            <a:noFill/>
          </a:ln>
          <a:effectLst>
            <a:outerShdw dist="28080" dir="5400000" blurRad="44280" rotWithShape="0">
              <a:srgbClr val="000000">
                <a:alpha val="32000"/>
              </a:srgbClr>
            </a:outerShdw>
          </a:effectLst>
        </p:spPr>
        <p:txBody>
          <a:bodyPr lIns="90000" rIns="90000" tIns="45000" bIns="45000" anchor="t">
            <a:noAutofit/>
          </a:bodyPr>
          <a:p>
            <a:pPr indent="0">
              <a:lnSpc>
                <a:spcPct val="90000"/>
              </a:lnSpc>
              <a:buNone/>
            </a:pPr>
            <a:r>
              <a:rPr b="0" lang="en-US" sz="4400" spc="-1" strike="noStrike">
                <a:solidFill>
                  <a:srgbClr val="000000"/>
                </a:solidFill>
                <a:latin typeface="Times New Roman"/>
              </a:rPr>
              <a:t>Result</a:t>
            </a:r>
            <a:endParaRPr b="0" lang="en-US" sz="4400" spc="-1" strike="noStrike">
              <a:solidFill>
                <a:srgbClr val="000000"/>
              </a:solidFill>
              <a:latin typeface="Calibri"/>
            </a:endParaRPr>
          </a:p>
        </p:txBody>
      </p:sp>
      <p:sp>
        <p:nvSpPr>
          <p:cNvPr id="118" name="Content Placeholder 5"/>
          <p:cNvSpPr/>
          <p:nvPr/>
        </p:nvSpPr>
        <p:spPr>
          <a:xfrm>
            <a:off x="4393800" y="1439280"/>
            <a:ext cx="4113720" cy="183384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9" name="Picture 6"/>
          <p:cNvSpPr/>
          <p:nvPr/>
        </p:nvSpPr>
        <p:spPr>
          <a:xfrm>
            <a:off x="4393800" y="3963960"/>
            <a:ext cx="4113720" cy="170208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0" name="Picture 7"/>
          <p:cNvSpPr/>
          <p:nvPr/>
        </p:nvSpPr>
        <p:spPr>
          <a:xfrm>
            <a:off x="390240" y="3890880"/>
            <a:ext cx="3783960" cy="1775520"/>
          </a:xfrm>
          <a:prstGeom prst="roundRect">
            <a:avLst>
              <a:gd name="adj" fmla="val 8594"/>
            </a:avLst>
          </a:prstGeom>
          <a:blipFill rotWithShape="0">
            <a:blip r:embed="rId3"/>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1" name="Picture 8"/>
          <p:cNvSpPr/>
          <p:nvPr/>
        </p:nvSpPr>
        <p:spPr>
          <a:xfrm>
            <a:off x="9186480" y="1439280"/>
            <a:ext cx="2777040" cy="3189960"/>
          </a:xfrm>
          <a:prstGeom prst="roundRect">
            <a:avLst>
              <a:gd name="adj" fmla="val 8594"/>
            </a:avLst>
          </a:prstGeom>
          <a:blipFill rotWithShape="0">
            <a:blip r:embed="rId4"/>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2" name="Picture 9"/>
          <p:cNvSpPr/>
          <p:nvPr/>
        </p:nvSpPr>
        <p:spPr>
          <a:xfrm>
            <a:off x="390240" y="1439280"/>
            <a:ext cx="3571920" cy="1833840"/>
          </a:xfrm>
          <a:prstGeom prst="roundRect">
            <a:avLst>
              <a:gd name="adj" fmla="val 8594"/>
            </a:avLst>
          </a:prstGeom>
          <a:blipFill rotWithShape="0">
            <a:blip r:embed="rId5"/>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3" name="Rectangle 10"/>
          <p:cNvSpPr/>
          <p:nvPr/>
        </p:nvSpPr>
        <p:spPr>
          <a:xfrm>
            <a:off x="1505880" y="3250440"/>
            <a:ext cx="1700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Model Building</a:t>
            </a:r>
            <a:endParaRPr b="0" lang="en-IN" sz="1800" spc="-1" strike="noStrike">
              <a:solidFill>
                <a:srgbClr val="000000"/>
              </a:solidFill>
              <a:latin typeface="Arial"/>
            </a:endParaRPr>
          </a:p>
        </p:txBody>
      </p:sp>
      <p:sp>
        <p:nvSpPr>
          <p:cNvPr id="124" name="Rectangle 11"/>
          <p:cNvSpPr/>
          <p:nvPr/>
        </p:nvSpPr>
        <p:spPr>
          <a:xfrm>
            <a:off x="5754240" y="3250440"/>
            <a:ext cx="1508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Model output</a:t>
            </a:r>
            <a:endParaRPr b="0" lang="en-IN" sz="1800" spc="-1" strike="noStrike">
              <a:solidFill>
                <a:srgbClr val="000000"/>
              </a:solidFill>
              <a:latin typeface="Arial"/>
            </a:endParaRPr>
          </a:p>
        </p:txBody>
      </p:sp>
      <p:sp>
        <p:nvSpPr>
          <p:cNvPr id="125" name="Rectangle 12"/>
          <p:cNvSpPr/>
          <p:nvPr/>
        </p:nvSpPr>
        <p:spPr>
          <a:xfrm>
            <a:off x="9968760" y="4630680"/>
            <a:ext cx="1440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IN" sz="1800" spc="-1" strike="noStrike">
                <a:solidFill>
                  <a:srgbClr val="000000"/>
                </a:solidFill>
                <a:latin typeface="Calibri"/>
              </a:rPr>
              <a:t>Static Pdf</a:t>
            </a:r>
            <a:endParaRPr b="0" lang="en-IN" sz="1800" spc="-1" strike="noStrike">
              <a:solidFill>
                <a:srgbClr val="000000"/>
              </a:solidFill>
              <a:latin typeface="Arial"/>
            </a:endParaRPr>
          </a:p>
        </p:txBody>
      </p:sp>
      <p:sp>
        <p:nvSpPr>
          <p:cNvPr id="126" name="Rectangle 13"/>
          <p:cNvSpPr/>
          <p:nvPr/>
        </p:nvSpPr>
        <p:spPr>
          <a:xfrm>
            <a:off x="1614240" y="5666400"/>
            <a:ext cx="1429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Tracable pdf</a:t>
            </a:r>
            <a:endParaRPr b="0" lang="en-IN" sz="1800" spc="-1" strike="noStrike">
              <a:solidFill>
                <a:srgbClr val="000000"/>
              </a:solidFill>
              <a:latin typeface="Arial"/>
            </a:endParaRPr>
          </a:p>
        </p:txBody>
      </p:sp>
      <p:sp>
        <p:nvSpPr>
          <p:cNvPr id="127" name="Rectangle 14"/>
          <p:cNvSpPr/>
          <p:nvPr/>
        </p:nvSpPr>
        <p:spPr>
          <a:xfrm>
            <a:off x="5935680" y="5666400"/>
            <a:ext cx="1805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Times New Roman"/>
                <a:ea typeface="SimSun"/>
              </a:rPr>
              <a:t>Csv Output data</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385</TotalTime>
  <Application>LibreOffice/7.5.2.2$Linux_X86_64 LibreOffice_project/50$Build-2</Application>
  <AppVersion>15.0000</AppVersion>
  <Words>765</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2019-06-11T05:35:51Z</dcterms:created>
  <dc:creator>Shukla Mondal</dc:creator>
  <dc:description/>
  <dc:language>en-IN</dc:language>
  <cp:lastModifiedBy/>
  <dcterms:modified xsi:type="dcterms:W3CDTF">2023-05-05T14:26:54Z</dcterms:modified>
  <cp:revision>100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