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C598-04BD-4921-B2EA-5621A1605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A7341-5468-41C2-BE1B-E8EC17202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B0E0-800B-42D2-B938-55C81547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1BA00-58D7-427C-94B6-94F88D11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F9E98-A09E-4084-966D-4909C0A1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4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1F3C-054F-472A-BD04-56F7E4AD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0BD36-2588-46AD-858F-DC3686EC0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98B3-1BB0-430D-9900-ACF6C831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8495-CB90-49DC-957F-4EA924DE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D8DA-D328-4F2B-BBBE-323B0375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4F58D-14EF-4E99-B095-F17F216E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3E229-CD33-4322-AB11-EEC39CB6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723A-0F3A-432A-9CCA-E8E7470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FB36-DDB0-4972-B07D-0143507E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BDF52-63C7-4E8E-A3F3-FCAFC901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3EEA-20FA-4EAF-9B4A-8CB05B1A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3F1D-0C19-41C9-9846-60B9C8EF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4943-2745-4299-8D7F-78F078F7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8D0D4-BFC2-48CB-8E23-55BE4528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646D-04E1-480E-872E-E6F29B97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A0AB-C79A-4DA5-98F3-EC8739CE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CF59-50BA-4285-803C-3E63A85E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5DB5-9C90-4E0F-8E10-5E06DEB8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C3B83-E17D-40C6-8275-786A6A17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1522-D16C-45AC-8585-702A4D2A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2F5A-333A-4ED4-9052-A4C6CE21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5CED-0243-452B-AFC7-40B5D9501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5B6AC-5756-4E47-B0BE-BB83C3EB1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3D79-EEB4-4EB6-98E1-7B2039E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902DB-1273-41E2-9243-B1C768DE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7A985-2623-42DD-857F-E235D6A1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0ED6-2BA2-48B7-A3EA-37F8F752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3FFF-AFE6-4F69-9AB5-6042D418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AC545-13CC-4811-AAC2-4576341A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55CD7-80A4-45D8-82BD-361C56785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6413B-163F-431E-A039-7B425E772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C7B15-2276-4E12-A3CE-4692057F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A4142-25F5-4A2D-B894-A3F401F9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9F6CA-D50F-4219-85FD-82CEBF5B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2ED7-0999-415A-A598-758321B3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34A07-9360-4F78-BDCA-FA4F2C78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7FA20-07A4-4117-8F7C-374997FD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ABA1C-3939-4060-AF55-EE975575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9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4C5D8-5717-4599-90CE-69A1025C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DC5F5-0F55-4557-9704-98878B46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95A86-A84A-42AA-965C-53113DB7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65DB-4CCE-4049-8A06-24CCA5C7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0820-1F01-4464-B0B6-415D99C8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CD1AD-F616-40D5-982A-2B5D9BEB1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C51EA-C4DE-4CA9-9D47-8DC97268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5763-5D55-4836-B5EF-A1440C96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1F24-080A-4EAF-8925-3BD1FBA3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8DAB-EE8B-4FFE-9C19-8EB1DCCE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773D8-FCF8-4B2D-86BA-37BFF1A68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68B6-C2DA-48B3-834B-E8D8E0B0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A448A-3C4F-4960-81DD-30A2EF58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F050B-7840-440B-8BA7-52FECBF9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C2499-7E78-49EA-8FF6-A9A5D3EB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F9102-4717-4C5A-8DBE-6064C0A4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A144-7E79-4824-8B38-59C85221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D359-B230-4869-A35F-8A6FB9E47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F8F2-5A41-4EA9-860C-3290DC3D54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7973-3543-4761-AC36-40215A11A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B91ED-E553-431C-9DAE-1B17E6A75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3A02-6ED5-4E7D-8717-247CECF90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4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01C33E-C4B6-422E-9CDC-673D2231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298" y="981538"/>
            <a:ext cx="4595752" cy="324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75DC0E-B2D6-49D1-8D82-9CDAAA8206AB}"/>
              </a:ext>
            </a:extLst>
          </p:cNvPr>
          <p:cNvSpPr txBox="1"/>
          <p:nvPr/>
        </p:nvSpPr>
        <p:spPr>
          <a:xfrm>
            <a:off x="3206338" y="237507"/>
            <a:ext cx="514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Battle of Neighborhoods in NYC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C2933-40F8-4793-ADA5-2F89B18FF298}"/>
              </a:ext>
            </a:extLst>
          </p:cNvPr>
          <p:cNvSpPr txBox="1"/>
          <p:nvPr/>
        </p:nvSpPr>
        <p:spPr>
          <a:xfrm>
            <a:off x="273131" y="981538"/>
            <a:ext cx="5779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</a:p>
          <a:p>
            <a:r>
              <a:rPr lang="en-US" dirty="0"/>
              <a:t>1) What is best area of New York City for pizza connoisseurs?</a:t>
            </a:r>
          </a:p>
          <a:p>
            <a:endParaRPr lang="en-US" dirty="0"/>
          </a:p>
          <a:p>
            <a:r>
              <a:rPr lang="en-US" dirty="0"/>
              <a:t>2) Any area that still could use pizza restaurants?</a:t>
            </a:r>
          </a:p>
          <a:p>
            <a:endParaRPr lang="en-US" dirty="0"/>
          </a:p>
          <a:p>
            <a:r>
              <a:rPr lang="en-US" dirty="0"/>
              <a:t>3) Which is the best place to live in NYC for pizza connoisseurs?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E5D81-FCCA-464A-83AE-45A9C23BA997}"/>
              </a:ext>
            </a:extLst>
          </p:cNvPr>
          <p:cNvSpPr txBox="1"/>
          <p:nvPr/>
        </p:nvSpPr>
        <p:spPr>
          <a:xfrm>
            <a:off x="273131" y="3762581"/>
            <a:ext cx="5779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</a:p>
          <a:p>
            <a:r>
              <a:rPr lang="en-US" dirty="0"/>
              <a:t>1) Keeping it simple, we will use the following libraries:</a:t>
            </a:r>
          </a:p>
          <a:p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2) request module for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geopy</a:t>
            </a:r>
            <a:r>
              <a:rPr lang="en-US" dirty="0"/>
              <a:t> to get co-ordinates of NYC.</a:t>
            </a:r>
          </a:p>
          <a:p>
            <a:endParaRPr lang="en-US" dirty="0"/>
          </a:p>
          <a:p>
            <a:r>
              <a:rPr lang="en-US" dirty="0"/>
              <a:t>4) folium to visualize results on a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573A0-04FC-4425-B447-0D8EAF3F3EA9}"/>
              </a:ext>
            </a:extLst>
          </p:cNvPr>
          <p:cNvSpPr txBox="1"/>
          <p:nvPr/>
        </p:nvSpPr>
        <p:spPr>
          <a:xfrm>
            <a:off x="6470072" y="4228407"/>
            <a:ext cx="484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count the number of neighborhoods in </a:t>
            </a:r>
            <a:br>
              <a:rPr lang="en-US" dirty="0"/>
            </a:br>
            <a:r>
              <a:rPr lang="en-US" dirty="0"/>
              <a:t>each borough. </a:t>
            </a:r>
          </a:p>
        </p:txBody>
      </p:sp>
    </p:spTree>
    <p:extLst>
      <p:ext uri="{BB962C8B-B14F-4D97-AF65-F5344CB8AC3E}">
        <p14:creationId xmlns:p14="http://schemas.microsoft.com/office/powerpoint/2010/main" val="302015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2B9C0E4-6E0C-476F-BD48-758CBB08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305" y="734663"/>
            <a:ext cx="4595752" cy="30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75DC0E-B2D6-49D1-8D82-9CDAAA8206AB}"/>
              </a:ext>
            </a:extLst>
          </p:cNvPr>
          <p:cNvSpPr txBox="1"/>
          <p:nvPr/>
        </p:nvSpPr>
        <p:spPr>
          <a:xfrm>
            <a:off x="3206338" y="237507"/>
            <a:ext cx="514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Battle of Neighborhoods in NYC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C2933-40F8-4793-ADA5-2F89B18FF298}"/>
              </a:ext>
            </a:extLst>
          </p:cNvPr>
          <p:cNvSpPr txBox="1"/>
          <p:nvPr/>
        </p:nvSpPr>
        <p:spPr>
          <a:xfrm>
            <a:off x="273131" y="877163"/>
            <a:ext cx="5779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</a:p>
          <a:p>
            <a:r>
              <a:rPr lang="en-US" dirty="0"/>
              <a:t>1) Which borough has the highest number of pizza restaurants?</a:t>
            </a:r>
          </a:p>
          <a:p>
            <a:endParaRPr lang="en-US" dirty="0"/>
          </a:p>
          <a:p>
            <a:r>
              <a:rPr lang="en-US" dirty="0"/>
              <a:t>2) 1) Which neighborhood has the highest number of pizza restaurants?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E5D81-FCCA-464A-83AE-45A9C23BA997}"/>
              </a:ext>
            </a:extLst>
          </p:cNvPr>
          <p:cNvSpPr txBox="1"/>
          <p:nvPr/>
        </p:nvSpPr>
        <p:spPr>
          <a:xfrm>
            <a:off x="273131" y="2990418"/>
            <a:ext cx="5779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</a:t>
            </a:r>
          </a:p>
          <a:p>
            <a:r>
              <a:rPr lang="en-US" dirty="0"/>
              <a:t>1) Gets data with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Geopy</a:t>
            </a:r>
            <a:r>
              <a:rPr lang="en-US" dirty="0"/>
              <a:t> to get co-ordinates of NYC.</a:t>
            </a:r>
          </a:p>
          <a:p>
            <a:endParaRPr lang="en-US" dirty="0"/>
          </a:p>
          <a:p>
            <a:r>
              <a:rPr lang="en-US" dirty="0"/>
              <a:t>4) Count number of restaurants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E678E-6494-48BF-A166-4706C46B8260}"/>
              </a:ext>
            </a:extLst>
          </p:cNvPr>
          <p:cNvSpPr txBox="1"/>
          <p:nvPr/>
        </p:nvSpPr>
        <p:spPr>
          <a:xfrm>
            <a:off x="273131" y="4934702"/>
            <a:ext cx="577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  <a:p>
            <a:r>
              <a:rPr lang="en-US" dirty="0"/>
              <a:t>1) Brooklyn has most number of pizza restaurants.</a:t>
            </a:r>
          </a:p>
          <a:p>
            <a:endParaRPr lang="en-US" dirty="0"/>
          </a:p>
          <a:p>
            <a:r>
              <a:rPr lang="en-US" dirty="0"/>
              <a:t>2) Manhattan has the smallest number of pizza restaurants.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8F6A0ED-70C4-4437-A49E-49E2BE15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3744070"/>
            <a:ext cx="4459568" cy="316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3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23707B4-AB32-4CDE-833C-4CE9E439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23" y="530714"/>
            <a:ext cx="4752122" cy="33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8D089-0E2D-4CC2-BB6D-DB6743EA3714}"/>
              </a:ext>
            </a:extLst>
          </p:cNvPr>
          <p:cNvSpPr txBox="1"/>
          <p:nvPr/>
        </p:nvSpPr>
        <p:spPr>
          <a:xfrm>
            <a:off x="2699657" y="134810"/>
            <a:ext cx="514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Battle of Neighborhoods in NYC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98BC7-4301-4DA7-B261-5E87EC990349}"/>
              </a:ext>
            </a:extLst>
          </p:cNvPr>
          <p:cNvSpPr txBox="1"/>
          <p:nvPr/>
        </p:nvSpPr>
        <p:spPr>
          <a:xfrm>
            <a:off x="273131" y="1538844"/>
            <a:ext cx="5779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</a:t>
            </a:r>
          </a:p>
          <a:p>
            <a:pPr marL="342900" indent="-342900">
              <a:buAutoNum type="arabicParenR"/>
            </a:pPr>
            <a:r>
              <a:rPr lang="en-US" dirty="0"/>
              <a:t>Which borough has the highest rated pizza restaurants?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Which borough has the smallest number of pizza restaurants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BE3A7-0B72-44C0-BDE1-F35660A7F88E}"/>
              </a:ext>
            </a:extLst>
          </p:cNvPr>
          <p:cNvSpPr txBox="1"/>
          <p:nvPr/>
        </p:nvSpPr>
        <p:spPr>
          <a:xfrm>
            <a:off x="510638" y="3327599"/>
            <a:ext cx="5779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  <a:p>
            <a:pPr marL="342900" indent="-342900">
              <a:buAutoNum type="arabicParenR"/>
            </a:pPr>
            <a:r>
              <a:rPr lang="en-US" dirty="0"/>
              <a:t>The ratings for all five boroughs are similar. 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Manhattan and Staten Island has the least number and second least number of pizza restaurants.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Staten Island is above others, barely, when it comes to average ratings of </a:t>
            </a:r>
            <a:r>
              <a:rPr lang="en-US"/>
              <a:t>pizza places.  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80B574B-58C7-434B-86F2-F4C03C222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10" y="3931192"/>
            <a:ext cx="5110348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8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DC57E3-6068-4DB9-B3BF-B46C67A2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899" y="1564697"/>
            <a:ext cx="7672092" cy="2686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AD3DB9-BEE1-4CBE-B00A-8E82DC030D12}"/>
              </a:ext>
            </a:extLst>
          </p:cNvPr>
          <p:cNvSpPr txBox="1"/>
          <p:nvPr/>
        </p:nvSpPr>
        <p:spPr>
          <a:xfrm>
            <a:off x="2699657" y="134810"/>
            <a:ext cx="514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Battle of Neighborhoods in NYC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C1EA8-C65C-4E7C-BC35-B450FB7F178D}"/>
              </a:ext>
            </a:extLst>
          </p:cNvPr>
          <p:cNvSpPr txBox="1"/>
          <p:nvPr/>
        </p:nvSpPr>
        <p:spPr>
          <a:xfrm>
            <a:off x="273131" y="1538844"/>
            <a:ext cx="3669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it</a:t>
            </a:r>
          </a:p>
          <a:p>
            <a:pPr marL="342900" indent="-342900">
              <a:buAutoNum type="arabicParenR"/>
            </a:pPr>
            <a:r>
              <a:rPr lang="en-US" dirty="0"/>
              <a:t>They are pretty much all over the place.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No location on map that are devoid of pizza places.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Tough call to pick a location to start a new restaurant.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Best place to live Is hands down Brooklyn.</a:t>
            </a:r>
          </a:p>
        </p:txBody>
      </p:sp>
    </p:spTree>
    <p:extLst>
      <p:ext uri="{BB962C8B-B14F-4D97-AF65-F5344CB8AC3E}">
        <p14:creationId xmlns:p14="http://schemas.microsoft.com/office/powerpoint/2010/main" val="69676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295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Anby</dc:creator>
  <cp:lastModifiedBy>Anby</cp:lastModifiedBy>
  <cp:revision>13</cp:revision>
  <dcterms:created xsi:type="dcterms:W3CDTF">2020-11-06T19:31:56Z</dcterms:created>
  <dcterms:modified xsi:type="dcterms:W3CDTF">2020-11-06T20:04:29Z</dcterms:modified>
</cp:coreProperties>
</file>