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76" r:id="rId2"/>
    <p:sldId id="277" r:id="rId3"/>
    <p:sldId id="278" r:id="rId4"/>
    <p:sldId id="279" r:id="rId5"/>
    <p:sldId id="280" r:id="rId6"/>
    <p:sldId id="282" r:id="rId7"/>
    <p:sldId id="281"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AF599-6E5D-4500-98AD-228C02A057DD}" type="doc">
      <dgm:prSet loTypeId="urn:microsoft.com/office/officeart/2005/8/layout/pList1" loCatId="list" qsTypeId="urn:microsoft.com/office/officeart/2005/8/quickstyle/simple1" qsCatId="simple" csTypeId="urn:microsoft.com/office/officeart/2005/8/colors/accent1_2" csCatId="accent1" phldr="1"/>
      <dgm:spPr/>
    </dgm:pt>
    <dgm:pt modelId="{F6E3841E-DE32-4FE4-B070-3BF1D7AEC9D9}">
      <dgm:prSet phldrT="[Text]" custT="1"/>
      <dgm:spPr/>
      <dgm:t>
        <a:bodyPr/>
        <a:lstStyle/>
        <a:p>
          <a:r>
            <a:rPr lang="en-IN" sz="2000" dirty="0">
              <a:solidFill>
                <a:schemeClr val="bg1"/>
              </a:solidFill>
            </a:rPr>
            <a:t>Open Source</a:t>
          </a:r>
          <a:endParaRPr lang="en-US" sz="2000" dirty="0">
            <a:solidFill>
              <a:schemeClr val="bg1"/>
            </a:solidFill>
          </a:endParaRPr>
        </a:p>
      </dgm:t>
    </dgm:pt>
    <dgm:pt modelId="{9CF888FF-202C-4598-A892-1AEF2DD0B207}" type="parTrans" cxnId="{3BA3C55B-8BF4-462A-9FC1-C400364237EE}">
      <dgm:prSet/>
      <dgm:spPr/>
      <dgm:t>
        <a:bodyPr/>
        <a:lstStyle/>
        <a:p>
          <a:endParaRPr lang="en-US"/>
        </a:p>
      </dgm:t>
    </dgm:pt>
    <dgm:pt modelId="{DE4F0186-BFF1-4F9F-B898-96016F5B3207}" type="sibTrans" cxnId="{3BA3C55B-8BF4-462A-9FC1-C400364237EE}">
      <dgm:prSet/>
      <dgm:spPr/>
      <dgm:t>
        <a:bodyPr/>
        <a:lstStyle/>
        <a:p>
          <a:endParaRPr lang="en-US"/>
        </a:p>
      </dgm:t>
    </dgm:pt>
    <dgm:pt modelId="{D6D2E648-9E18-426C-B07B-0CA89B34E920}">
      <dgm:prSet phldrT="[Text]" custT="1"/>
      <dgm:spPr/>
      <dgm:t>
        <a:bodyPr/>
        <a:lstStyle/>
        <a:p>
          <a:r>
            <a:rPr lang="en-IN" sz="2000" dirty="0">
              <a:solidFill>
                <a:schemeClr val="bg1"/>
              </a:solidFill>
            </a:rPr>
            <a:t>Ad-free</a:t>
          </a:r>
          <a:endParaRPr lang="en-US" sz="2000" dirty="0">
            <a:solidFill>
              <a:schemeClr val="bg1"/>
            </a:solidFill>
          </a:endParaRPr>
        </a:p>
      </dgm:t>
    </dgm:pt>
    <dgm:pt modelId="{B46643D0-132E-42B1-B9C3-5B2BF15C57C1}" type="parTrans" cxnId="{CC498E16-34AF-413A-9F85-ED6A0DE9856C}">
      <dgm:prSet/>
      <dgm:spPr/>
      <dgm:t>
        <a:bodyPr/>
        <a:lstStyle/>
        <a:p>
          <a:endParaRPr lang="en-US"/>
        </a:p>
      </dgm:t>
    </dgm:pt>
    <dgm:pt modelId="{8C16E94F-D6EA-4587-BA54-B5BD3DF1DC7A}" type="sibTrans" cxnId="{CC498E16-34AF-413A-9F85-ED6A0DE9856C}">
      <dgm:prSet/>
      <dgm:spPr/>
      <dgm:t>
        <a:bodyPr/>
        <a:lstStyle/>
        <a:p>
          <a:endParaRPr lang="en-US"/>
        </a:p>
      </dgm:t>
    </dgm:pt>
    <dgm:pt modelId="{9AFA772A-D4E9-4CDD-8C0E-5F60D22776E4}">
      <dgm:prSet phldrT="[Text]" custT="1"/>
      <dgm:spPr/>
      <dgm:t>
        <a:bodyPr/>
        <a:lstStyle/>
        <a:p>
          <a:r>
            <a:rPr lang="en-IN" sz="2000" dirty="0">
              <a:solidFill>
                <a:schemeClr val="bg1"/>
              </a:solidFill>
            </a:rPr>
            <a:t>Simple UI</a:t>
          </a:r>
          <a:endParaRPr lang="en-US" sz="2000" dirty="0">
            <a:solidFill>
              <a:schemeClr val="bg1"/>
            </a:solidFill>
          </a:endParaRPr>
        </a:p>
      </dgm:t>
    </dgm:pt>
    <dgm:pt modelId="{4E0915EC-177A-487D-A2FB-649DACD34CCD}" type="parTrans" cxnId="{4A3E3DEB-57A0-4143-8814-1D56C684A475}">
      <dgm:prSet/>
      <dgm:spPr/>
      <dgm:t>
        <a:bodyPr/>
        <a:lstStyle/>
        <a:p>
          <a:endParaRPr lang="en-US"/>
        </a:p>
      </dgm:t>
    </dgm:pt>
    <dgm:pt modelId="{AC398F35-0B14-4489-9ABD-4119F280D2EE}" type="sibTrans" cxnId="{4A3E3DEB-57A0-4143-8814-1D56C684A475}">
      <dgm:prSet/>
      <dgm:spPr/>
      <dgm:t>
        <a:bodyPr/>
        <a:lstStyle/>
        <a:p>
          <a:endParaRPr lang="en-US"/>
        </a:p>
      </dgm:t>
    </dgm:pt>
    <dgm:pt modelId="{1B774450-4B00-4749-ADE1-623A352B8508}" type="pres">
      <dgm:prSet presAssocID="{868AF599-6E5D-4500-98AD-228C02A057DD}" presName="Name0" presStyleCnt="0">
        <dgm:presLayoutVars>
          <dgm:dir/>
          <dgm:resizeHandles val="exact"/>
        </dgm:presLayoutVars>
      </dgm:prSet>
      <dgm:spPr/>
    </dgm:pt>
    <dgm:pt modelId="{CAD028D6-5710-4AE9-AD2D-4D4D27B105F8}" type="pres">
      <dgm:prSet presAssocID="{F6E3841E-DE32-4FE4-B070-3BF1D7AEC9D9}" presName="compNode" presStyleCnt="0"/>
      <dgm:spPr/>
    </dgm:pt>
    <dgm:pt modelId="{9FA7F317-39E3-442B-881B-33F1974BD235}" type="pres">
      <dgm:prSet presAssocID="{F6E3841E-DE32-4FE4-B070-3BF1D7AEC9D9}"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dgm:spPr>
      <dgm:extLst>
        <a:ext uri="{E40237B7-FDA0-4F09-8148-C483321AD2D9}">
          <dgm14:cNvPr xmlns:dgm14="http://schemas.microsoft.com/office/drawing/2010/diagram" id="0" name="" descr="Text&#10;&#10;Description automatically generated">
            <a:extLst>
              <a:ext uri="{FF2B5EF4-FFF2-40B4-BE49-F238E27FC236}">
                <a16:creationId xmlns:a16="http://schemas.microsoft.com/office/drawing/2014/main" id="{8C0FC197-FC98-FB8B-F5F2-B8D763E72952}"/>
              </a:ext>
            </a:extLst>
          </dgm14:cNvPr>
        </a:ext>
      </dgm:extLst>
    </dgm:pt>
    <dgm:pt modelId="{0E2E35F3-1471-496F-ACF1-B93244FDE537}" type="pres">
      <dgm:prSet presAssocID="{F6E3841E-DE32-4FE4-B070-3BF1D7AEC9D9}" presName="textRect" presStyleLbl="revTx" presStyleIdx="0" presStyleCnt="3">
        <dgm:presLayoutVars>
          <dgm:bulletEnabled val="1"/>
        </dgm:presLayoutVars>
      </dgm:prSet>
      <dgm:spPr/>
    </dgm:pt>
    <dgm:pt modelId="{0317BAA5-6EF7-49A6-BAA0-447082B2E809}" type="pres">
      <dgm:prSet presAssocID="{DE4F0186-BFF1-4F9F-B898-96016F5B3207}" presName="sibTrans" presStyleLbl="sibTrans2D1" presStyleIdx="0" presStyleCnt="0"/>
      <dgm:spPr/>
    </dgm:pt>
    <dgm:pt modelId="{49E3CD69-0350-44CE-AB92-C54E4E11E66C}" type="pres">
      <dgm:prSet presAssocID="{D6D2E648-9E18-426C-B07B-0CA89B34E920}" presName="compNode" presStyleCnt="0"/>
      <dgm:spPr/>
    </dgm:pt>
    <dgm:pt modelId="{40E6F416-B21A-4BC5-B763-FA72BDB35EA4}" type="pres">
      <dgm:prSet presAssocID="{D6D2E648-9E18-426C-B07B-0CA89B34E920}" presName="pictRect" presStyleLbl="node1" presStyleIdx="1" presStyleCnt="3" custScaleY="100967" custLinFactNeighborX="902" custLinFactNeighborY="50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6093" b="-6093"/>
          </a:stretch>
        </a:blipFill>
      </dgm:spPr>
      <dgm:extLst>
        <a:ext uri="{E40237B7-FDA0-4F09-8148-C483321AD2D9}">
          <dgm14:cNvPr xmlns:dgm14="http://schemas.microsoft.com/office/drawing/2010/diagram" id="0" name="" descr="Logo&#10;&#10;Description automatically generated">
            <a:extLst>
              <a:ext uri="{FF2B5EF4-FFF2-40B4-BE49-F238E27FC236}">
                <a16:creationId xmlns:a16="http://schemas.microsoft.com/office/drawing/2014/main" id="{A883F345-B068-4752-18AD-F10FF3DE03EA}"/>
              </a:ext>
            </a:extLst>
          </dgm14:cNvPr>
        </a:ext>
      </dgm:extLst>
    </dgm:pt>
    <dgm:pt modelId="{C0CD71FB-4348-4B31-911B-DE2E8266E19B}" type="pres">
      <dgm:prSet presAssocID="{D6D2E648-9E18-426C-B07B-0CA89B34E920}" presName="textRect" presStyleLbl="revTx" presStyleIdx="1" presStyleCnt="3">
        <dgm:presLayoutVars>
          <dgm:bulletEnabled val="1"/>
        </dgm:presLayoutVars>
      </dgm:prSet>
      <dgm:spPr/>
    </dgm:pt>
    <dgm:pt modelId="{25D24104-ECA3-4451-AD6B-1B177B645C8A}" type="pres">
      <dgm:prSet presAssocID="{8C16E94F-D6EA-4587-BA54-B5BD3DF1DC7A}" presName="sibTrans" presStyleLbl="sibTrans2D1" presStyleIdx="0" presStyleCnt="0"/>
      <dgm:spPr/>
    </dgm:pt>
    <dgm:pt modelId="{C6BC26B2-6744-4663-AF70-1FF3DD364679}" type="pres">
      <dgm:prSet presAssocID="{9AFA772A-D4E9-4CDD-8C0E-5F60D22776E4}" presName="compNode" presStyleCnt="0"/>
      <dgm:spPr/>
    </dgm:pt>
    <dgm:pt modelId="{E22E478D-478D-48EC-8F23-8FD49806DC93}" type="pres">
      <dgm:prSet presAssocID="{9AFA772A-D4E9-4CDD-8C0E-5F60D22776E4}"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extLst>
        <a:ext uri="{E40237B7-FDA0-4F09-8148-C483321AD2D9}">
          <dgm14:cNvPr xmlns:dgm14="http://schemas.microsoft.com/office/drawing/2010/diagram" id="0" name="" descr="A picture containing text, gear, wheel&#10;&#10;Description automatically generated">
            <a:extLst>
              <a:ext uri="{FF2B5EF4-FFF2-40B4-BE49-F238E27FC236}">
                <a16:creationId xmlns:a16="http://schemas.microsoft.com/office/drawing/2014/main" id="{673B5C6D-9E52-3862-240B-BF947BECD1E7}"/>
              </a:ext>
            </a:extLst>
          </dgm14:cNvPr>
        </a:ext>
      </dgm:extLst>
    </dgm:pt>
    <dgm:pt modelId="{9D4502B5-6C93-45BC-9D57-5AF4F36F9396}" type="pres">
      <dgm:prSet presAssocID="{9AFA772A-D4E9-4CDD-8C0E-5F60D22776E4}" presName="textRect" presStyleLbl="revTx" presStyleIdx="2" presStyleCnt="3">
        <dgm:presLayoutVars>
          <dgm:bulletEnabled val="1"/>
        </dgm:presLayoutVars>
      </dgm:prSet>
      <dgm:spPr/>
    </dgm:pt>
  </dgm:ptLst>
  <dgm:cxnLst>
    <dgm:cxn modelId="{5815CB0A-4108-4D15-8531-C32A623C98BB}" type="presOf" srcId="{9AFA772A-D4E9-4CDD-8C0E-5F60D22776E4}" destId="{9D4502B5-6C93-45BC-9D57-5AF4F36F9396}" srcOrd="0" destOrd="0" presId="urn:microsoft.com/office/officeart/2005/8/layout/pList1"/>
    <dgm:cxn modelId="{CC498E16-34AF-413A-9F85-ED6A0DE9856C}" srcId="{868AF599-6E5D-4500-98AD-228C02A057DD}" destId="{D6D2E648-9E18-426C-B07B-0CA89B34E920}" srcOrd="1" destOrd="0" parTransId="{B46643D0-132E-42B1-B9C3-5B2BF15C57C1}" sibTransId="{8C16E94F-D6EA-4587-BA54-B5BD3DF1DC7A}"/>
    <dgm:cxn modelId="{880E8224-987C-42B7-933E-464CEA753B7E}" type="presOf" srcId="{F6E3841E-DE32-4FE4-B070-3BF1D7AEC9D9}" destId="{0E2E35F3-1471-496F-ACF1-B93244FDE537}" srcOrd="0" destOrd="0" presId="urn:microsoft.com/office/officeart/2005/8/layout/pList1"/>
    <dgm:cxn modelId="{3BA3C55B-8BF4-462A-9FC1-C400364237EE}" srcId="{868AF599-6E5D-4500-98AD-228C02A057DD}" destId="{F6E3841E-DE32-4FE4-B070-3BF1D7AEC9D9}" srcOrd="0" destOrd="0" parTransId="{9CF888FF-202C-4598-A892-1AEF2DD0B207}" sibTransId="{DE4F0186-BFF1-4F9F-B898-96016F5B3207}"/>
    <dgm:cxn modelId="{6E5C76C6-4C98-4FC6-B513-0F61C8F3EC95}" type="presOf" srcId="{D6D2E648-9E18-426C-B07B-0CA89B34E920}" destId="{C0CD71FB-4348-4B31-911B-DE2E8266E19B}" srcOrd="0" destOrd="0" presId="urn:microsoft.com/office/officeart/2005/8/layout/pList1"/>
    <dgm:cxn modelId="{5FB112D8-069A-4F16-8DDB-5F9EA0DF9593}" type="presOf" srcId="{868AF599-6E5D-4500-98AD-228C02A057DD}" destId="{1B774450-4B00-4749-ADE1-623A352B8508}" srcOrd="0" destOrd="0" presId="urn:microsoft.com/office/officeart/2005/8/layout/pList1"/>
    <dgm:cxn modelId="{4A3E3DEB-57A0-4143-8814-1D56C684A475}" srcId="{868AF599-6E5D-4500-98AD-228C02A057DD}" destId="{9AFA772A-D4E9-4CDD-8C0E-5F60D22776E4}" srcOrd="2" destOrd="0" parTransId="{4E0915EC-177A-487D-A2FB-649DACD34CCD}" sibTransId="{AC398F35-0B14-4489-9ABD-4119F280D2EE}"/>
    <dgm:cxn modelId="{7D2D2DF0-6406-4537-96CB-68D74CF81CB0}" type="presOf" srcId="{8C16E94F-D6EA-4587-BA54-B5BD3DF1DC7A}" destId="{25D24104-ECA3-4451-AD6B-1B177B645C8A}" srcOrd="0" destOrd="0" presId="urn:microsoft.com/office/officeart/2005/8/layout/pList1"/>
    <dgm:cxn modelId="{B74373F6-2D8B-4935-8BA2-A64FEC462017}" type="presOf" srcId="{DE4F0186-BFF1-4F9F-B898-96016F5B3207}" destId="{0317BAA5-6EF7-49A6-BAA0-447082B2E809}" srcOrd="0" destOrd="0" presId="urn:microsoft.com/office/officeart/2005/8/layout/pList1"/>
    <dgm:cxn modelId="{CE6AF011-3E8A-4429-87AF-72CA0555C147}" type="presParOf" srcId="{1B774450-4B00-4749-ADE1-623A352B8508}" destId="{CAD028D6-5710-4AE9-AD2D-4D4D27B105F8}" srcOrd="0" destOrd="0" presId="urn:microsoft.com/office/officeart/2005/8/layout/pList1"/>
    <dgm:cxn modelId="{44768EB5-E81C-428F-A712-97BC3C27609A}" type="presParOf" srcId="{CAD028D6-5710-4AE9-AD2D-4D4D27B105F8}" destId="{9FA7F317-39E3-442B-881B-33F1974BD235}" srcOrd="0" destOrd="0" presId="urn:microsoft.com/office/officeart/2005/8/layout/pList1"/>
    <dgm:cxn modelId="{57B1567E-0C39-45CD-9BDE-51EDA2CF0537}" type="presParOf" srcId="{CAD028D6-5710-4AE9-AD2D-4D4D27B105F8}" destId="{0E2E35F3-1471-496F-ACF1-B93244FDE537}" srcOrd="1" destOrd="0" presId="urn:microsoft.com/office/officeart/2005/8/layout/pList1"/>
    <dgm:cxn modelId="{AACB5D23-2D9A-4DE9-957A-95D88831F933}" type="presParOf" srcId="{1B774450-4B00-4749-ADE1-623A352B8508}" destId="{0317BAA5-6EF7-49A6-BAA0-447082B2E809}" srcOrd="1" destOrd="0" presId="urn:microsoft.com/office/officeart/2005/8/layout/pList1"/>
    <dgm:cxn modelId="{0C4AEB65-B199-4CF2-BCF6-A2AB075D4A07}" type="presParOf" srcId="{1B774450-4B00-4749-ADE1-623A352B8508}" destId="{49E3CD69-0350-44CE-AB92-C54E4E11E66C}" srcOrd="2" destOrd="0" presId="urn:microsoft.com/office/officeart/2005/8/layout/pList1"/>
    <dgm:cxn modelId="{CF2C4E3E-4F79-48B7-950F-0DBE62F619CA}" type="presParOf" srcId="{49E3CD69-0350-44CE-AB92-C54E4E11E66C}" destId="{40E6F416-B21A-4BC5-B763-FA72BDB35EA4}" srcOrd="0" destOrd="0" presId="urn:microsoft.com/office/officeart/2005/8/layout/pList1"/>
    <dgm:cxn modelId="{C9AE4C48-E3D5-472F-B579-9552C9E8905C}" type="presParOf" srcId="{49E3CD69-0350-44CE-AB92-C54E4E11E66C}" destId="{C0CD71FB-4348-4B31-911B-DE2E8266E19B}" srcOrd="1" destOrd="0" presId="urn:microsoft.com/office/officeart/2005/8/layout/pList1"/>
    <dgm:cxn modelId="{472B3DE5-26C1-4B3C-8AD2-6C73154A5DED}" type="presParOf" srcId="{1B774450-4B00-4749-ADE1-623A352B8508}" destId="{25D24104-ECA3-4451-AD6B-1B177B645C8A}" srcOrd="3" destOrd="0" presId="urn:microsoft.com/office/officeart/2005/8/layout/pList1"/>
    <dgm:cxn modelId="{5C2A6F6B-2E5C-456D-A9AE-76F6B520AB2A}" type="presParOf" srcId="{1B774450-4B00-4749-ADE1-623A352B8508}" destId="{C6BC26B2-6744-4663-AF70-1FF3DD364679}" srcOrd="4" destOrd="0" presId="urn:microsoft.com/office/officeart/2005/8/layout/pList1"/>
    <dgm:cxn modelId="{23368A8C-E818-4025-8BAC-BE6036F3A1BC}" type="presParOf" srcId="{C6BC26B2-6744-4663-AF70-1FF3DD364679}" destId="{E22E478D-478D-48EC-8F23-8FD49806DC93}" srcOrd="0" destOrd="0" presId="urn:microsoft.com/office/officeart/2005/8/layout/pList1"/>
    <dgm:cxn modelId="{67D953CF-F905-4FD2-BE87-902FFE5A2F99}" type="presParOf" srcId="{C6BC26B2-6744-4663-AF70-1FF3DD364679}" destId="{9D4502B5-6C93-45BC-9D57-5AF4F36F939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7F317-39E3-442B-881B-33F1974BD235}">
      <dsp:nvSpPr>
        <dsp:cNvPr id="0" name=""/>
        <dsp:cNvSpPr/>
      </dsp:nvSpPr>
      <dsp:spPr>
        <a:xfrm>
          <a:off x="1860" y="457788"/>
          <a:ext cx="2952174" cy="2034048"/>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2E35F3-1471-496F-ACF1-B93244FDE537}">
      <dsp:nvSpPr>
        <dsp:cNvPr id="0" name=""/>
        <dsp:cNvSpPr/>
      </dsp:nvSpPr>
      <dsp:spPr>
        <a:xfrm>
          <a:off x="1860" y="2491836"/>
          <a:ext cx="2952174" cy="109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Open Source</a:t>
          </a:r>
          <a:endParaRPr lang="en-US" sz="2000" kern="1200" dirty="0">
            <a:solidFill>
              <a:schemeClr val="bg1"/>
            </a:solidFill>
          </a:endParaRPr>
        </a:p>
      </dsp:txBody>
      <dsp:txXfrm>
        <a:off x="1860" y="2491836"/>
        <a:ext cx="2952174" cy="1095256"/>
      </dsp:txXfrm>
    </dsp:sp>
    <dsp:sp modelId="{40E6F416-B21A-4BC5-B763-FA72BDB35EA4}">
      <dsp:nvSpPr>
        <dsp:cNvPr id="0" name=""/>
        <dsp:cNvSpPr/>
      </dsp:nvSpPr>
      <dsp:spPr>
        <a:xfrm>
          <a:off x="3276004" y="463082"/>
          <a:ext cx="2952174" cy="2053717"/>
        </a:xfrm>
        <a:prstGeom prst="round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6093" b="-609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D71FB-4348-4B31-911B-DE2E8266E19B}">
      <dsp:nvSpPr>
        <dsp:cNvPr id="0" name=""/>
        <dsp:cNvSpPr/>
      </dsp:nvSpPr>
      <dsp:spPr>
        <a:xfrm>
          <a:off x="3249376" y="2496754"/>
          <a:ext cx="2952174" cy="109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Ad-free</a:t>
          </a:r>
          <a:endParaRPr lang="en-US" sz="2000" kern="1200" dirty="0">
            <a:solidFill>
              <a:schemeClr val="bg1"/>
            </a:solidFill>
          </a:endParaRPr>
        </a:p>
      </dsp:txBody>
      <dsp:txXfrm>
        <a:off x="3249376" y="2496754"/>
        <a:ext cx="2952174" cy="1095256"/>
      </dsp:txXfrm>
    </dsp:sp>
    <dsp:sp modelId="{E22E478D-478D-48EC-8F23-8FD49806DC93}">
      <dsp:nvSpPr>
        <dsp:cNvPr id="0" name=""/>
        <dsp:cNvSpPr/>
      </dsp:nvSpPr>
      <dsp:spPr>
        <a:xfrm>
          <a:off x="6496892" y="457788"/>
          <a:ext cx="2952174" cy="2034048"/>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4502B5-6C93-45BC-9D57-5AF4F36F9396}">
      <dsp:nvSpPr>
        <dsp:cNvPr id="0" name=""/>
        <dsp:cNvSpPr/>
      </dsp:nvSpPr>
      <dsp:spPr>
        <a:xfrm>
          <a:off x="6496892" y="2491836"/>
          <a:ext cx="2952174" cy="109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Simple UI</a:t>
          </a:r>
          <a:endParaRPr lang="en-US" sz="2000" kern="1200" dirty="0">
            <a:solidFill>
              <a:schemeClr val="bg1"/>
            </a:solidFill>
          </a:endParaRPr>
        </a:p>
      </dsp:txBody>
      <dsp:txXfrm>
        <a:off x="6496892" y="2491836"/>
        <a:ext cx="2952174" cy="1095256"/>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2DF5FE-0A23-33B9-E4A9-A7CB93EE8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CU</a:t>
            </a:r>
          </a:p>
        </p:txBody>
      </p:sp>
      <p:sp>
        <p:nvSpPr>
          <p:cNvPr id="3" name="Date Placeholder 2">
            <a:extLst>
              <a:ext uri="{FF2B5EF4-FFF2-40B4-BE49-F238E27FC236}">
                <a16:creationId xmlns:a16="http://schemas.microsoft.com/office/drawing/2014/main" id="{406B90C9-BB2D-A56C-C562-8D9E94F560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66B60-9CC4-4ADE-AEDC-C6E490C3FE42}" type="datetimeFigureOut">
              <a:rPr lang="en-US" smtClean="0"/>
              <a:t>11/13/2022</a:t>
            </a:fld>
            <a:endParaRPr lang="en-US"/>
          </a:p>
        </p:txBody>
      </p:sp>
      <p:sp>
        <p:nvSpPr>
          <p:cNvPr id="4" name="Footer Placeholder 3">
            <a:extLst>
              <a:ext uri="{FF2B5EF4-FFF2-40B4-BE49-F238E27FC236}">
                <a16:creationId xmlns:a16="http://schemas.microsoft.com/office/drawing/2014/main" id="{98BB8CB9-6EC7-AFAC-DED4-304D3B804D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A95737-810B-0368-38E4-517A6D1443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994C07-614F-4717-9BBF-44009D8F6D02}" type="slidenum">
              <a:rPr lang="en-US" smtClean="0"/>
              <a:t>‹#›</a:t>
            </a:fld>
            <a:endParaRPr lang="en-US"/>
          </a:p>
        </p:txBody>
      </p:sp>
    </p:spTree>
    <p:extLst>
      <p:ext uri="{BB962C8B-B14F-4D97-AF65-F5344CB8AC3E}">
        <p14:creationId xmlns:p14="http://schemas.microsoft.com/office/powerpoint/2010/main" val="377055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CU</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200C7-49A5-4562-ABC7-3743F7E4A926}"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470BC-6DF5-4CD9-A4EF-320BDF1806CC}" type="slidenum">
              <a:rPr lang="en-US" smtClean="0"/>
              <a:t>‹#›</a:t>
            </a:fld>
            <a:endParaRPr lang="en-US"/>
          </a:p>
        </p:txBody>
      </p:sp>
    </p:spTree>
    <p:extLst>
      <p:ext uri="{BB962C8B-B14F-4D97-AF65-F5344CB8AC3E}">
        <p14:creationId xmlns:p14="http://schemas.microsoft.com/office/powerpoint/2010/main" val="39268511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CD85-51CA-40CC-9047-FECB791D2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34795048-B03E-4A10-8067-1E55BBF33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E83D5CB6-9B14-4AEF-9694-E84057279F23}"/>
              </a:ext>
            </a:extLst>
          </p:cNvPr>
          <p:cNvSpPr>
            <a:spLocks noGrp="1"/>
          </p:cNvSpPr>
          <p:nvPr>
            <p:ph type="dt" sz="half" idx="10"/>
          </p:nvPr>
        </p:nvSpPr>
        <p:spPr/>
        <p:txBody>
          <a:bodyPr/>
          <a:lstStyle/>
          <a:p>
            <a:fld id="{1729EF23-95B1-46A2-96F8-F88AB316540A}" type="datetime1">
              <a:rPr lang="id-ID" smtClean="0"/>
              <a:t>13/11/2022</a:t>
            </a:fld>
            <a:endParaRPr lang="id-ID"/>
          </a:p>
        </p:txBody>
      </p:sp>
      <p:sp>
        <p:nvSpPr>
          <p:cNvPr id="5" name="Footer Placeholder 4">
            <a:extLst>
              <a:ext uri="{FF2B5EF4-FFF2-40B4-BE49-F238E27FC236}">
                <a16:creationId xmlns:a16="http://schemas.microsoft.com/office/drawing/2014/main" id="{8E556238-D2A4-4B29-BD84-2AF218D64061}"/>
              </a:ext>
            </a:extLst>
          </p:cNvPr>
          <p:cNvSpPr>
            <a:spLocks noGrp="1"/>
          </p:cNvSpPr>
          <p:nvPr>
            <p:ph type="ftr" sz="quarter" idx="11"/>
          </p:nvPr>
        </p:nvSpPr>
        <p:spPr/>
        <p:txBody>
          <a:bodyPr/>
          <a:lstStyle/>
          <a:p>
            <a:r>
              <a:rPr lang="id-ID"/>
              <a:t>Final Project Report</a:t>
            </a:r>
          </a:p>
        </p:txBody>
      </p:sp>
      <p:sp>
        <p:nvSpPr>
          <p:cNvPr id="6" name="Slide Number Placeholder 5">
            <a:extLst>
              <a:ext uri="{FF2B5EF4-FFF2-40B4-BE49-F238E27FC236}">
                <a16:creationId xmlns:a16="http://schemas.microsoft.com/office/drawing/2014/main" id="{E9A282E7-C7EE-4CF7-BE3F-C0DAEB00ABC9}"/>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158834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5C7D-8D60-4C7A-9271-CF01A5C4F6DD}"/>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A2D5051-B786-4057-9C90-9CCF6AD72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C4B2E3B-0B70-4567-89D1-E7F44BCB4F84}"/>
              </a:ext>
            </a:extLst>
          </p:cNvPr>
          <p:cNvSpPr>
            <a:spLocks noGrp="1"/>
          </p:cNvSpPr>
          <p:nvPr>
            <p:ph type="dt" sz="half" idx="10"/>
          </p:nvPr>
        </p:nvSpPr>
        <p:spPr/>
        <p:txBody>
          <a:bodyPr/>
          <a:lstStyle/>
          <a:p>
            <a:fld id="{5D1C3D2F-A3C5-4EF8-9B9D-B9A657EF657C}" type="datetime1">
              <a:rPr lang="id-ID" smtClean="0"/>
              <a:t>13/11/2022</a:t>
            </a:fld>
            <a:endParaRPr lang="id-ID"/>
          </a:p>
        </p:txBody>
      </p:sp>
      <p:sp>
        <p:nvSpPr>
          <p:cNvPr id="5" name="Footer Placeholder 4">
            <a:extLst>
              <a:ext uri="{FF2B5EF4-FFF2-40B4-BE49-F238E27FC236}">
                <a16:creationId xmlns:a16="http://schemas.microsoft.com/office/drawing/2014/main" id="{D791879E-94A4-4D25-AA95-ED6043FA1730}"/>
              </a:ext>
            </a:extLst>
          </p:cNvPr>
          <p:cNvSpPr>
            <a:spLocks noGrp="1"/>
          </p:cNvSpPr>
          <p:nvPr>
            <p:ph type="ftr" sz="quarter" idx="11"/>
          </p:nvPr>
        </p:nvSpPr>
        <p:spPr/>
        <p:txBody>
          <a:bodyPr/>
          <a:lstStyle/>
          <a:p>
            <a:r>
              <a:rPr lang="id-ID"/>
              <a:t>Final Project Report</a:t>
            </a:r>
          </a:p>
        </p:txBody>
      </p:sp>
      <p:sp>
        <p:nvSpPr>
          <p:cNvPr id="6" name="Slide Number Placeholder 5">
            <a:extLst>
              <a:ext uri="{FF2B5EF4-FFF2-40B4-BE49-F238E27FC236}">
                <a16:creationId xmlns:a16="http://schemas.microsoft.com/office/drawing/2014/main" id="{EA5F7AA1-761F-4F95-86EA-00406F137C86}"/>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421502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3981E-57B7-413E-9BCF-5F570BD145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A83720E-FEC9-488A-839D-9C8AAFE76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06D3C31-DED8-4B42-B9FF-EB6E31C78EB7}"/>
              </a:ext>
            </a:extLst>
          </p:cNvPr>
          <p:cNvSpPr>
            <a:spLocks noGrp="1"/>
          </p:cNvSpPr>
          <p:nvPr>
            <p:ph type="dt" sz="half" idx="10"/>
          </p:nvPr>
        </p:nvSpPr>
        <p:spPr/>
        <p:txBody>
          <a:bodyPr/>
          <a:lstStyle/>
          <a:p>
            <a:fld id="{E7940742-1E60-4744-B7AD-0F6BBE9E0421}" type="datetime1">
              <a:rPr lang="id-ID" smtClean="0"/>
              <a:t>13/11/2022</a:t>
            </a:fld>
            <a:endParaRPr lang="id-ID"/>
          </a:p>
        </p:txBody>
      </p:sp>
      <p:sp>
        <p:nvSpPr>
          <p:cNvPr id="5" name="Footer Placeholder 4">
            <a:extLst>
              <a:ext uri="{FF2B5EF4-FFF2-40B4-BE49-F238E27FC236}">
                <a16:creationId xmlns:a16="http://schemas.microsoft.com/office/drawing/2014/main" id="{3ECA1313-E824-4D4A-9D64-35AF8C6250E6}"/>
              </a:ext>
            </a:extLst>
          </p:cNvPr>
          <p:cNvSpPr>
            <a:spLocks noGrp="1"/>
          </p:cNvSpPr>
          <p:nvPr>
            <p:ph type="ftr" sz="quarter" idx="11"/>
          </p:nvPr>
        </p:nvSpPr>
        <p:spPr/>
        <p:txBody>
          <a:bodyPr/>
          <a:lstStyle/>
          <a:p>
            <a:r>
              <a:rPr lang="id-ID"/>
              <a:t>Final Project Report</a:t>
            </a:r>
          </a:p>
        </p:txBody>
      </p:sp>
      <p:sp>
        <p:nvSpPr>
          <p:cNvPr id="6" name="Slide Number Placeholder 5">
            <a:extLst>
              <a:ext uri="{FF2B5EF4-FFF2-40B4-BE49-F238E27FC236}">
                <a16:creationId xmlns:a16="http://schemas.microsoft.com/office/drawing/2014/main" id="{37C36BC7-09AE-4668-97D9-BF355BD38509}"/>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320229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7DA3-8CD1-4815-9412-049B02F5752C}"/>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6A0A30EB-D6BB-4A08-B624-5F7E1A3828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26A6B91-5795-41B1-AEAD-101D5B09E4E7}"/>
              </a:ext>
            </a:extLst>
          </p:cNvPr>
          <p:cNvSpPr>
            <a:spLocks noGrp="1"/>
          </p:cNvSpPr>
          <p:nvPr>
            <p:ph type="dt" sz="half" idx="10"/>
          </p:nvPr>
        </p:nvSpPr>
        <p:spPr/>
        <p:txBody>
          <a:bodyPr/>
          <a:lstStyle/>
          <a:p>
            <a:fld id="{B5316F4A-93E7-4DB0-96E1-3CC6D314442D}" type="datetime1">
              <a:rPr lang="id-ID" smtClean="0"/>
              <a:t>13/11/2022</a:t>
            </a:fld>
            <a:endParaRPr lang="id-ID"/>
          </a:p>
        </p:txBody>
      </p:sp>
      <p:sp>
        <p:nvSpPr>
          <p:cNvPr id="5" name="Footer Placeholder 4">
            <a:extLst>
              <a:ext uri="{FF2B5EF4-FFF2-40B4-BE49-F238E27FC236}">
                <a16:creationId xmlns:a16="http://schemas.microsoft.com/office/drawing/2014/main" id="{320845FA-8071-47A1-A3BF-ACB6ABEB2541}"/>
              </a:ext>
            </a:extLst>
          </p:cNvPr>
          <p:cNvSpPr>
            <a:spLocks noGrp="1"/>
          </p:cNvSpPr>
          <p:nvPr>
            <p:ph type="ftr" sz="quarter" idx="11"/>
          </p:nvPr>
        </p:nvSpPr>
        <p:spPr/>
        <p:txBody>
          <a:bodyPr/>
          <a:lstStyle/>
          <a:p>
            <a:r>
              <a:rPr lang="id-ID"/>
              <a:t>Final Project Report</a:t>
            </a:r>
          </a:p>
        </p:txBody>
      </p:sp>
      <p:sp>
        <p:nvSpPr>
          <p:cNvPr id="6" name="Slide Number Placeholder 5">
            <a:extLst>
              <a:ext uri="{FF2B5EF4-FFF2-40B4-BE49-F238E27FC236}">
                <a16:creationId xmlns:a16="http://schemas.microsoft.com/office/drawing/2014/main" id="{318FCB41-F696-49F0-BDB8-ACBE200FB593}"/>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141401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8BBE-EB2D-47C4-BAA7-8B4A0FB018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1A12E47E-30F6-499B-B76C-6DA5D40B45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352F51-A4D3-4E57-8592-9640797C9EA7}"/>
              </a:ext>
            </a:extLst>
          </p:cNvPr>
          <p:cNvSpPr>
            <a:spLocks noGrp="1"/>
          </p:cNvSpPr>
          <p:nvPr>
            <p:ph type="dt" sz="half" idx="10"/>
          </p:nvPr>
        </p:nvSpPr>
        <p:spPr/>
        <p:txBody>
          <a:bodyPr/>
          <a:lstStyle/>
          <a:p>
            <a:fld id="{ADDAFE93-4A7F-4177-9738-6C2CA6D13769}" type="datetime1">
              <a:rPr lang="id-ID" smtClean="0"/>
              <a:t>13/11/2022</a:t>
            </a:fld>
            <a:endParaRPr lang="id-ID"/>
          </a:p>
        </p:txBody>
      </p:sp>
      <p:sp>
        <p:nvSpPr>
          <p:cNvPr id="5" name="Footer Placeholder 4">
            <a:extLst>
              <a:ext uri="{FF2B5EF4-FFF2-40B4-BE49-F238E27FC236}">
                <a16:creationId xmlns:a16="http://schemas.microsoft.com/office/drawing/2014/main" id="{56DD7FF8-A3AB-4410-99FE-B63785E64A14}"/>
              </a:ext>
            </a:extLst>
          </p:cNvPr>
          <p:cNvSpPr>
            <a:spLocks noGrp="1"/>
          </p:cNvSpPr>
          <p:nvPr>
            <p:ph type="ftr" sz="quarter" idx="11"/>
          </p:nvPr>
        </p:nvSpPr>
        <p:spPr/>
        <p:txBody>
          <a:bodyPr/>
          <a:lstStyle/>
          <a:p>
            <a:r>
              <a:rPr lang="id-ID"/>
              <a:t>Final Project Report</a:t>
            </a:r>
          </a:p>
        </p:txBody>
      </p:sp>
      <p:sp>
        <p:nvSpPr>
          <p:cNvPr id="6" name="Slide Number Placeholder 5">
            <a:extLst>
              <a:ext uri="{FF2B5EF4-FFF2-40B4-BE49-F238E27FC236}">
                <a16:creationId xmlns:a16="http://schemas.microsoft.com/office/drawing/2014/main" id="{184EC8C4-5C57-4C40-AE90-30DE7C30AA0C}"/>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426079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AE73-2C3B-43C1-9607-6613F84D564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F4C4946-1D3C-4241-AE7F-D33367909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7F4F4881-8F77-4709-8796-61CD247A60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6C2FA527-E239-48EC-950E-4CFA54DAD5D7}"/>
              </a:ext>
            </a:extLst>
          </p:cNvPr>
          <p:cNvSpPr>
            <a:spLocks noGrp="1"/>
          </p:cNvSpPr>
          <p:nvPr>
            <p:ph type="dt" sz="half" idx="10"/>
          </p:nvPr>
        </p:nvSpPr>
        <p:spPr/>
        <p:txBody>
          <a:bodyPr/>
          <a:lstStyle/>
          <a:p>
            <a:fld id="{E7A0ECE6-3B6D-4B1A-93D4-9B68247990CC}" type="datetime1">
              <a:rPr lang="id-ID" smtClean="0"/>
              <a:t>13/11/2022</a:t>
            </a:fld>
            <a:endParaRPr lang="id-ID"/>
          </a:p>
        </p:txBody>
      </p:sp>
      <p:sp>
        <p:nvSpPr>
          <p:cNvPr id="6" name="Footer Placeholder 5">
            <a:extLst>
              <a:ext uri="{FF2B5EF4-FFF2-40B4-BE49-F238E27FC236}">
                <a16:creationId xmlns:a16="http://schemas.microsoft.com/office/drawing/2014/main" id="{AACE4ABD-22A5-42CE-8276-A4683D3F98AC}"/>
              </a:ext>
            </a:extLst>
          </p:cNvPr>
          <p:cNvSpPr>
            <a:spLocks noGrp="1"/>
          </p:cNvSpPr>
          <p:nvPr>
            <p:ph type="ftr" sz="quarter" idx="11"/>
          </p:nvPr>
        </p:nvSpPr>
        <p:spPr/>
        <p:txBody>
          <a:bodyPr/>
          <a:lstStyle/>
          <a:p>
            <a:r>
              <a:rPr lang="id-ID"/>
              <a:t>Final Project Report</a:t>
            </a:r>
          </a:p>
        </p:txBody>
      </p:sp>
      <p:sp>
        <p:nvSpPr>
          <p:cNvPr id="7" name="Slide Number Placeholder 6">
            <a:extLst>
              <a:ext uri="{FF2B5EF4-FFF2-40B4-BE49-F238E27FC236}">
                <a16:creationId xmlns:a16="http://schemas.microsoft.com/office/drawing/2014/main" id="{7F31C93C-1A05-4DC4-AC49-62711A8BE487}"/>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34294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8B1A-A24F-468C-B469-44B6B6BDAA68}"/>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1299CA05-ECA7-4CE0-946B-0BB4FC1E9D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2647ED-1174-453C-AD52-AFDA029B9E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A1E9A218-D588-4F30-9774-BE894D313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5B006-76A3-422D-BC47-CB014E8C7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9BB1C4E8-25BE-4E16-9EA4-B9CA6C3D5F7A}"/>
              </a:ext>
            </a:extLst>
          </p:cNvPr>
          <p:cNvSpPr>
            <a:spLocks noGrp="1"/>
          </p:cNvSpPr>
          <p:nvPr>
            <p:ph type="dt" sz="half" idx="10"/>
          </p:nvPr>
        </p:nvSpPr>
        <p:spPr/>
        <p:txBody>
          <a:bodyPr/>
          <a:lstStyle/>
          <a:p>
            <a:fld id="{0C7B651A-4D30-49CF-9B57-A79C71AA5D37}" type="datetime1">
              <a:rPr lang="id-ID" smtClean="0"/>
              <a:t>13/11/2022</a:t>
            </a:fld>
            <a:endParaRPr lang="id-ID"/>
          </a:p>
        </p:txBody>
      </p:sp>
      <p:sp>
        <p:nvSpPr>
          <p:cNvPr id="8" name="Footer Placeholder 7">
            <a:extLst>
              <a:ext uri="{FF2B5EF4-FFF2-40B4-BE49-F238E27FC236}">
                <a16:creationId xmlns:a16="http://schemas.microsoft.com/office/drawing/2014/main" id="{765D779F-F68E-45A1-B5F8-C214068A20E8}"/>
              </a:ext>
            </a:extLst>
          </p:cNvPr>
          <p:cNvSpPr>
            <a:spLocks noGrp="1"/>
          </p:cNvSpPr>
          <p:nvPr>
            <p:ph type="ftr" sz="quarter" idx="11"/>
          </p:nvPr>
        </p:nvSpPr>
        <p:spPr/>
        <p:txBody>
          <a:bodyPr/>
          <a:lstStyle/>
          <a:p>
            <a:r>
              <a:rPr lang="id-ID"/>
              <a:t>Final Project Report</a:t>
            </a:r>
          </a:p>
        </p:txBody>
      </p:sp>
      <p:sp>
        <p:nvSpPr>
          <p:cNvPr id="9" name="Slide Number Placeholder 8">
            <a:extLst>
              <a:ext uri="{FF2B5EF4-FFF2-40B4-BE49-F238E27FC236}">
                <a16:creationId xmlns:a16="http://schemas.microsoft.com/office/drawing/2014/main" id="{57DCDF80-363F-4867-8884-A9C61780F59C}"/>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134493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FCB0-833E-497E-B4C1-CEC480C3826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28F83BFF-28D5-4C86-A9CA-989510EFD868}"/>
              </a:ext>
            </a:extLst>
          </p:cNvPr>
          <p:cNvSpPr>
            <a:spLocks noGrp="1"/>
          </p:cNvSpPr>
          <p:nvPr>
            <p:ph type="dt" sz="half" idx="10"/>
          </p:nvPr>
        </p:nvSpPr>
        <p:spPr/>
        <p:txBody>
          <a:bodyPr/>
          <a:lstStyle/>
          <a:p>
            <a:fld id="{D1934B25-7B5E-4CB8-A66B-C70785F233D5}" type="datetime1">
              <a:rPr lang="id-ID" smtClean="0"/>
              <a:t>13/11/2022</a:t>
            </a:fld>
            <a:endParaRPr lang="id-ID"/>
          </a:p>
        </p:txBody>
      </p:sp>
      <p:sp>
        <p:nvSpPr>
          <p:cNvPr id="4" name="Footer Placeholder 3">
            <a:extLst>
              <a:ext uri="{FF2B5EF4-FFF2-40B4-BE49-F238E27FC236}">
                <a16:creationId xmlns:a16="http://schemas.microsoft.com/office/drawing/2014/main" id="{EF9E0A03-05DE-4EA5-BA0F-94A18CA7A239}"/>
              </a:ext>
            </a:extLst>
          </p:cNvPr>
          <p:cNvSpPr>
            <a:spLocks noGrp="1"/>
          </p:cNvSpPr>
          <p:nvPr>
            <p:ph type="ftr" sz="quarter" idx="11"/>
          </p:nvPr>
        </p:nvSpPr>
        <p:spPr/>
        <p:txBody>
          <a:bodyPr/>
          <a:lstStyle/>
          <a:p>
            <a:r>
              <a:rPr lang="id-ID"/>
              <a:t>Final Project Report</a:t>
            </a:r>
          </a:p>
        </p:txBody>
      </p:sp>
      <p:sp>
        <p:nvSpPr>
          <p:cNvPr id="5" name="Slide Number Placeholder 4">
            <a:extLst>
              <a:ext uri="{FF2B5EF4-FFF2-40B4-BE49-F238E27FC236}">
                <a16:creationId xmlns:a16="http://schemas.microsoft.com/office/drawing/2014/main" id="{8086C75E-A2EC-4BD3-B6B0-105FCCD7C364}"/>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72527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4F97F-A7E3-421E-BC86-2AEEFE29BB50}"/>
              </a:ext>
            </a:extLst>
          </p:cNvPr>
          <p:cNvSpPr>
            <a:spLocks noGrp="1"/>
          </p:cNvSpPr>
          <p:nvPr>
            <p:ph type="dt" sz="half" idx="10"/>
          </p:nvPr>
        </p:nvSpPr>
        <p:spPr/>
        <p:txBody>
          <a:bodyPr/>
          <a:lstStyle/>
          <a:p>
            <a:fld id="{BD5EE2BA-2ED2-4EF9-A93E-6FB9F3861AF0}" type="datetime1">
              <a:rPr lang="id-ID" smtClean="0"/>
              <a:t>13/11/2022</a:t>
            </a:fld>
            <a:endParaRPr lang="id-ID"/>
          </a:p>
        </p:txBody>
      </p:sp>
      <p:sp>
        <p:nvSpPr>
          <p:cNvPr id="13" name="Rectangle 12">
            <a:extLst>
              <a:ext uri="{FF2B5EF4-FFF2-40B4-BE49-F238E27FC236}">
                <a16:creationId xmlns:a16="http://schemas.microsoft.com/office/drawing/2014/main" id="{D65431BB-93E8-4EA5-BFA6-5B36D0B627EC}"/>
              </a:ext>
            </a:extLst>
          </p:cNvPr>
          <p:cNvSpPr/>
          <p:nvPr userDrawn="1"/>
        </p:nvSpPr>
        <p:spPr>
          <a:xfrm>
            <a:off x="11568608" y="0"/>
            <a:ext cx="623392" cy="6857999"/>
          </a:xfrm>
          <a:prstGeom prst="rect">
            <a:avLst/>
          </a:prstGeom>
          <a:solidFill>
            <a:srgbClr val="343F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grpSp>
        <p:nvGrpSpPr>
          <p:cNvPr id="14" name="Group 13">
            <a:extLst>
              <a:ext uri="{FF2B5EF4-FFF2-40B4-BE49-F238E27FC236}">
                <a16:creationId xmlns:a16="http://schemas.microsoft.com/office/drawing/2014/main" id="{67C08ABF-5212-4F4D-A5C3-91E5B715664E}"/>
              </a:ext>
            </a:extLst>
          </p:cNvPr>
          <p:cNvGrpSpPr/>
          <p:nvPr userDrawn="1"/>
        </p:nvGrpSpPr>
        <p:grpSpPr>
          <a:xfrm>
            <a:off x="11790304" y="260648"/>
            <a:ext cx="180000" cy="111024"/>
            <a:chOff x="15673064" y="2290373"/>
            <a:chExt cx="432048" cy="333073"/>
          </a:xfrm>
          <a:solidFill>
            <a:schemeClr val="bg1"/>
          </a:solidFill>
        </p:grpSpPr>
        <p:sp>
          <p:nvSpPr>
            <p:cNvPr id="15" name="Rectangle: Rounded Corners 14">
              <a:extLst>
                <a:ext uri="{FF2B5EF4-FFF2-40B4-BE49-F238E27FC236}">
                  <a16:creationId xmlns:a16="http://schemas.microsoft.com/office/drawing/2014/main" id="{A18A05FA-BBA2-4867-9962-F1403EC49E8E}"/>
                </a:ext>
              </a:extLst>
            </p:cNvPr>
            <p:cNvSpPr/>
            <p:nvPr/>
          </p:nvSpPr>
          <p:spPr>
            <a:xfrm>
              <a:off x="15673064" y="2290373"/>
              <a:ext cx="432048" cy="7200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6" name="Rectangle: Rounded Corners 15">
              <a:extLst>
                <a:ext uri="{FF2B5EF4-FFF2-40B4-BE49-F238E27FC236}">
                  <a16:creationId xmlns:a16="http://schemas.microsoft.com/office/drawing/2014/main" id="{CE7D83A0-9451-4D0A-913C-186CA756ED58}"/>
                </a:ext>
              </a:extLst>
            </p:cNvPr>
            <p:cNvSpPr/>
            <p:nvPr/>
          </p:nvSpPr>
          <p:spPr>
            <a:xfrm>
              <a:off x="15673064" y="2420905"/>
              <a:ext cx="432048" cy="7200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7" name="Rectangle: Rounded Corners 16">
              <a:extLst>
                <a:ext uri="{FF2B5EF4-FFF2-40B4-BE49-F238E27FC236}">
                  <a16:creationId xmlns:a16="http://schemas.microsoft.com/office/drawing/2014/main" id="{62F2D35D-5B6F-4D6C-880F-9C9859561C2B}"/>
                </a:ext>
              </a:extLst>
            </p:cNvPr>
            <p:cNvSpPr/>
            <p:nvPr/>
          </p:nvSpPr>
          <p:spPr>
            <a:xfrm>
              <a:off x="15673064" y="2551438"/>
              <a:ext cx="432048" cy="7200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grpSp>
      <p:cxnSp>
        <p:nvCxnSpPr>
          <p:cNvPr id="20" name="Straight Connector 19">
            <a:extLst>
              <a:ext uri="{FF2B5EF4-FFF2-40B4-BE49-F238E27FC236}">
                <a16:creationId xmlns:a16="http://schemas.microsoft.com/office/drawing/2014/main" id="{E200CF01-6689-4D36-97B6-04A98D8FDEB5}"/>
              </a:ext>
            </a:extLst>
          </p:cNvPr>
          <p:cNvCxnSpPr>
            <a:cxnSpLocks/>
          </p:cNvCxnSpPr>
          <p:nvPr userDrawn="1"/>
        </p:nvCxnSpPr>
        <p:spPr>
          <a:xfrm flipV="1">
            <a:off x="11880305" y="6165304"/>
            <a:ext cx="0" cy="87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4CEE61D-B0B2-48E2-B642-EF7E2CF517B4}"/>
              </a:ext>
            </a:extLst>
          </p:cNvPr>
          <p:cNvSpPr>
            <a:spLocks noGrp="1"/>
          </p:cNvSpPr>
          <p:nvPr>
            <p:ph type="sldNum" sz="quarter" idx="12"/>
          </p:nvPr>
        </p:nvSpPr>
        <p:spPr>
          <a:xfrm>
            <a:off x="11796949" y="6441081"/>
            <a:ext cx="149079" cy="138499"/>
          </a:xfrm>
          <a:noFill/>
        </p:spPr>
        <p:txBody>
          <a:bodyPr wrap="none" lIns="0" tIns="0" rIns="0" bIns="0" rtlCol="0" anchor="ctr" anchorCtr="0">
            <a:spAutoFit/>
          </a:bodyPr>
          <a:lstStyle>
            <a:lvl1pPr>
              <a:defRPr lang="id-ID" sz="900" b="1" smtClean="0">
                <a:gradFill flip="none" rotWithShape="1">
                  <a:gsLst>
                    <a:gs pos="100000">
                      <a:srgbClr val="48F9D5"/>
                    </a:gs>
                    <a:gs pos="0">
                      <a:srgbClr val="4BA1FC"/>
                    </a:gs>
                  </a:gsLst>
                  <a:lin ang="2700000" scaled="1"/>
                  <a:tileRect/>
                </a:gradFill>
                <a:latin typeface="+mj-lt"/>
              </a:defRPr>
            </a:lvl1pPr>
          </a:lstStyle>
          <a:p>
            <a:pPr algn="ctr"/>
            <a:fld id="{E1D36AFC-5EE6-48B2-A17A-D27356569666}" type="slidenum">
              <a:rPr lang="id-ID" smtClean="0"/>
              <a:pPr algn="ctr"/>
              <a:t>‹#›</a:t>
            </a:fld>
            <a:endParaRPr lang="id-ID"/>
          </a:p>
        </p:txBody>
      </p:sp>
      <p:sp>
        <p:nvSpPr>
          <p:cNvPr id="3" name="Footer Placeholder 2">
            <a:extLst>
              <a:ext uri="{FF2B5EF4-FFF2-40B4-BE49-F238E27FC236}">
                <a16:creationId xmlns:a16="http://schemas.microsoft.com/office/drawing/2014/main" id="{4223218E-58CB-4F01-9524-C57092FABA21}"/>
              </a:ext>
            </a:extLst>
          </p:cNvPr>
          <p:cNvSpPr>
            <a:spLocks noGrp="1"/>
          </p:cNvSpPr>
          <p:nvPr>
            <p:ph type="ftr" sz="quarter" idx="11"/>
          </p:nvPr>
        </p:nvSpPr>
        <p:spPr>
          <a:xfrm rot="16200000">
            <a:off x="9822905" y="2665327"/>
            <a:ext cx="4114800" cy="138499"/>
          </a:xfrm>
          <a:noFill/>
        </p:spPr>
        <p:txBody>
          <a:bodyPr wrap="square" lIns="0" tIns="0" rIns="0" bIns="0" rtlCol="0" anchor="ctr" anchorCtr="0">
            <a:spAutoFit/>
          </a:bodyPr>
          <a:lstStyle>
            <a:lvl1pPr>
              <a:defRPr lang="id-ID" sz="900" dirty="0">
                <a:solidFill>
                  <a:schemeClr val="bg1"/>
                </a:solidFill>
              </a:defRPr>
            </a:lvl1pPr>
          </a:lstStyle>
          <a:p>
            <a:pPr algn="r"/>
            <a:r>
              <a:rPr lang="id-ID"/>
              <a:t>Final Project Report</a:t>
            </a:r>
            <a:endParaRPr lang="id-ID" dirty="0"/>
          </a:p>
        </p:txBody>
      </p:sp>
    </p:spTree>
    <p:extLst>
      <p:ext uri="{BB962C8B-B14F-4D97-AF65-F5344CB8AC3E}">
        <p14:creationId xmlns:p14="http://schemas.microsoft.com/office/powerpoint/2010/main" val="268096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1FBB-9579-4CE2-AA5B-3C2AEE67F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91DD0406-C04C-4E78-A811-5CF5FC866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85337502-71EA-43C2-98C9-18E7C1F96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2A107-9024-44F1-8668-CA3EA5F73489}"/>
              </a:ext>
            </a:extLst>
          </p:cNvPr>
          <p:cNvSpPr>
            <a:spLocks noGrp="1"/>
          </p:cNvSpPr>
          <p:nvPr>
            <p:ph type="dt" sz="half" idx="10"/>
          </p:nvPr>
        </p:nvSpPr>
        <p:spPr/>
        <p:txBody>
          <a:bodyPr/>
          <a:lstStyle/>
          <a:p>
            <a:fld id="{DA2BE54F-EA81-40FD-9C21-BFA06E7582E3}" type="datetime1">
              <a:rPr lang="id-ID" smtClean="0"/>
              <a:t>13/11/2022</a:t>
            </a:fld>
            <a:endParaRPr lang="id-ID"/>
          </a:p>
        </p:txBody>
      </p:sp>
      <p:sp>
        <p:nvSpPr>
          <p:cNvPr id="6" name="Footer Placeholder 5">
            <a:extLst>
              <a:ext uri="{FF2B5EF4-FFF2-40B4-BE49-F238E27FC236}">
                <a16:creationId xmlns:a16="http://schemas.microsoft.com/office/drawing/2014/main" id="{1BFB8974-24B8-4ECA-9BE3-159A993D7AF6}"/>
              </a:ext>
            </a:extLst>
          </p:cNvPr>
          <p:cNvSpPr>
            <a:spLocks noGrp="1"/>
          </p:cNvSpPr>
          <p:nvPr>
            <p:ph type="ftr" sz="quarter" idx="11"/>
          </p:nvPr>
        </p:nvSpPr>
        <p:spPr/>
        <p:txBody>
          <a:bodyPr/>
          <a:lstStyle/>
          <a:p>
            <a:r>
              <a:rPr lang="id-ID"/>
              <a:t>Final Project Report</a:t>
            </a:r>
          </a:p>
        </p:txBody>
      </p:sp>
      <p:sp>
        <p:nvSpPr>
          <p:cNvPr id="7" name="Slide Number Placeholder 6">
            <a:extLst>
              <a:ext uri="{FF2B5EF4-FFF2-40B4-BE49-F238E27FC236}">
                <a16:creationId xmlns:a16="http://schemas.microsoft.com/office/drawing/2014/main" id="{C7C1FD51-D48C-4496-8876-47A9A0908503}"/>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151503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3955-A0C3-44F5-BFEB-1D52B97C3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6484E68E-3CF9-4EE3-9958-B4F5A4046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A2A0092-B9C2-44A9-AB6B-A8F8D906C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218D9-AE05-4BF1-B490-B8662D346469}"/>
              </a:ext>
            </a:extLst>
          </p:cNvPr>
          <p:cNvSpPr>
            <a:spLocks noGrp="1"/>
          </p:cNvSpPr>
          <p:nvPr>
            <p:ph type="dt" sz="half" idx="10"/>
          </p:nvPr>
        </p:nvSpPr>
        <p:spPr/>
        <p:txBody>
          <a:bodyPr/>
          <a:lstStyle/>
          <a:p>
            <a:fld id="{33E989B5-5850-4112-83EF-86ED4CA9EC02}" type="datetime1">
              <a:rPr lang="id-ID" smtClean="0"/>
              <a:t>13/11/2022</a:t>
            </a:fld>
            <a:endParaRPr lang="id-ID"/>
          </a:p>
        </p:txBody>
      </p:sp>
      <p:sp>
        <p:nvSpPr>
          <p:cNvPr id="6" name="Footer Placeholder 5">
            <a:extLst>
              <a:ext uri="{FF2B5EF4-FFF2-40B4-BE49-F238E27FC236}">
                <a16:creationId xmlns:a16="http://schemas.microsoft.com/office/drawing/2014/main" id="{FB64EC1E-6DA6-438F-BED6-1F57E0E89841}"/>
              </a:ext>
            </a:extLst>
          </p:cNvPr>
          <p:cNvSpPr>
            <a:spLocks noGrp="1"/>
          </p:cNvSpPr>
          <p:nvPr>
            <p:ph type="ftr" sz="quarter" idx="11"/>
          </p:nvPr>
        </p:nvSpPr>
        <p:spPr/>
        <p:txBody>
          <a:bodyPr/>
          <a:lstStyle/>
          <a:p>
            <a:r>
              <a:rPr lang="id-ID"/>
              <a:t>Final Project Report</a:t>
            </a:r>
          </a:p>
        </p:txBody>
      </p:sp>
      <p:sp>
        <p:nvSpPr>
          <p:cNvPr id="7" name="Slide Number Placeholder 6">
            <a:extLst>
              <a:ext uri="{FF2B5EF4-FFF2-40B4-BE49-F238E27FC236}">
                <a16:creationId xmlns:a16="http://schemas.microsoft.com/office/drawing/2014/main" id="{4410BCDE-67AF-43B2-8FFB-CFD9ABAFE156}"/>
              </a:ext>
            </a:extLst>
          </p:cNvPr>
          <p:cNvSpPr>
            <a:spLocks noGrp="1"/>
          </p:cNvSpPr>
          <p:nvPr>
            <p:ph type="sldNum" sz="quarter" idx="12"/>
          </p:nvPr>
        </p:nvSpPr>
        <p:spPr/>
        <p:txBody>
          <a:bodyPr/>
          <a:lstStyle/>
          <a:p>
            <a:fld id="{E1D36AFC-5EE6-48B2-A17A-D27356569666}" type="slidenum">
              <a:rPr lang="id-ID" smtClean="0"/>
              <a:t>‹#›</a:t>
            </a:fld>
            <a:endParaRPr lang="id-ID"/>
          </a:p>
        </p:txBody>
      </p:sp>
    </p:spTree>
    <p:extLst>
      <p:ext uri="{BB962C8B-B14F-4D97-AF65-F5344CB8AC3E}">
        <p14:creationId xmlns:p14="http://schemas.microsoft.com/office/powerpoint/2010/main" val="150858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1784D-8166-4969-AD73-695DDA6B4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EBBF937-F304-4044-90E7-7E99CE909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4443CCC-8576-4413-9554-F92299A00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7616C-6C7A-48C7-BF84-59ACDA2AE6A4}" type="datetime1">
              <a:rPr lang="id-ID" smtClean="0"/>
              <a:t>13/11/2022</a:t>
            </a:fld>
            <a:endParaRPr lang="id-ID"/>
          </a:p>
        </p:txBody>
      </p:sp>
      <p:sp>
        <p:nvSpPr>
          <p:cNvPr id="5" name="Footer Placeholder 4">
            <a:extLst>
              <a:ext uri="{FF2B5EF4-FFF2-40B4-BE49-F238E27FC236}">
                <a16:creationId xmlns:a16="http://schemas.microsoft.com/office/drawing/2014/main" id="{5B8A7476-BE1F-443F-BCA9-538EE3767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d-ID"/>
              <a:t>Final Project Report</a:t>
            </a:r>
          </a:p>
        </p:txBody>
      </p:sp>
      <p:sp>
        <p:nvSpPr>
          <p:cNvPr id="6" name="Slide Number Placeholder 5">
            <a:extLst>
              <a:ext uri="{FF2B5EF4-FFF2-40B4-BE49-F238E27FC236}">
                <a16:creationId xmlns:a16="http://schemas.microsoft.com/office/drawing/2014/main" id="{BBA0C237-93EF-4517-AF3B-41EC945EE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36AFC-5EE6-48B2-A17A-D27356569666}" type="slidenum">
              <a:rPr lang="id-ID" smtClean="0"/>
              <a:t>‹#›</a:t>
            </a:fld>
            <a:endParaRPr lang="id-ID"/>
          </a:p>
        </p:txBody>
      </p:sp>
    </p:spTree>
    <p:extLst>
      <p:ext uri="{BB962C8B-B14F-4D97-AF65-F5344CB8AC3E}">
        <p14:creationId xmlns:p14="http://schemas.microsoft.com/office/powerpoint/2010/main" val="80908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gif"/><Relationship Id="rId4" Type="http://schemas.openxmlformats.org/officeDocument/2006/relationships/image" Target="../media/image13.gi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FEF02ED-1A54-4E91-BC94-24FC5859BBFC}"/>
              </a:ext>
            </a:extLst>
          </p:cNvPr>
          <p:cNvSpPr/>
          <p:nvPr/>
        </p:nvSpPr>
        <p:spPr>
          <a:xfrm>
            <a:off x="0" y="0"/>
            <a:ext cx="11568608" cy="6858000"/>
          </a:xfrm>
          <a:prstGeom prst="rect">
            <a:avLst/>
          </a:prstGeom>
          <a:gradFill flip="none" rotWithShape="1">
            <a:gsLst>
              <a:gs pos="42000">
                <a:srgbClr val="12171C">
                  <a:alpha val="92000"/>
                </a:srgbClr>
              </a:gs>
              <a:gs pos="100000">
                <a:srgbClr val="2B353F">
                  <a:alpha val="97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3" name="TextBox 2">
            <a:extLst>
              <a:ext uri="{FF2B5EF4-FFF2-40B4-BE49-F238E27FC236}">
                <a16:creationId xmlns:a16="http://schemas.microsoft.com/office/drawing/2014/main" id="{C8B355AE-4D80-7B7E-F1D7-1A6C6B9A3D15}"/>
              </a:ext>
            </a:extLst>
          </p:cNvPr>
          <p:cNvSpPr txBox="1"/>
          <p:nvPr/>
        </p:nvSpPr>
        <p:spPr>
          <a:xfrm>
            <a:off x="3121003" y="1349581"/>
            <a:ext cx="5326602" cy="1384995"/>
          </a:xfrm>
          <a:prstGeom prst="rect">
            <a:avLst/>
          </a:prstGeom>
          <a:noFill/>
        </p:spPr>
        <p:txBody>
          <a:bodyPr wrap="square" rtlCol="0">
            <a:spAutoFit/>
          </a:bodyPr>
          <a:lstStyle/>
          <a:p>
            <a:pPr algn="ctr"/>
            <a:r>
              <a:rPr lang="en-IN" sz="2800" b="1" spc="50" dirty="0">
                <a:ln w="0">
                  <a:solidFill>
                    <a:srgbClr val="002060"/>
                  </a:solidFill>
                </a:ln>
                <a:solidFill>
                  <a:schemeClr val="bg1">
                    <a:lumMod val="95000"/>
                  </a:schemeClr>
                </a:solidFill>
                <a:effectLst>
                  <a:innerShdw blurRad="63500" dist="50800" dir="13500000">
                    <a:srgbClr val="000000">
                      <a:alpha val="50000"/>
                    </a:srgbClr>
                  </a:innerShdw>
                </a:effectLst>
              </a:rPr>
              <a:t>Final Project</a:t>
            </a:r>
          </a:p>
          <a:p>
            <a:pPr algn="ctr"/>
            <a:endParaRPr lang="en-IN" sz="2800" b="1" spc="50" dirty="0">
              <a:ln w="0">
                <a:solidFill>
                  <a:srgbClr val="002060"/>
                </a:solidFill>
              </a:ln>
              <a:solidFill>
                <a:schemeClr val="bg1">
                  <a:lumMod val="95000"/>
                </a:schemeClr>
              </a:solidFill>
              <a:effectLst>
                <a:innerShdw blurRad="63500" dist="50800" dir="13500000">
                  <a:srgbClr val="000000">
                    <a:alpha val="50000"/>
                  </a:srgbClr>
                </a:innerShdw>
              </a:effectLst>
            </a:endParaRPr>
          </a:p>
          <a:p>
            <a:pPr algn="ctr"/>
            <a:r>
              <a:rPr lang="en-US" sz="2800" b="1" spc="50" dirty="0">
                <a:ln w="0">
                  <a:solidFill>
                    <a:srgbClr val="002060"/>
                  </a:solidFill>
                </a:ln>
                <a:solidFill>
                  <a:schemeClr val="bg1">
                    <a:lumMod val="95000"/>
                  </a:schemeClr>
                </a:solidFill>
                <a:effectLst>
                  <a:innerShdw blurRad="63500" dist="50800" dir="13500000">
                    <a:srgbClr val="000000">
                      <a:alpha val="50000"/>
                    </a:srgbClr>
                  </a:innerShdw>
                </a:effectLst>
              </a:rPr>
              <a:t>Fantasy Cricket Game</a:t>
            </a:r>
            <a:endParaRPr lang="en-IN" sz="2800" b="1" spc="50" dirty="0">
              <a:ln w="0">
                <a:solidFill>
                  <a:srgbClr val="002060"/>
                </a:solidFill>
              </a:ln>
              <a:solidFill>
                <a:schemeClr val="bg1">
                  <a:lumMod val="95000"/>
                </a:schemeClr>
              </a:solidFill>
              <a:effectLst>
                <a:innerShdw blurRad="63500" dist="50800" dir="13500000">
                  <a:srgbClr val="000000">
                    <a:alpha val="50000"/>
                  </a:srgbClr>
                </a:innerShdw>
              </a:effectLst>
            </a:endParaRPr>
          </a:p>
        </p:txBody>
      </p:sp>
      <p:sp>
        <p:nvSpPr>
          <p:cNvPr id="4" name="TextBox 3">
            <a:extLst>
              <a:ext uri="{FF2B5EF4-FFF2-40B4-BE49-F238E27FC236}">
                <a16:creationId xmlns:a16="http://schemas.microsoft.com/office/drawing/2014/main" id="{A21DA32D-620B-A0BD-B587-DCECFDD4D771}"/>
              </a:ext>
            </a:extLst>
          </p:cNvPr>
          <p:cNvSpPr txBox="1"/>
          <p:nvPr/>
        </p:nvSpPr>
        <p:spPr>
          <a:xfrm>
            <a:off x="310718" y="5446451"/>
            <a:ext cx="3684233" cy="646331"/>
          </a:xfrm>
          <a:prstGeom prst="rect">
            <a:avLst/>
          </a:prstGeom>
          <a:noFill/>
        </p:spPr>
        <p:txBody>
          <a:bodyPr wrap="square" rtlCol="0">
            <a:spAutoFit/>
          </a:bodyPr>
          <a:lstStyle/>
          <a:p>
            <a:r>
              <a:rPr lang="en-IN" b="1" spc="50" dirty="0">
                <a:ln w="0"/>
                <a:solidFill>
                  <a:schemeClr val="bg1">
                    <a:lumMod val="75000"/>
                  </a:schemeClr>
                </a:solidFill>
                <a:effectLst>
                  <a:innerShdw blurRad="63500" dist="50800" dir="13500000">
                    <a:srgbClr val="000000">
                      <a:alpha val="50000"/>
                    </a:srgbClr>
                  </a:innerShdw>
                </a:effectLst>
              </a:rPr>
              <a:t>Submitted By:</a:t>
            </a:r>
          </a:p>
          <a:p>
            <a:r>
              <a:rPr lang="en-IN" b="1" spc="50" dirty="0">
                <a:ln w="0"/>
                <a:solidFill>
                  <a:schemeClr val="bg1">
                    <a:lumMod val="75000"/>
                  </a:schemeClr>
                </a:solidFill>
                <a:effectLst>
                  <a:innerShdw blurRad="63500" dist="50800" dir="13500000">
                    <a:srgbClr val="000000">
                      <a:alpha val="50000"/>
                    </a:srgbClr>
                  </a:innerShdw>
                </a:effectLst>
              </a:rPr>
              <a:t>Kunal Sharma (20BCS5686)</a:t>
            </a:r>
          </a:p>
        </p:txBody>
      </p:sp>
      <p:sp>
        <p:nvSpPr>
          <p:cNvPr id="5" name="Footer Placeholder 4">
            <a:extLst>
              <a:ext uri="{FF2B5EF4-FFF2-40B4-BE49-F238E27FC236}">
                <a16:creationId xmlns:a16="http://schemas.microsoft.com/office/drawing/2014/main" id="{E048351B-8B4E-8C6D-2506-5CED34700930}"/>
              </a:ext>
            </a:extLst>
          </p:cNvPr>
          <p:cNvSpPr>
            <a:spLocks noGrp="1"/>
          </p:cNvSpPr>
          <p:nvPr>
            <p:ph type="ftr" sz="quarter" idx="11"/>
          </p:nvPr>
        </p:nvSpPr>
        <p:spPr/>
        <p:txBody>
          <a:bodyPr/>
          <a:lstStyle/>
          <a:p>
            <a:pPr algn="r"/>
            <a:r>
              <a:rPr lang="id-ID" dirty="0"/>
              <a:t>Final Project Report</a:t>
            </a:r>
          </a:p>
        </p:txBody>
      </p:sp>
      <p:pic>
        <p:nvPicPr>
          <p:cNvPr id="14" name="image1.png">
            <a:extLst>
              <a:ext uri="{FF2B5EF4-FFF2-40B4-BE49-F238E27FC236}">
                <a16:creationId xmlns:a16="http://schemas.microsoft.com/office/drawing/2014/main" id="{E6DC7735-393E-D6CD-EB56-ED011F8F96B1}"/>
              </a:ext>
            </a:extLst>
          </p:cNvPr>
          <p:cNvPicPr/>
          <p:nvPr/>
        </p:nvPicPr>
        <p:blipFill>
          <a:blip r:embed="rId2" cstate="print"/>
          <a:srcRect/>
          <a:stretch/>
        </p:blipFill>
        <p:spPr>
          <a:xfrm rot="16200000">
            <a:off x="11216413" y="5870314"/>
            <a:ext cx="1327785" cy="480060"/>
          </a:xfrm>
          <a:prstGeom prst="rect">
            <a:avLst/>
          </a:prstGeom>
        </p:spPr>
      </p:pic>
    </p:spTree>
    <p:extLst>
      <p:ext uri="{BB962C8B-B14F-4D97-AF65-F5344CB8AC3E}">
        <p14:creationId xmlns:p14="http://schemas.microsoft.com/office/powerpoint/2010/main" val="344479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FEF02ED-1A54-4E91-BC94-24FC5859BBFC}"/>
              </a:ext>
            </a:extLst>
          </p:cNvPr>
          <p:cNvSpPr/>
          <p:nvPr/>
        </p:nvSpPr>
        <p:spPr>
          <a:xfrm>
            <a:off x="0" y="0"/>
            <a:ext cx="11568608" cy="6858000"/>
          </a:xfrm>
          <a:prstGeom prst="rect">
            <a:avLst/>
          </a:prstGeom>
          <a:gradFill flip="none" rotWithShape="1">
            <a:gsLst>
              <a:gs pos="42000">
                <a:srgbClr val="12171C">
                  <a:alpha val="92000"/>
                </a:srgbClr>
              </a:gs>
              <a:gs pos="100000">
                <a:srgbClr val="2B353F">
                  <a:alpha val="97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3" name="TextBox 2">
            <a:extLst>
              <a:ext uri="{FF2B5EF4-FFF2-40B4-BE49-F238E27FC236}">
                <a16:creationId xmlns:a16="http://schemas.microsoft.com/office/drawing/2014/main" id="{C8B355AE-4D80-7B7E-F1D7-1A6C6B9A3D15}"/>
              </a:ext>
            </a:extLst>
          </p:cNvPr>
          <p:cNvSpPr txBox="1"/>
          <p:nvPr/>
        </p:nvSpPr>
        <p:spPr>
          <a:xfrm>
            <a:off x="3121003" y="677176"/>
            <a:ext cx="5326602" cy="646331"/>
          </a:xfrm>
          <a:prstGeom prst="rect">
            <a:avLst/>
          </a:prstGeom>
          <a:noFill/>
        </p:spPr>
        <p:txBody>
          <a:bodyPr wrap="square" rtlCol="0">
            <a:spAutoFit/>
          </a:bodyPr>
          <a:lstStyle/>
          <a:p>
            <a:pPr algn="ctr"/>
            <a:r>
              <a:rPr lang="en-IN" sz="3600" b="1" spc="50" dirty="0">
                <a:ln w="0">
                  <a:solidFill>
                    <a:srgbClr val="002060"/>
                  </a:solidFill>
                </a:ln>
                <a:solidFill>
                  <a:schemeClr val="bg1">
                    <a:lumMod val="95000"/>
                  </a:schemeClr>
                </a:solidFill>
                <a:effectLst>
                  <a:innerShdw blurRad="63500" dist="50800" dir="13500000">
                    <a:srgbClr val="000000">
                      <a:alpha val="50000"/>
                    </a:srgbClr>
                  </a:innerShdw>
                </a:effectLst>
              </a:rPr>
              <a:t>INTRODUCTION</a:t>
            </a:r>
          </a:p>
        </p:txBody>
      </p:sp>
      <p:sp>
        <p:nvSpPr>
          <p:cNvPr id="5" name="Footer Placeholder 4">
            <a:extLst>
              <a:ext uri="{FF2B5EF4-FFF2-40B4-BE49-F238E27FC236}">
                <a16:creationId xmlns:a16="http://schemas.microsoft.com/office/drawing/2014/main" id="{E048351B-8B4E-8C6D-2506-5CED34700930}"/>
              </a:ext>
            </a:extLst>
          </p:cNvPr>
          <p:cNvSpPr>
            <a:spLocks noGrp="1"/>
          </p:cNvSpPr>
          <p:nvPr>
            <p:ph type="ftr" sz="quarter" idx="11"/>
          </p:nvPr>
        </p:nvSpPr>
        <p:spPr/>
        <p:txBody>
          <a:bodyPr/>
          <a:lstStyle/>
          <a:p>
            <a:pPr algn="r"/>
            <a:r>
              <a:rPr lang="id-ID" dirty="0"/>
              <a:t>Final Project Report</a:t>
            </a:r>
          </a:p>
        </p:txBody>
      </p:sp>
      <p:pic>
        <p:nvPicPr>
          <p:cNvPr id="14" name="image1.png">
            <a:extLst>
              <a:ext uri="{FF2B5EF4-FFF2-40B4-BE49-F238E27FC236}">
                <a16:creationId xmlns:a16="http://schemas.microsoft.com/office/drawing/2014/main" id="{E6DC7735-393E-D6CD-EB56-ED011F8F96B1}"/>
              </a:ext>
            </a:extLst>
          </p:cNvPr>
          <p:cNvPicPr/>
          <p:nvPr/>
        </p:nvPicPr>
        <p:blipFill>
          <a:blip r:embed="rId2" cstate="print"/>
          <a:srcRect/>
          <a:stretch/>
        </p:blipFill>
        <p:spPr>
          <a:xfrm rot="16200000">
            <a:off x="11216413" y="5870314"/>
            <a:ext cx="1327785" cy="480060"/>
          </a:xfrm>
          <a:prstGeom prst="rect">
            <a:avLst/>
          </a:prstGeom>
        </p:spPr>
      </p:pic>
      <p:sp>
        <p:nvSpPr>
          <p:cNvPr id="6" name="TextBox 5">
            <a:extLst>
              <a:ext uri="{FF2B5EF4-FFF2-40B4-BE49-F238E27FC236}">
                <a16:creationId xmlns:a16="http://schemas.microsoft.com/office/drawing/2014/main" id="{A2E14B58-59D5-1E54-FA89-189C29C7663D}"/>
              </a:ext>
            </a:extLst>
          </p:cNvPr>
          <p:cNvSpPr txBox="1"/>
          <p:nvPr/>
        </p:nvSpPr>
        <p:spPr>
          <a:xfrm>
            <a:off x="1597980" y="2350974"/>
            <a:ext cx="8292389" cy="24779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solidFill>
                  <a:schemeClr val="bg1"/>
                </a:solidFill>
              </a:rPr>
              <a:t>GUI application to play fantasy cricket</a:t>
            </a:r>
          </a:p>
          <a:p>
            <a:pPr marL="285750" indent="-285750">
              <a:lnSpc>
                <a:spcPct val="200000"/>
              </a:lnSpc>
              <a:buFont typeface="Arial" panose="020B0604020202020204" pitchFamily="34" charset="0"/>
              <a:buChar char="•"/>
            </a:pPr>
            <a:r>
              <a:rPr lang="en-US" sz="1600" dirty="0">
                <a:solidFill>
                  <a:schemeClr val="bg1"/>
                </a:solidFill>
              </a:rPr>
              <a:t>User can play with their custom team.</a:t>
            </a:r>
          </a:p>
          <a:p>
            <a:pPr marL="285750" indent="-285750">
              <a:lnSpc>
                <a:spcPct val="200000"/>
              </a:lnSpc>
              <a:buFont typeface="Arial" panose="020B0604020202020204" pitchFamily="34" charset="0"/>
              <a:buChar char="•"/>
            </a:pPr>
            <a:r>
              <a:rPr lang="en-US" sz="1600" dirty="0">
                <a:solidFill>
                  <a:schemeClr val="bg1"/>
                </a:solidFill>
              </a:rPr>
              <a:t>Matches available to play from.</a:t>
            </a:r>
          </a:p>
          <a:p>
            <a:pPr marL="285750" indent="-285750">
              <a:lnSpc>
                <a:spcPct val="200000"/>
              </a:lnSpc>
              <a:buFont typeface="Arial" panose="020B0604020202020204" pitchFamily="34" charset="0"/>
              <a:buChar char="•"/>
            </a:pPr>
            <a:r>
              <a:rPr lang="en-US" sz="1600" dirty="0">
                <a:solidFill>
                  <a:schemeClr val="bg1"/>
                </a:solidFill>
              </a:rPr>
              <a:t>Players available to choose from just like IPL auction.</a:t>
            </a:r>
          </a:p>
          <a:p>
            <a:pPr marL="285750" indent="-285750">
              <a:lnSpc>
                <a:spcPct val="200000"/>
              </a:lnSpc>
              <a:buFont typeface="Arial" panose="020B0604020202020204" pitchFamily="34" charset="0"/>
              <a:buChar char="•"/>
            </a:pPr>
            <a:r>
              <a:rPr lang="en-US" sz="1600" dirty="0">
                <a:solidFill>
                  <a:schemeClr val="bg1"/>
                </a:solidFill>
              </a:rPr>
              <a:t>User-friendly UI.</a:t>
            </a:r>
          </a:p>
        </p:txBody>
      </p:sp>
    </p:spTree>
    <p:extLst>
      <p:ext uri="{BB962C8B-B14F-4D97-AF65-F5344CB8AC3E}">
        <p14:creationId xmlns:p14="http://schemas.microsoft.com/office/powerpoint/2010/main" val="200162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FEF02ED-1A54-4E91-BC94-24FC5859BBFC}"/>
              </a:ext>
            </a:extLst>
          </p:cNvPr>
          <p:cNvSpPr/>
          <p:nvPr/>
        </p:nvSpPr>
        <p:spPr>
          <a:xfrm>
            <a:off x="0" y="0"/>
            <a:ext cx="11568608" cy="6858000"/>
          </a:xfrm>
          <a:prstGeom prst="rect">
            <a:avLst/>
          </a:prstGeom>
          <a:gradFill flip="none" rotWithShape="1">
            <a:gsLst>
              <a:gs pos="42000">
                <a:srgbClr val="12171C">
                  <a:alpha val="92000"/>
                </a:srgbClr>
              </a:gs>
              <a:gs pos="100000">
                <a:srgbClr val="2B353F">
                  <a:alpha val="97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3" name="TextBox 2">
            <a:extLst>
              <a:ext uri="{FF2B5EF4-FFF2-40B4-BE49-F238E27FC236}">
                <a16:creationId xmlns:a16="http://schemas.microsoft.com/office/drawing/2014/main" id="{C8B355AE-4D80-7B7E-F1D7-1A6C6B9A3D15}"/>
              </a:ext>
            </a:extLst>
          </p:cNvPr>
          <p:cNvSpPr txBox="1"/>
          <p:nvPr/>
        </p:nvSpPr>
        <p:spPr>
          <a:xfrm>
            <a:off x="3121003" y="677176"/>
            <a:ext cx="5326602" cy="646331"/>
          </a:xfrm>
          <a:prstGeom prst="rect">
            <a:avLst/>
          </a:prstGeom>
          <a:noFill/>
        </p:spPr>
        <p:txBody>
          <a:bodyPr wrap="square" rtlCol="0">
            <a:spAutoFit/>
          </a:bodyPr>
          <a:lstStyle/>
          <a:p>
            <a:pPr algn="ctr"/>
            <a:r>
              <a:rPr lang="en-IN" sz="3600" b="1" spc="50" dirty="0">
                <a:ln w="0">
                  <a:solidFill>
                    <a:srgbClr val="002060"/>
                  </a:solidFill>
                </a:ln>
                <a:solidFill>
                  <a:schemeClr val="bg1">
                    <a:lumMod val="95000"/>
                  </a:schemeClr>
                </a:solidFill>
                <a:effectLst>
                  <a:innerShdw blurRad="63500" dist="50800" dir="13500000">
                    <a:srgbClr val="000000">
                      <a:alpha val="50000"/>
                    </a:srgbClr>
                  </a:innerShdw>
                </a:effectLst>
              </a:rPr>
              <a:t>Objectives</a:t>
            </a:r>
          </a:p>
        </p:txBody>
      </p:sp>
      <p:sp>
        <p:nvSpPr>
          <p:cNvPr id="5" name="Footer Placeholder 4">
            <a:extLst>
              <a:ext uri="{FF2B5EF4-FFF2-40B4-BE49-F238E27FC236}">
                <a16:creationId xmlns:a16="http://schemas.microsoft.com/office/drawing/2014/main" id="{E048351B-8B4E-8C6D-2506-5CED34700930}"/>
              </a:ext>
            </a:extLst>
          </p:cNvPr>
          <p:cNvSpPr>
            <a:spLocks noGrp="1"/>
          </p:cNvSpPr>
          <p:nvPr>
            <p:ph type="ftr" sz="quarter" idx="11"/>
          </p:nvPr>
        </p:nvSpPr>
        <p:spPr/>
        <p:txBody>
          <a:bodyPr/>
          <a:lstStyle/>
          <a:p>
            <a:pPr algn="r"/>
            <a:r>
              <a:rPr lang="id-ID" dirty="0"/>
              <a:t>Final Project Report</a:t>
            </a:r>
          </a:p>
        </p:txBody>
      </p:sp>
      <p:pic>
        <p:nvPicPr>
          <p:cNvPr id="14" name="image1.png">
            <a:extLst>
              <a:ext uri="{FF2B5EF4-FFF2-40B4-BE49-F238E27FC236}">
                <a16:creationId xmlns:a16="http://schemas.microsoft.com/office/drawing/2014/main" id="{E6DC7735-393E-D6CD-EB56-ED011F8F96B1}"/>
              </a:ext>
            </a:extLst>
          </p:cNvPr>
          <p:cNvPicPr/>
          <p:nvPr/>
        </p:nvPicPr>
        <p:blipFill>
          <a:blip r:embed="rId2" cstate="print"/>
          <a:srcRect/>
          <a:stretch/>
        </p:blipFill>
        <p:spPr>
          <a:xfrm rot="16200000">
            <a:off x="11216413" y="5870314"/>
            <a:ext cx="1327785" cy="480060"/>
          </a:xfrm>
          <a:prstGeom prst="rect">
            <a:avLst/>
          </a:prstGeom>
        </p:spPr>
      </p:pic>
      <p:graphicFrame>
        <p:nvGraphicFramePr>
          <p:cNvPr id="11" name="Diagram 10">
            <a:extLst>
              <a:ext uri="{FF2B5EF4-FFF2-40B4-BE49-F238E27FC236}">
                <a16:creationId xmlns:a16="http://schemas.microsoft.com/office/drawing/2014/main" id="{60AE2CA8-EF15-0184-BD4C-FD69569C5B51}"/>
              </a:ext>
            </a:extLst>
          </p:cNvPr>
          <p:cNvGraphicFramePr/>
          <p:nvPr>
            <p:extLst>
              <p:ext uri="{D42A27DB-BD31-4B8C-83A1-F6EECF244321}">
                <p14:modId xmlns:p14="http://schemas.microsoft.com/office/powerpoint/2010/main" val="3269466827"/>
              </p:ext>
            </p:extLst>
          </p:nvPr>
        </p:nvGraphicFramePr>
        <p:xfrm>
          <a:off x="1181505" y="1848944"/>
          <a:ext cx="9450927" cy="4044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877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FEF02ED-1A54-4E91-BC94-24FC5859BBFC}"/>
              </a:ext>
            </a:extLst>
          </p:cNvPr>
          <p:cNvSpPr/>
          <p:nvPr/>
        </p:nvSpPr>
        <p:spPr>
          <a:xfrm>
            <a:off x="0" y="0"/>
            <a:ext cx="11568608" cy="6858000"/>
          </a:xfrm>
          <a:prstGeom prst="rect">
            <a:avLst/>
          </a:prstGeom>
          <a:gradFill flip="none" rotWithShape="1">
            <a:gsLst>
              <a:gs pos="42000">
                <a:srgbClr val="12171C">
                  <a:alpha val="92000"/>
                </a:srgbClr>
              </a:gs>
              <a:gs pos="100000">
                <a:srgbClr val="2B353F">
                  <a:alpha val="97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3" name="TextBox 2">
            <a:extLst>
              <a:ext uri="{FF2B5EF4-FFF2-40B4-BE49-F238E27FC236}">
                <a16:creationId xmlns:a16="http://schemas.microsoft.com/office/drawing/2014/main" id="{C8B355AE-4D80-7B7E-F1D7-1A6C6B9A3D15}"/>
              </a:ext>
            </a:extLst>
          </p:cNvPr>
          <p:cNvSpPr txBox="1"/>
          <p:nvPr/>
        </p:nvSpPr>
        <p:spPr>
          <a:xfrm>
            <a:off x="3121003" y="677176"/>
            <a:ext cx="5326602" cy="646331"/>
          </a:xfrm>
          <a:prstGeom prst="rect">
            <a:avLst/>
          </a:prstGeom>
          <a:noFill/>
        </p:spPr>
        <p:txBody>
          <a:bodyPr wrap="square" rtlCol="0">
            <a:spAutoFit/>
          </a:bodyPr>
          <a:lstStyle/>
          <a:p>
            <a:pPr algn="ctr"/>
            <a:r>
              <a:rPr lang="en-IN" sz="3600" b="1" spc="50" dirty="0">
                <a:ln w="0">
                  <a:solidFill>
                    <a:srgbClr val="002060"/>
                  </a:solidFill>
                </a:ln>
                <a:solidFill>
                  <a:schemeClr val="bg1">
                    <a:lumMod val="95000"/>
                  </a:schemeClr>
                </a:solidFill>
                <a:effectLst>
                  <a:innerShdw blurRad="63500" dist="50800" dir="13500000">
                    <a:srgbClr val="000000">
                      <a:alpha val="50000"/>
                    </a:srgbClr>
                  </a:innerShdw>
                </a:effectLst>
              </a:rPr>
              <a:t>Technologies Used</a:t>
            </a:r>
          </a:p>
        </p:txBody>
      </p:sp>
      <p:sp>
        <p:nvSpPr>
          <p:cNvPr id="5" name="Footer Placeholder 4">
            <a:extLst>
              <a:ext uri="{FF2B5EF4-FFF2-40B4-BE49-F238E27FC236}">
                <a16:creationId xmlns:a16="http://schemas.microsoft.com/office/drawing/2014/main" id="{E048351B-8B4E-8C6D-2506-5CED34700930}"/>
              </a:ext>
            </a:extLst>
          </p:cNvPr>
          <p:cNvSpPr>
            <a:spLocks noGrp="1"/>
          </p:cNvSpPr>
          <p:nvPr>
            <p:ph type="ftr" sz="quarter" idx="11"/>
          </p:nvPr>
        </p:nvSpPr>
        <p:spPr/>
        <p:txBody>
          <a:bodyPr/>
          <a:lstStyle/>
          <a:p>
            <a:pPr algn="r"/>
            <a:r>
              <a:rPr lang="id-ID" dirty="0"/>
              <a:t>Final Project Report</a:t>
            </a:r>
          </a:p>
        </p:txBody>
      </p:sp>
      <p:pic>
        <p:nvPicPr>
          <p:cNvPr id="14" name="image1.png">
            <a:extLst>
              <a:ext uri="{FF2B5EF4-FFF2-40B4-BE49-F238E27FC236}">
                <a16:creationId xmlns:a16="http://schemas.microsoft.com/office/drawing/2014/main" id="{E6DC7735-393E-D6CD-EB56-ED011F8F96B1}"/>
              </a:ext>
            </a:extLst>
          </p:cNvPr>
          <p:cNvPicPr/>
          <p:nvPr/>
        </p:nvPicPr>
        <p:blipFill>
          <a:blip r:embed="rId2" cstate="print"/>
          <a:srcRect/>
          <a:stretch/>
        </p:blipFill>
        <p:spPr>
          <a:xfrm rot="16200000">
            <a:off x="11216413" y="5870314"/>
            <a:ext cx="1327785" cy="480060"/>
          </a:xfrm>
          <a:prstGeom prst="rect">
            <a:avLst/>
          </a:prstGeom>
        </p:spPr>
      </p:pic>
      <p:pic>
        <p:nvPicPr>
          <p:cNvPr id="9" name="Picture 8" descr="Logo&#10;&#10;Description automatically generated">
            <a:extLst>
              <a:ext uri="{FF2B5EF4-FFF2-40B4-BE49-F238E27FC236}">
                <a16:creationId xmlns:a16="http://schemas.microsoft.com/office/drawing/2014/main" id="{09CB8A74-023B-A9EF-1C07-3D381BA85D8A}"/>
              </a:ext>
            </a:extLst>
          </p:cNvPr>
          <p:cNvPicPr>
            <a:picLocks noChangeAspect="1"/>
          </p:cNvPicPr>
          <p:nvPr/>
        </p:nvPicPr>
        <p:blipFill rotWithShape="1">
          <a:blip r:embed="rId3">
            <a:extLst>
              <a:ext uri="{28A0092B-C50C-407E-A947-70E740481C1C}">
                <a14:useLocalDpi xmlns:a14="http://schemas.microsoft.com/office/drawing/2010/main" val="0"/>
              </a:ext>
            </a:extLst>
          </a:blip>
          <a:srcRect l="28368" t="17492" r="29949" b="14915"/>
          <a:stretch/>
        </p:blipFill>
        <p:spPr>
          <a:xfrm>
            <a:off x="4896192" y="3981559"/>
            <a:ext cx="1831777" cy="1980254"/>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a:scene3d>
            <a:camera prst="orthographicFront"/>
            <a:lightRig rig="threePt" dir="t"/>
          </a:scene3d>
          <a:sp3d prstMaterial="matte">
            <a:bevelT w="165100" prst="coolSlant"/>
            <a:bevelB prst="convex"/>
          </a:sp3d>
        </p:spPr>
      </p:pic>
      <p:pic>
        <p:nvPicPr>
          <p:cNvPr id="12" name="Picture 11" descr="Logo&#10;&#10;Description automatically generated">
            <a:extLst>
              <a:ext uri="{FF2B5EF4-FFF2-40B4-BE49-F238E27FC236}">
                <a16:creationId xmlns:a16="http://schemas.microsoft.com/office/drawing/2014/main" id="{07371E88-C12F-C943-8375-6DD6101D06D0}"/>
              </a:ext>
            </a:extLst>
          </p:cNvPr>
          <p:cNvPicPr>
            <a:picLocks noChangeAspect="1"/>
          </p:cNvPicPr>
          <p:nvPr/>
        </p:nvPicPr>
        <p:blipFill rotWithShape="1">
          <a:blip r:embed="rId4">
            <a:extLst>
              <a:ext uri="{28A0092B-C50C-407E-A947-70E740481C1C}">
                <a14:useLocalDpi xmlns:a14="http://schemas.microsoft.com/office/drawing/2010/main" val="0"/>
              </a:ext>
            </a:extLst>
          </a:blip>
          <a:srcRect l="29570" t="8499" r="30611"/>
          <a:stretch/>
        </p:blipFill>
        <p:spPr>
          <a:xfrm>
            <a:off x="1241571" y="1824335"/>
            <a:ext cx="1610686" cy="2081945"/>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a:scene3d>
            <a:camera prst="orthographicFront"/>
            <a:lightRig rig="threePt" dir="t"/>
          </a:scene3d>
          <a:sp3d prstMaterial="matte">
            <a:bevelT w="165100" prst="coolSlant"/>
            <a:bevelB prst="convex"/>
          </a:sp3d>
        </p:spPr>
      </p:pic>
      <p:pic>
        <p:nvPicPr>
          <p:cNvPr id="16" name="Picture 15" descr="Logo, company name&#10;&#10;Description automatically generated">
            <a:extLst>
              <a:ext uri="{FF2B5EF4-FFF2-40B4-BE49-F238E27FC236}">
                <a16:creationId xmlns:a16="http://schemas.microsoft.com/office/drawing/2014/main" id="{CBD49D02-6A11-B49C-954F-B994F85E7F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848" y="2144872"/>
            <a:ext cx="2321965" cy="1596963"/>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a:scene3d>
            <a:camera prst="orthographicFront"/>
            <a:lightRig rig="threePt" dir="t"/>
          </a:scene3d>
          <a:sp3d prstMaterial="matte">
            <a:bevelT w="165100" prst="coolSlant"/>
            <a:bevelB prst="convex"/>
          </a:sp3d>
        </p:spPr>
      </p:pic>
    </p:spTree>
    <p:extLst>
      <p:ext uri="{BB962C8B-B14F-4D97-AF65-F5344CB8AC3E}">
        <p14:creationId xmlns:p14="http://schemas.microsoft.com/office/powerpoint/2010/main" val="263382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FEF02ED-1A54-4E91-BC94-24FC5859BBFC}"/>
              </a:ext>
            </a:extLst>
          </p:cNvPr>
          <p:cNvSpPr/>
          <p:nvPr/>
        </p:nvSpPr>
        <p:spPr>
          <a:xfrm>
            <a:off x="0" y="0"/>
            <a:ext cx="11568608" cy="6858000"/>
          </a:xfrm>
          <a:prstGeom prst="rect">
            <a:avLst/>
          </a:prstGeom>
          <a:gradFill flip="none" rotWithShape="1">
            <a:gsLst>
              <a:gs pos="42000">
                <a:srgbClr val="12171C">
                  <a:alpha val="92000"/>
                </a:srgbClr>
              </a:gs>
              <a:gs pos="100000">
                <a:srgbClr val="2B353F">
                  <a:alpha val="97000"/>
                </a:srgb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3" name="TextBox 2">
            <a:extLst>
              <a:ext uri="{FF2B5EF4-FFF2-40B4-BE49-F238E27FC236}">
                <a16:creationId xmlns:a16="http://schemas.microsoft.com/office/drawing/2014/main" id="{C8B355AE-4D80-7B7E-F1D7-1A6C6B9A3D15}"/>
              </a:ext>
            </a:extLst>
          </p:cNvPr>
          <p:cNvSpPr txBox="1"/>
          <p:nvPr/>
        </p:nvSpPr>
        <p:spPr>
          <a:xfrm>
            <a:off x="3165391" y="218230"/>
            <a:ext cx="5326602" cy="646331"/>
          </a:xfrm>
          <a:prstGeom prst="rect">
            <a:avLst/>
          </a:prstGeom>
          <a:noFill/>
        </p:spPr>
        <p:txBody>
          <a:bodyPr wrap="square" rtlCol="0">
            <a:spAutoFit/>
          </a:bodyPr>
          <a:lstStyle/>
          <a:p>
            <a:pPr algn="ctr"/>
            <a:r>
              <a:rPr lang="en-IN" sz="3600" b="1" spc="50" dirty="0">
                <a:ln w="0">
                  <a:solidFill>
                    <a:srgbClr val="002060"/>
                  </a:solidFill>
                </a:ln>
                <a:solidFill>
                  <a:schemeClr val="bg1">
                    <a:lumMod val="95000"/>
                  </a:schemeClr>
                </a:solidFill>
                <a:effectLst>
                  <a:innerShdw blurRad="63500" dist="50800" dir="13500000">
                    <a:srgbClr val="000000">
                      <a:alpha val="50000"/>
                    </a:srgbClr>
                  </a:innerShdw>
                </a:effectLst>
              </a:rPr>
              <a:t>Designs</a:t>
            </a:r>
          </a:p>
        </p:txBody>
      </p:sp>
      <p:sp>
        <p:nvSpPr>
          <p:cNvPr id="5" name="Footer Placeholder 4">
            <a:extLst>
              <a:ext uri="{FF2B5EF4-FFF2-40B4-BE49-F238E27FC236}">
                <a16:creationId xmlns:a16="http://schemas.microsoft.com/office/drawing/2014/main" id="{E048351B-8B4E-8C6D-2506-5CED34700930}"/>
              </a:ext>
            </a:extLst>
          </p:cNvPr>
          <p:cNvSpPr>
            <a:spLocks noGrp="1"/>
          </p:cNvSpPr>
          <p:nvPr>
            <p:ph type="ftr" sz="quarter" idx="11"/>
          </p:nvPr>
        </p:nvSpPr>
        <p:spPr/>
        <p:txBody>
          <a:bodyPr/>
          <a:lstStyle/>
          <a:p>
            <a:pPr algn="r"/>
            <a:r>
              <a:rPr lang="id-ID" dirty="0"/>
              <a:t>Final Project Report</a:t>
            </a:r>
          </a:p>
        </p:txBody>
      </p:sp>
      <p:pic>
        <p:nvPicPr>
          <p:cNvPr id="14" name="image1.png">
            <a:extLst>
              <a:ext uri="{FF2B5EF4-FFF2-40B4-BE49-F238E27FC236}">
                <a16:creationId xmlns:a16="http://schemas.microsoft.com/office/drawing/2014/main" id="{E6DC7735-393E-D6CD-EB56-ED011F8F96B1}"/>
              </a:ext>
            </a:extLst>
          </p:cNvPr>
          <p:cNvPicPr/>
          <p:nvPr/>
        </p:nvPicPr>
        <p:blipFill>
          <a:blip r:embed="rId2" cstate="print"/>
          <a:srcRect/>
          <a:stretch/>
        </p:blipFill>
        <p:spPr>
          <a:xfrm rot="16200000">
            <a:off x="11216413" y="5870314"/>
            <a:ext cx="1327785" cy="480060"/>
          </a:xfrm>
          <a:prstGeom prst="rect">
            <a:avLst/>
          </a:prstGeom>
        </p:spPr>
      </p:pic>
      <p:sp>
        <p:nvSpPr>
          <p:cNvPr id="2" name="TextBox 1">
            <a:extLst>
              <a:ext uri="{FF2B5EF4-FFF2-40B4-BE49-F238E27FC236}">
                <a16:creationId xmlns:a16="http://schemas.microsoft.com/office/drawing/2014/main" id="{0AB7926D-AD4D-283A-C65D-6813AE6278E0}"/>
              </a:ext>
            </a:extLst>
          </p:cNvPr>
          <p:cNvSpPr txBox="1"/>
          <p:nvPr/>
        </p:nvSpPr>
        <p:spPr>
          <a:xfrm>
            <a:off x="6722602" y="2549910"/>
            <a:ext cx="3931670" cy="369332"/>
          </a:xfrm>
          <a:prstGeom prst="rect">
            <a:avLst/>
          </a:prstGeom>
          <a:noFill/>
        </p:spPr>
        <p:txBody>
          <a:bodyPr wrap="square" rtlCol="0">
            <a:spAutoFit/>
          </a:bodyPr>
          <a:lstStyle/>
          <a:p>
            <a:pPr algn="ctr"/>
            <a:r>
              <a:rPr lang="en-IN" dirty="0">
                <a:solidFill>
                  <a:schemeClr val="bg1"/>
                </a:solidFill>
              </a:rPr>
              <a:t>DFD (Level-1)</a:t>
            </a:r>
            <a:endParaRPr lang="en-US" dirty="0">
              <a:solidFill>
                <a:schemeClr val="bg1"/>
              </a:solidFill>
            </a:endParaRPr>
          </a:p>
        </p:txBody>
      </p:sp>
      <p:sp>
        <p:nvSpPr>
          <p:cNvPr id="18" name="TextBox 17">
            <a:extLst>
              <a:ext uri="{FF2B5EF4-FFF2-40B4-BE49-F238E27FC236}">
                <a16:creationId xmlns:a16="http://schemas.microsoft.com/office/drawing/2014/main" id="{B01E621E-2A4B-E789-145D-D3E249DAFBC0}"/>
              </a:ext>
            </a:extLst>
          </p:cNvPr>
          <p:cNvSpPr txBox="1"/>
          <p:nvPr/>
        </p:nvSpPr>
        <p:spPr>
          <a:xfrm>
            <a:off x="834500" y="2474064"/>
            <a:ext cx="3931670" cy="369332"/>
          </a:xfrm>
          <a:prstGeom prst="rect">
            <a:avLst/>
          </a:prstGeom>
          <a:noFill/>
        </p:spPr>
        <p:txBody>
          <a:bodyPr wrap="square" rtlCol="0">
            <a:spAutoFit/>
          </a:bodyPr>
          <a:lstStyle/>
          <a:p>
            <a:pPr algn="ctr"/>
            <a:r>
              <a:rPr lang="en-IN" dirty="0">
                <a:solidFill>
                  <a:schemeClr val="bg1"/>
                </a:solidFill>
              </a:rPr>
              <a:t>DFD (Level-0)</a:t>
            </a:r>
            <a:endParaRPr lang="en-US" dirty="0">
              <a:solidFill>
                <a:schemeClr val="bg1"/>
              </a:solidFill>
            </a:endParaRPr>
          </a:p>
        </p:txBody>
      </p:sp>
      <p:sp>
        <p:nvSpPr>
          <p:cNvPr id="21" name="TextBox 20">
            <a:extLst>
              <a:ext uri="{FF2B5EF4-FFF2-40B4-BE49-F238E27FC236}">
                <a16:creationId xmlns:a16="http://schemas.microsoft.com/office/drawing/2014/main" id="{F4BECA0B-675C-8373-457E-745EEB52C491}"/>
              </a:ext>
            </a:extLst>
          </p:cNvPr>
          <p:cNvSpPr txBox="1"/>
          <p:nvPr/>
        </p:nvSpPr>
        <p:spPr>
          <a:xfrm>
            <a:off x="6363174" y="5925678"/>
            <a:ext cx="3931670" cy="369332"/>
          </a:xfrm>
          <a:prstGeom prst="rect">
            <a:avLst/>
          </a:prstGeom>
          <a:noFill/>
        </p:spPr>
        <p:txBody>
          <a:bodyPr wrap="square" rtlCol="0">
            <a:spAutoFit/>
          </a:bodyPr>
          <a:lstStyle/>
          <a:p>
            <a:pPr algn="ctr"/>
            <a:r>
              <a:rPr lang="en-IN" dirty="0">
                <a:solidFill>
                  <a:schemeClr val="bg1"/>
                </a:solidFill>
              </a:rPr>
              <a:t>Sequence Diagram</a:t>
            </a:r>
            <a:endParaRPr lang="en-US" dirty="0">
              <a:solidFill>
                <a:schemeClr val="bg1"/>
              </a:solidFill>
            </a:endParaRPr>
          </a:p>
        </p:txBody>
      </p:sp>
      <p:sp>
        <p:nvSpPr>
          <p:cNvPr id="22" name="TextBox 21">
            <a:extLst>
              <a:ext uri="{FF2B5EF4-FFF2-40B4-BE49-F238E27FC236}">
                <a16:creationId xmlns:a16="http://schemas.microsoft.com/office/drawing/2014/main" id="{3A5601E0-4A17-9420-C568-F726870BFBDE}"/>
              </a:ext>
            </a:extLst>
          </p:cNvPr>
          <p:cNvSpPr txBox="1"/>
          <p:nvPr/>
        </p:nvSpPr>
        <p:spPr>
          <a:xfrm>
            <a:off x="623392" y="5843751"/>
            <a:ext cx="3931670" cy="369332"/>
          </a:xfrm>
          <a:prstGeom prst="rect">
            <a:avLst/>
          </a:prstGeom>
          <a:noFill/>
        </p:spPr>
        <p:txBody>
          <a:bodyPr wrap="square" rtlCol="0">
            <a:spAutoFit/>
          </a:bodyPr>
          <a:lstStyle/>
          <a:p>
            <a:pPr algn="ctr"/>
            <a:r>
              <a:rPr lang="en-IN" dirty="0">
                <a:solidFill>
                  <a:schemeClr val="bg1"/>
                </a:solidFill>
              </a:rPr>
              <a:t>ER-Diagram</a:t>
            </a:r>
            <a:endParaRPr lang="en-US" dirty="0">
              <a:solidFill>
                <a:schemeClr val="bg1"/>
              </a:solidFill>
            </a:endParaRPr>
          </a:p>
        </p:txBody>
      </p:sp>
      <p:pic>
        <p:nvPicPr>
          <p:cNvPr id="15" name="Picture 14">
            <a:extLst>
              <a:ext uri="{FF2B5EF4-FFF2-40B4-BE49-F238E27FC236}">
                <a16:creationId xmlns:a16="http://schemas.microsoft.com/office/drawing/2014/main" id="{1E108ECF-BF1B-8478-F370-07A940E9AD4A}"/>
              </a:ext>
            </a:extLst>
          </p:cNvPr>
          <p:cNvPicPr>
            <a:picLocks noChangeAspect="1"/>
          </p:cNvPicPr>
          <p:nvPr/>
        </p:nvPicPr>
        <p:blipFill>
          <a:blip r:embed="rId3"/>
          <a:stretch>
            <a:fillRect/>
          </a:stretch>
        </p:blipFill>
        <p:spPr>
          <a:xfrm>
            <a:off x="934799" y="1092080"/>
            <a:ext cx="3831371" cy="1171829"/>
          </a:xfrm>
          <a:prstGeom prst="rect">
            <a:avLst/>
          </a:prstGeom>
          <a:effectLst>
            <a:glow rad="101600">
              <a:schemeClr val="accent3">
                <a:satMod val="175000"/>
                <a:alpha val="40000"/>
              </a:schemeClr>
            </a:glow>
            <a:outerShdw blurRad="76200" dir="18900000" sy="23000" kx="-1200000" algn="bl" rotWithShape="0">
              <a:prstClr val="black">
                <a:alpha val="20000"/>
              </a:prstClr>
            </a:outerShdw>
          </a:effectLst>
          <a:scene3d>
            <a:camera prst="orthographicFront"/>
            <a:lightRig rig="threePt" dir="t"/>
          </a:scene3d>
          <a:sp3d>
            <a:bevelT/>
          </a:sp3d>
        </p:spPr>
      </p:pic>
      <p:pic>
        <p:nvPicPr>
          <p:cNvPr id="16" name="Picture 15">
            <a:extLst>
              <a:ext uri="{FF2B5EF4-FFF2-40B4-BE49-F238E27FC236}">
                <a16:creationId xmlns:a16="http://schemas.microsoft.com/office/drawing/2014/main" id="{36FC1D97-B0D7-4DFA-BB26-99BD8405CF9D}"/>
              </a:ext>
            </a:extLst>
          </p:cNvPr>
          <p:cNvPicPr>
            <a:picLocks noChangeAspect="1"/>
          </p:cNvPicPr>
          <p:nvPr/>
        </p:nvPicPr>
        <p:blipFill>
          <a:blip r:embed="rId4"/>
          <a:stretch>
            <a:fillRect/>
          </a:stretch>
        </p:blipFill>
        <p:spPr>
          <a:xfrm>
            <a:off x="6788471" y="991375"/>
            <a:ext cx="3840921" cy="1465787"/>
          </a:xfrm>
          <a:prstGeom prst="rect">
            <a:avLst/>
          </a:prstGeom>
          <a:effectLst>
            <a:glow rad="101600">
              <a:schemeClr val="accent3">
                <a:satMod val="175000"/>
                <a:alpha val="40000"/>
              </a:schemeClr>
            </a:glow>
            <a:outerShdw blurRad="76200" dir="18900000" sy="23000" kx="-1200000" algn="bl" rotWithShape="0">
              <a:prstClr val="black">
                <a:alpha val="20000"/>
              </a:prstClr>
            </a:outerShdw>
          </a:effectLst>
          <a:scene3d>
            <a:camera prst="orthographicFront"/>
            <a:lightRig rig="threePt" dir="t"/>
          </a:scene3d>
          <a:sp3d>
            <a:bevelT/>
          </a:sp3d>
        </p:spPr>
      </p:pic>
      <p:pic>
        <p:nvPicPr>
          <p:cNvPr id="19" name="Picture 18">
            <a:extLst>
              <a:ext uri="{FF2B5EF4-FFF2-40B4-BE49-F238E27FC236}">
                <a16:creationId xmlns:a16="http://schemas.microsoft.com/office/drawing/2014/main" id="{5ECD160E-E1FF-00E5-D3EF-6881385DCA80}"/>
              </a:ext>
            </a:extLst>
          </p:cNvPr>
          <p:cNvPicPr>
            <a:picLocks noChangeAspect="1"/>
          </p:cNvPicPr>
          <p:nvPr/>
        </p:nvPicPr>
        <p:blipFill>
          <a:blip r:embed="rId5"/>
          <a:stretch>
            <a:fillRect/>
          </a:stretch>
        </p:blipFill>
        <p:spPr>
          <a:xfrm>
            <a:off x="834500" y="3604024"/>
            <a:ext cx="3851314" cy="2107113"/>
          </a:xfrm>
          <a:prstGeom prst="rect">
            <a:avLst/>
          </a:prstGeom>
          <a:effectLst>
            <a:glow rad="101600">
              <a:schemeClr val="accent3">
                <a:satMod val="175000"/>
                <a:alpha val="40000"/>
              </a:schemeClr>
            </a:glow>
            <a:outerShdw blurRad="76200" dir="18900000" sy="23000" kx="-1200000" algn="bl" rotWithShape="0">
              <a:prstClr val="black">
                <a:alpha val="20000"/>
              </a:prstClr>
            </a:outerShdw>
          </a:effectLst>
          <a:scene3d>
            <a:camera prst="orthographicFront"/>
            <a:lightRig rig="threePt" dir="t"/>
          </a:scene3d>
          <a:sp3d>
            <a:bevelT/>
          </a:sp3d>
        </p:spPr>
      </p:pic>
      <p:pic>
        <p:nvPicPr>
          <p:cNvPr id="23" name="Picture 22">
            <a:extLst>
              <a:ext uri="{FF2B5EF4-FFF2-40B4-BE49-F238E27FC236}">
                <a16:creationId xmlns:a16="http://schemas.microsoft.com/office/drawing/2014/main" id="{880A4F43-BF63-72CA-ECAA-59793B00633E}"/>
              </a:ext>
            </a:extLst>
          </p:cNvPr>
          <p:cNvPicPr>
            <a:picLocks noChangeAspect="1"/>
          </p:cNvPicPr>
          <p:nvPr/>
        </p:nvPicPr>
        <p:blipFill>
          <a:blip r:embed="rId6"/>
          <a:stretch>
            <a:fillRect/>
          </a:stretch>
        </p:blipFill>
        <p:spPr>
          <a:xfrm>
            <a:off x="7397146" y="3604024"/>
            <a:ext cx="2856878" cy="2196136"/>
          </a:xfrm>
          <a:prstGeom prst="rect">
            <a:avLst/>
          </a:prstGeom>
          <a:effectLst>
            <a:glow rad="101600">
              <a:schemeClr val="accent3">
                <a:satMod val="175000"/>
                <a:alpha val="40000"/>
              </a:schemeClr>
            </a:glow>
            <a:outerShdw blurRad="76200" dir="18900000" sy="23000" kx="-1200000" algn="bl" rotWithShape="0">
              <a:prstClr val="black">
                <a:alpha val="20000"/>
              </a:prstClr>
            </a:outerShdw>
          </a:effectLst>
          <a:scene3d>
            <a:camera prst="orthographicFront"/>
            <a:lightRig rig="threePt" dir="t"/>
          </a:scene3d>
          <a:sp3d>
            <a:bevelT/>
          </a:sp3d>
        </p:spPr>
      </p:pic>
    </p:spTree>
    <p:extLst>
      <p:ext uri="{BB962C8B-B14F-4D97-AF65-F5344CB8AC3E}">
        <p14:creationId xmlns:p14="http://schemas.microsoft.com/office/powerpoint/2010/main" val="9483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FEF02ED-1A54-4E91-BC94-24FC5859BBFC}"/>
              </a:ext>
            </a:extLst>
          </p:cNvPr>
          <p:cNvSpPr/>
          <p:nvPr/>
        </p:nvSpPr>
        <p:spPr>
          <a:xfrm>
            <a:off x="0" y="0"/>
            <a:ext cx="11568608" cy="6858000"/>
          </a:xfrm>
          <a:prstGeom prst="rect">
            <a:avLst/>
          </a:prstGeom>
          <a:gradFill flip="none" rotWithShape="1">
            <a:gsLst>
              <a:gs pos="42000">
                <a:srgbClr val="12171C">
                  <a:alpha val="92000"/>
                </a:srgbClr>
              </a:gs>
              <a:gs pos="100000">
                <a:srgbClr val="2B353F">
                  <a:alpha val="97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3" name="TextBox 2">
            <a:extLst>
              <a:ext uri="{FF2B5EF4-FFF2-40B4-BE49-F238E27FC236}">
                <a16:creationId xmlns:a16="http://schemas.microsoft.com/office/drawing/2014/main" id="{C8B355AE-4D80-7B7E-F1D7-1A6C6B9A3D15}"/>
              </a:ext>
            </a:extLst>
          </p:cNvPr>
          <p:cNvSpPr txBox="1"/>
          <p:nvPr/>
        </p:nvSpPr>
        <p:spPr>
          <a:xfrm>
            <a:off x="3121003" y="537826"/>
            <a:ext cx="5326602" cy="646331"/>
          </a:xfrm>
          <a:prstGeom prst="rect">
            <a:avLst/>
          </a:prstGeom>
          <a:noFill/>
        </p:spPr>
        <p:txBody>
          <a:bodyPr wrap="square" rtlCol="0">
            <a:spAutoFit/>
          </a:bodyPr>
          <a:lstStyle/>
          <a:p>
            <a:pPr algn="ctr"/>
            <a:r>
              <a:rPr lang="en-IN" sz="3600" b="1" spc="50" dirty="0">
                <a:ln w="0">
                  <a:solidFill>
                    <a:srgbClr val="002060"/>
                  </a:solidFill>
                </a:ln>
                <a:solidFill>
                  <a:schemeClr val="bg1">
                    <a:lumMod val="95000"/>
                  </a:schemeClr>
                </a:solidFill>
                <a:effectLst>
                  <a:innerShdw blurRad="63500" dist="50800" dir="13500000">
                    <a:srgbClr val="000000">
                      <a:alpha val="50000"/>
                    </a:srgbClr>
                  </a:innerShdw>
                </a:effectLst>
              </a:rPr>
              <a:t>Screenshots</a:t>
            </a:r>
          </a:p>
        </p:txBody>
      </p:sp>
      <p:sp>
        <p:nvSpPr>
          <p:cNvPr id="5" name="Footer Placeholder 4">
            <a:extLst>
              <a:ext uri="{FF2B5EF4-FFF2-40B4-BE49-F238E27FC236}">
                <a16:creationId xmlns:a16="http://schemas.microsoft.com/office/drawing/2014/main" id="{E048351B-8B4E-8C6D-2506-5CED34700930}"/>
              </a:ext>
            </a:extLst>
          </p:cNvPr>
          <p:cNvSpPr>
            <a:spLocks noGrp="1"/>
          </p:cNvSpPr>
          <p:nvPr>
            <p:ph type="ftr" sz="quarter" idx="11"/>
          </p:nvPr>
        </p:nvSpPr>
        <p:spPr/>
        <p:txBody>
          <a:bodyPr/>
          <a:lstStyle/>
          <a:p>
            <a:pPr algn="r"/>
            <a:r>
              <a:rPr lang="id-ID" dirty="0"/>
              <a:t>Final Project Report</a:t>
            </a:r>
          </a:p>
        </p:txBody>
      </p:sp>
      <p:pic>
        <p:nvPicPr>
          <p:cNvPr id="14" name="image1.png">
            <a:extLst>
              <a:ext uri="{FF2B5EF4-FFF2-40B4-BE49-F238E27FC236}">
                <a16:creationId xmlns:a16="http://schemas.microsoft.com/office/drawing/2014/main" id="{E6DC7735-393E-D6CD-EB56-ED011F8F96B1}"/>
              </a:ext>
            </a:extLst>
          </p:cNvPr>
          <p:cNvPicPr/>
          <p:nvPr/>
        </p:nvPicPr>
        <p:blipFill>
          <a:blip r:embed="rId2" cstate="print"/>
          <a:srcRect/>
          <a:stretch/>
        </p:blipFill>
        <p:spPr>
          <a:xfrm rot="16200000">
            <a:off x="11216413" y="5870314"/>
            <a:ext cx="1327785" cy="480060"/>
          </a:xfrm>
          <a:prstGeom prst="rect">
            <a:avLst/>
          </a:prstGeom>
        </p:spPr>
      </p:pic>
      <p:pic>
        <p:nvPicPr>
          <p:cNvPr id="4" name="Picture 3">
            <a:extLst>
              <a:ext uri="{FF2B5EF4-FFF2-40B4-BE49-F238E27FC236}">
                <a16:creationId xmlns:a16="http://schemas.microsoft.com/office/drawing/2014/main" id="{0A95DC14-B08C-D89E-6386-A15D81D2F569}"/>
              </a:ext>
            </a:extLst>
          </p:cNvPr>
          <p:cNvPicPr>
            <a:picLocks noChangeAspect="1"/>
          </p:cNvPicPr>
          <p:nvPr/>
        </p:nvPicPr>
        <p:blipFill rotWithShape="1">
          <a:blip r:embed="rId3">
            <a:extLst>
              <a:ext uri="{28A0092B-C50C-407E-A947-70E740481C1C}">
                <a14:useLocalDpi xmlns:a14="http://schemas.microsoft.com/office/drawing/2010/main" val="0"/>
              </a:ext>
            </a:extLst>
          </a:blip>
          <a:srcRect r="22651"/>
          <a:stretch/>
        </p:blipFill>
        <p:spPr>
          <a:xfrm>
            <a:off x="1227516" y="1273394"/>
            <a:ext cx="2868073" cy="1978523"/>
          </a:xfrm>
          <a:prstGeom prst="rect">
            <a:avLst/>
          </a:prstGeom>
          <a:ln>
            <a:noFill/>
          </a:ln>
          <a:effectLst>
            <a:glow rad="139700">
              <a:schemeClr val="accent4">
                <a:satMod val="175000"/>
                <a:alpha val="40000"/>
              </a:schemeClr>
            </a:glow>
            <a:outerShdw blurRad="76200" dir="13500000" sy="23000" kx="1200000" algn="br" rotWithShape="0">
              <a:prstClr val="black">
                <a:alpha val="20000"/>
              </a:prstClr>
            </a:outerShdw>
          </a:effectLst>
          <a:scene3d>
            <a:camera prst="isometricOffAxis2Left"/>
            <a:lightRig rig="soft" dir="t">
              <a:rot lat="0" lon="0" rev="0"/>
            </a:lightRig>
          </a:scene3d>
          <a:sp3d contourW="44450" prstMaterial="matte">
            <a:bevelT w="63500" h="63500" prst="artDeco"/>
            <a:contourClr>
              <a:srgbClr val="FFFFFF"/>
            </a:contourClr>
          </a:sp3d>
        </p:spPr>
      </p:pic>
      <p:pic>
        <p:nvPicPr>
          <p:cNvPr id="9" name="Picture 8">
            <a:extLst>
              <a:ext uri="{FF2B5EF4-FFF2-40B4-BE49-F238E27FC236}">
                <a16:creationId xmlns:a16="http://schemas.microsoft.com/office/drawing/2014/main" id="{26EEEFF4-561A-E85F-C6A2-CC6355A4ABFB}"/>
              </a:ext>
            </a:extLst>
          </p:cNvPr>
          <p:cNvPicPr>
            <a:picLocks noChangeAspect="1"/>
          </p:cNvPicPr>
          <p:nvPr/>
        </p:nvPicPr>
        <p:blipFill rotWithShape="1">
          <a:blip r:embed="rId4">
            <a:extLst>
              <a:ext uri="{28A0092B-C50C-407E-A947-70E740481C1C}">
                <a14:useLocalDpi xmlns:a14="http://schemas.microsoft.com/office/drawing/2010/main" val="0"/>
              </a:ext>
            </a:extLst>
          </a:blip>
          <a:srcRect r="23239"/>
          <a:stretch/>
        </p:blipFill>
        <p:spPr>
          <a:xfrm>
            <a:off x="1193996" y="3966429"/>
            <a:ext cx="2935111" cy="2353745"/>
          </a:xfrm>
          <a:prstGeom prst="rect">
            <a:avLst/>
          </a:prstGeom>
          <a:ln>
            <a:noFill/>
          </a:ln>
          <a:effectLst>
            <a:glow rad="139700">
              <a:schemeClr val="accent4">
                <a:satMod val="175000"/>
                <a:alpha val="40000"/>
              </a:schemeClr>
            </a:glow>
            <a:outerShdw blurRad="76200" dir="13500000" sy="23000" kx="1200000" algn="br" rotWithShape="0">
              <a:prstClr val="black">
                <a:alpha val="20000"/>
              </a:prstClr>
            </a:outerShdw>
          </a:effectLst>
          <a:scene3d>
            <a:camera prst="isometricOffAxis2Left"/>
            <a:lightRig rig="soft" dir="t">
              <a:rot lat="0" lon="0" rev="0"/>
            </a:lightRig>
          </a:scene3d>
          <a:sp3d contourW="44450" prstMaterial="matte">
            <a:bevelT w="63500" h="63500" prst="artDeco"/>
            <a:contourClr>
              <a:srgbClr val="FFFFFF"/>
            </a:contourClr>
          </a:sp3d>
        </p:spPr>
      </p:pic>
      <p:pic>
        <p:nvPicPr>
          <p:cNvPr id="11" name="Picture 10">
            <a:extLst>
              <a:ext uri="{FF2B5EF4-FFF2-40B4-BE49-F238E27FC236}">
                <a16:creationId xmlns:a16="http://schemas.microsoft.com/office/drawing/2014/main" id="{50959F69-947E-CB7E-5E3B-AAA6DAAB247E}"/>
              </a:ext>
            </a:extLst>
          </p:cNvPr>
          <p:cNvPicPr>
            <a:picLocks noChangeAspect="1"/>
          </p:cNvPicPr>
          <p:nvPr/>
        </p:nvPicPr>
        <p:blipFill rotWithShape="1">
          <a:blip r:embed="rId5">
            <a:extLst>
              <a:ext uri="{28A0092B-C50C-407E-A947-70E740481C1C}">
                <a14:useLocalDpi xmlns:a14="http://schemas.microsoft.com/office/drawing/2010/main" val="0"/>
              </a:ext>
            </a:extLst>
          </a:blip>
          <a:srcRect r="24408"/>
          <a:stretch/>
        </p:blipFill>
        <p:spPr>
          <a:xfrm>
            <a:off x="7305790" y="4188867"/>
            <a:ext cx="2542885" cy="2216614"/>
          </a:xfrm>
          <a:prstGeom prst="rect">
            <a:avLst/>
          </a:prstGeom>
          <a:ln>
            <a:noFill/>
          </a:ln>
          <a:effectLst>
            <a:glow rad="139700">
              <a:schemeClr val="accent4">
                <a:satMod val="175000"/>
                <a:alpha val="40000"/>
              </a:schemeClr>
            </a:glow>
            <a:outerShdw blurRad="76200" dir="13500000" sy="23000" kx="1200000" algn="br" rotWithShape="0">
              <a:prstClr val="black">
                <a:alpha val="20000"/>
              </a:prstClr>
            </a:outerShdw>
          </a:effectLst>
          <a:scene3d>
            <a:camera prst="isometricOffAxis2Left"/>
            <a:lightRig rig="soft" dir="t">
              <a:rot lat="0" lon="0" rev="0"/>
            </a:lightRig>
          </a:scene3d>
          <a:sp3d contourW="44450" prstMaterial="matte">
            <a:bevelT w="63500" h="63500" prst="artDeco"/>
            <a:contourClr>
              <a:srgbClr val="FFFFFF"/>
            </a:contourClr>
          </a:sp3d>
        </p:spPr>
      </p:pic>
      <p:pic>
        <p:nvPicPr>
          <p:cNvPr id="20" name="Picture 19">
            <a:extLst>
              <a:ext uri="{FF2B5EF4-FFF2-40B4-BE49-F238E27FC236}">
                <a16:creationId xmlns:a16="http://schemas.microsoft.com/office/drawing/2014/main" id="{99E4379D-3F57-C9D1-86E7-FE2FFC312EE5}"/>
              </a:ext>
            </a:extLst>
          </p:cNvPr>
          <p:cNvPicPr>
            <a:picLocks noChangeAspect="1"/>
          </p:cNvPicPr>
          <p:nvPr/>
        </p:nvPicPr>
        <p:blipFill rotWithShape="1">
          <a:blip r:embed="rId4">
            <a:extLst>
              <a:ext uri="{28A0092B-C50C-407E-A947-70E740481C1C}">
                <a14:useLocalDpi xmlns:a14="http://schemas.microsoft.com/office/drawing/2010/main" val="0"/>
              </a:ext>
            </a:extLst>
          </a:blip>
          <a:srcRect r="22792"/>
          <a:stretch/>
        </p:blipFill>
        <p:spPr>
          <a:xfrm>
            <a:off x="7305790" y="1273394"/>
            <a:ext cx="2542885" cy="2027412"/>
          </a:xfrm>
          <a:prstGeom prst="rect">
            <a:avLst/>
          </a:prstGeom>
          <a:ln>
            <a:noFill/>
          </a:ln>
          <a:effectLst>
            <a:glow rad="139700">
              <a:schemeClr val="accent4">
                <a:satMod val="175000"/>
                <a:alpha val="40000"/>
              </a:schemeClr>
            </a:glow>
            <a:outerShdw blurRad="76200" dir="13500000" sy="23000" kx="1200000" algn="br" rotWithShape="0">
              <a:prstClr val="black">
                <a:alpha val="20000"/>
              </a:prstClr>
            </a:outerShdw>
          </a:effectLst>
          <a:scene3d>
            <a:camera prst="isometricOffAxis2Left"/>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19766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FEF02ED-1A54-4E91-BC94-24FC5859BBFC}"/>
              </a:ext>
            </a:extLst>
          </p:cNvPr>
          <p:cNvSpPr/>
          <p:nvPr/>
        </p:nvSpPr>
        <p:spPr>
          <a:xfrm>
            <a:off x="0" y="0"/>
            <a:ext cx="11568608" cy="6858000"/>
          </a:xfrm>
          <a:prstGeom prst="rect">
            <a:avLst/>
          </a:prstGeom>
          <a:gradFill flip="none" rotWithShape="1">
            <a:gsLst>
              <a:gs pos="42000">
                <a:srgbClr val="12171C">
                  <a:alpha val="92000"/>
                </a:srgbClr>
              </a:gs>
              <a:gs pos="100000">
                <a:srgbClr val="2B353F">
                  <a:alpha val="97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3" name="TextBox 2">
            <a:extLst>
              <a:ext uri="{FF2B5EF4-FFF2-40B4-BE49-F238E27FC236}">
                <a16:creationId xmlns:a16="http://schemas.microsoft.com/office/drawing/2014/main" id="{C8B355AE-4D80-7B7E-F1D7-1A6C6B9A3D15}"/>
              </a:ext>
            </a:extLst>
          </p:cNvPr>
          <p:cNvSpPr txBox="1"/>
          <p:nvPr/>
        </p:nvSpPr>
        <p:spPr>
          <a:xfrm>
            <a:off x="3121003" y="537826"/>
            <a:ext cx="5326602" cy="646331"/>
          </a:xfrm>
          <a:prstGeom prst="rect">
            <a:avLst/>
          </a:prstGeom>
          <a:noFill/>
        </p:spPr>
        <p:txBody>
          <a:bodyPr wrap="square" rtlCol="0">
            <a:spAutoFit/>
          </a:bodyPr>
          <a:lstStyle/>
          <a:p>
            <a:pPr algn="ctr"/>
            <a:r>
              <a:rPr lang="en-IN" sz="3600" b="1" spc="50" dirty="0">
                <a:ln w="0">
                  <a:solidFill>
                    <a:srgbClr val="002060"/>
                  </a:solidFill>
                </a:ln>
                <a:solidFill>
                  <a:schemeClr val="bg1">
                    <a:lumMod val="95000"/>
                  </a:schemeClr>
                </a:solidFill>
                <a:effectLst>
                  <a:innerShdw blurRad="63500" dist="50800" dir="13500000">
                    <a:srgbClr val="000000">
                      <a:alpha val="50000"/>
                    </a:srgbClr>
                  </a:innerShdw>
                </a:effectLst>
              </a:rPr>
              <a:t>Conclusion</a:t>
            </a:r>
          </a:p>
        </p:txBody>
      </p:sp>
      <p:sp>
        <p:nvSpPr>
          <p:cNvPr id="5" name="Footer Placeholder 4">
            <a:extLst>
              <a:ext uri="{FF2B5EF4-FFF2-40B4-BE49-F238E27FC236}">
                <a16:creationId xmlns:a16="http://schemas.microsoft.com/office/drawing/2014/main" id="{E048351B-8B4E-8C6D-2506-5CED34700930}"/>
              </a:ext>
            </a:extLst>
          </p:cNvPr>
          <p:cNvSpPr>
            <a:spLocks noGrp="1"/>
          </p:cNvSpPr>
          <p:nvPr>
            <p:ph type="ftr" sz="quarter" idx="11"/>
          </p:nvPr>
        </p:nvSpPr>
        <p:spPr/>
        <p:txBody>
          <a:bodyPr/>
          <a:lstStyle/>
          <a:p>
            <a:pPr algn="r"/>
            <a:r>
              <a:rPr lang="id-ID" dirty="0"/>
              <a:t>Final Project Report</a:t>
            </a:r>
          </a:p>
        </p:txBody>
      </p:sp>
      <p:pic>
        <p:nvPicPr>
          <p:cNvPr id="14" name="image1.png">
            <a:extLst>
              <a:ext uri="{FF2B5EF4-FFF2-40B4-BE49-F238E27FC236}">
                <a16:creationId xmlns:a16="http://schemas.microsoft.com/office/drawing/2014/main" id="{E6DC7735-393E-D6CD-EB56-ED011F8F96B1}"/>
              </a:ext>
            </a:extLst>
          </p:cNvPr>
          <p:cNvPicPr/>
          <p:nvPr/>
        </p:nvPicPr>
        <p:blipFill>
          <a:blip r:embed="rId2" cstate="print"/>
          <a:srcRect/>
          <a:stretch/>
        </p:blipFill>
        <p:spPr>
          <a:xfrm rot="16200000">
            <a:off x="11216413" y="5870314"/>
            <a:ext cx="1327785" cy="480060"/>
          </a:xfrm>
          <a:prstGeom prst="rect">
            <a:avLst/>
          </a:prstGeom>
        </p:spPr>
      </p:pic>
      <p:sp>
        <p:nvSpPr>
          <p:cNvPr id="6" name="TextBox 5">
            <a:extLst>
              <a:ext uri="{FF2B5EF4-FFF2-40B4-BE49-F238E27FC236}">
                <a16:creationId xmlns:a16="http://schemas.microsoft.com/office/drawing/2014/main" id="{EEE25E4C-250A-C1EE-8C4B-775EFF297FB8}"/>
              </a:ext>
            </a:extLst>
          </p:cNvPr>
          <p:cNvSpPr txBox="1"/>
          <p:nvPr/>
        </p:nvSpPr>
        <p:spPr>
          <a:xfrm>
            <a:off x="1722268" y="1924846"/>
            <a:ext cx="8292389" cy="2477922"/>
          </a:xfrm>
          <a:prstGeom prst="rect">
            <a:avLst/>
          </a:prstGeom>
          <a:noFill/>
        </p:spPr>
        <p:txBody>
          <a:bodyPr wrap="square" rtlCol="0">
            <a:spAutoFit/>
          </a:bodyPr>
          <a:lstStyle/>
          <a:p>
            <a:pPr>
              <a:lnSpc>
                <a:spcPct val="200000"/>
              </a:lnSpc>
            </a:pPr>
            <a:r>
              <a:rPr lang="en-US" sz="1600" dirty="0">
                <a:solidFill>
                  <a:schemeClr val="bg1"/>
                </a:solidFill>
              </a:rPr>
              <a:t>The app made using Python3 is free to use and open source. This app helps user to make their own team, select their own players, play their own matches and score points. This app has a lot of potential as it can be used to play with friends as a fun past-time activity. The GUI developed using PyQT framework is very user friendly and easy to use. The database used is SQLite which is a SQL database that is easy to use and integrate in Python workflow.</a:t>
            </a:r>
          </a:p>
        </p:txBody>
      </p:sp>
    </p:spTree>
    <p:extLst>
      <p:ext uri="{BB962C8B-B14F-4D97-AF65-F5344CB8AC3E}">
        <p14:creationId xmlns:p14="http://schemas.microsoft.com/office/powerpoint/2010/main" val="185272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3D9BC9-7E9F-42A6-91FA-C0267A10A923}"/>
              </a:ext>
            </a:extLst>
          </p:cNvPr>
          <p:cNvSpPr/>
          <p:nvPr/>
        </p:nvSpPr>
        <p:spPr>
          <a:xfrm>
            <a:off x="0" y="0"/>
            <a:ext cx="11568608" cy="6858000"/>
          </a:xfrm>
          <a:prstGeom prst="rect">
            <a:avLst/>
          </a:prstGeom>
          <a:gradFill flip="none" rotWithShape="1">
            <a:gsLst>
              <a:gs pos="42000">
                <a:srgbClr val="12171C">
                  <a:alpha val="92000"/>
                </a:srgbClr>
              </a:gs>
              <a:gs pos="100000">
                <a:srgbClr val="2B353F">
                  <a:alpha val="97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7" name="Freeform: Shape 6">
            <a:extLst>
              <a:ext uri="{FF2B5EF4-FFF2-40B4-BE49-F238E27FC236}">
                <a16:creationId xmlns:a16="http://schemas.microsoft.com/office/drawing/2014/main" id="{73BD22E5-4A3C-456F-9415-EDAA85B586CE}"/>
              </a:ext>
            </a:extLst>
          </p:cNvPr>
          <p:cNvSpPr/>
          <p:nvPr/>
        </p:nvSpPr>
        <p:spPr>
          <a:xfrm rot="16200000">
            <a:off x="226507" y="3058478"/>
            <a:ext cx="3573015" cy="4026027"/>
          </a:xfrm>
          <a:custGeom>
            <a:avLst/>
            <a:gdLst>
              <a:gd name="connsiteX0" fmla="*/ 6857998 w 6857998"/>
              <a:gd name="connsiteY0" fmla="*/ 0 h 7727503"/>
              <a:gd name="connsiteX1" fmla="*/ 6857998 w 6857998"/>
              <a:gd name="connsiteY1" fmla="*/ 1727393 h 7727503"/>
              <a:gd name="connsiteX2" fmla="*/ 6854038 w 6857998"/>
              <a:gd name="connsiteY2" fmla="*/ 1884025 h 7727503"/>
              <a:gd name="connsiteX3" fmla="*/ 3810003 w 6857998"/>
              <a:gd name="connsiteY3" fmla="*/ 4775175 h 7727503"/>
              <a:gd name="connsiteX4" fmla="*/ 3429001 w 6857998"/>
              <a:gd name="connsiteY4" fmla="*/ 4775175 h 7727503"/>
              <a:gd name="connsiteX5" fmla="*/ 3429001 w 6857998"/>
              <a:gd name="connsiteY5" fmla="*/ 4775179 h 7727503"/>
              <a:gd name="connsiteX6" fmla="*/ 3048002 w 6857998"/>
              <a:gd name="connsiteY6" fmla="*/ 4775179 h 7727503"/>
              <a:gd name="connsiteX7" fmla="*/ 3966 w 6857998"/>
              <a:gd name="connsiteY7" fmla="*/ 7666327 h 7727503"/>
              <a:gd name="connsiteX8" fmla="*/ 2419 w 6857998"/>
              <a:gd name="connsiteY8" fmla="*/ 7727503 h 7727503"/>
              <a:gd name="connsiteX9" fmla="*/ 0 w 6857998"/>
              <a:gd name="connsiteY9" fmla="*/ 7727503 h 7727503"/>
              <a:gd name="connsiteX10" fmla="*/ 0 w 6857998"/>
              <a:gd name="connsiteY10" fmla="*/ 1727175 h 7727503"/>
              <a:gd name="connsiteX11" fmla="*/ 0 w 6857998"/>
              <a:gd name="connsiteY11" fmla="*/ 1678832 h 7727503"/>
              <a:gd name="connsiteX12" fmla="*/ 0 w 6857998"/>
              <a:gd name="connsiteY12" fmla="*/ 0 h 772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8" h="7727503">
                <a:moveTo>
                  <a:pt x="6857998" y="0"/>
                </a:moveTo>
                <a:lnTo>
                  <a:pt x="6857998" y="1727393"/>
                </a:lnTo>
                <a:lnTo>
                  <a:pt x="6854038" y="1884025"/>
                </a:lnTo>
                <a:cubicBezTo>
                  <a:pt x="6772403" y="3494496"/>
                  <a:pt x="5440762" y="4775176"/>
                  <a:pt x="3810003" y="4775175"/>
                </a:cubicBezTo>
                <a:lnTo>
                  <a:pt x="3429001" y="4775175"/>
                </a:lnTo>
                <a:lnTo>
                  <a:pt x="3429001" y="4775179"/>
                </a:lnTo>
                <a:lnTo>
                  <a:pt x="3048002" y="4775179"/>
                </a:lnTo>
                <a:cubicBezTo>
                  <a:pt x="1417243" y="4775179"/>
                  <a:pt x="85602" y="6055858"/>
                  <a:pt x="3966" y="7666327"/>
                </a:cubicBezTo>
                <a:lnTo>
                  <a:pt x="2419" y="7727503"/>
                </a:lnTo>
                <a:lnTo>
                  <a:pt x="0" y="7727503"/>
                </a:lnTo>
                <a:lnTo>
                  <a:pt x="0" y="1727175"/>
                </a:lnTo>
                <a:lnTo>
                  <a:pt x="0" y="1678832"/>
                </a:lnTo>
                <a:lnTo>
                  <a:pt x="0" y="0"/>
                </a:lnTo>
                <a:close/>
              </a:path>
            </a:pathLst>
          </a:custGeom>
          <a:gradFill flip="none" rotWithShape="1">
            <a:gsLst>
              <a:gs pos="100000">
                <a:srgbClr val="48F9D5"/>
              </a:gs>
              <a:gs pos="0">
                <a:srgbClr val="4BA1F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grpSp>
        <p:nvGrpSpPr>
          <p:cNvPr id="21" name="Group 20">
            <a:extLst>
              <a:ext uri="{FF2B5EF4-FFF2-40B4-BE49-F238E27FC236}">
                <a16:creationId xmlns:a16="http://schemas.microsoft.com/office/drawing/2014/main" id="{BB6CDD7E-950A-491E-BD6C-7DE48D1CF20C}"/>
              </a:ext>
            </a:extLst>
          </p:cNvPr>
          <p:cNvGrpSpPr/>
          <p:nvPr/>
        </p:nvGrpSpPr>
        <p:grpSpPr>
          <a:xfrm>
            <a:off x="5879976" y="2365429"/>
            <a:ext cx="3398046" cy="1063571"/>
            <a:chOff x="5747598" y="2780928"/>
            <a:chExt cx="3398046" cy="1063571"/>
          </a:xfrm>
        </p:grpSpPr>
        <p:sp>
          <p:nvSpPr>
            <p:cNvPr id="8" name="TextBox 7">
              <a:extLst>
                <a:ext uri="{FF2B5EF4-FFF2-40B4-BE49-F238E27FC236}">
                  <a16:creationId xmlns:a16="http://schemas.microsoft.com/office/drawing/2014/main" id="{2C3525B4-DC0A-4B5D-99C5-7E354E998BFD}"/>
                </a:ext>
              </a:extLst>
            </p:cNvPr>
            <p:cNvSpPr txBox="1"/>
            <p:nvPr/>
          </p:nvSpPr>
          <p:spPr>
            <a:xfrm>
              <a:off x="5747598" y="3013502"/>
              <a:ext cx="3398046" cy="830997"/>
            </a:xfrm>
            <a:prstGeom prst="rect">
              <a:avLst/>
            </a:prstGeom>
            <a:noFill/>
          </p:spPr>
          <p:txBody>
            <a:bodyPr wrap="none" lIns="0" tIns="0" rIns="0" bIns="0" rtlCol="0">
              <a:spAutoFit/>
            </a:bodyPr>
            <a:lstStyle/>
            <a:p>
              <a:r>
                <a:rPr lang="en-US" sz="5400" b="1" dirty="0">
                  <a:solidFill>
                    <a:schemeClr val="bg1"/>
                  </a:solidFill>
                  <a:latin typeface="+mj-lt"/>
                </a:rPr>
                <a:t>Thank you</a:t>
              </a:r>
              <a:endParaRPr lang="id-ID" sz="4800" b="1" dirty="0">
                <a:solidFill>
                  <a:schemeClr val="bg1"/>
                </a:solidFill>
                <a:latin typeface="+mj-lt"/>
              </a:endParaRPr>
            </a:p>
          </p:txBody>
        </p:sp>
        <p:cxnSp>
          <p:nvCxnSpPr>
            <p:cNvPr id="19" name="Straight Connector 18">
              <a:extLst>
                <a:ext uri="{FF2B5EF4-FFF2-40B4-BE49-F238E27FC236}">
                  <a16:creationId xmlns:a16="http://schemas.microsoft.com/office/drawing/2014/main" id="{153C6811-30A0-4DF9-A6E3-0F419A0DABC3}"/>
                </a:ext>
              </a:extLst>
            </p:cNvPr>
            <p:cNvCxnSpPr>
              <a:cxnSpLocks/>
            </p:cNvCxnSpPr>
            <p:nvPr/>
          </p:nvCxnSpPr>
          <p:spPr>
            <a:xfrm>
              <a:off x="5747598" y="2780928"/>
              <a:ext cx="3398046" cy="0"/>
            </a:xfrm>
            <a:prstGeom prst="line">
              <a:avLst/>
            </a:prstGeom>
            <a:ln>
              <a:gradFill flip="none" rotWithShape="1">
                <a:gsLst>
                  <a:gs pos="0">
                    <a:srgbClr val="48F9D5"/>
                  </a:gs>
                  <a:gs pos="100000">
                    <a:srgbClr val="4BA1FC"/>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5034581"/>
      </p:ext>
    </p:extLst>
  </p:cSld>
  <p:clrMapOvr>
    <a:masterClrMapping/>
  </p:clrMapOvr>
</p:sld>
</file>

<file path=ppt/theme/theme1.xml><?xml version="1.0" encoding="utf-8"?>
<a:theme xmlns:a="http://schemas.openxmlformats.org/drawingml/2006/main" name="1_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ustom 34">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186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Sharma</dc:creator>
  <cp:lastModifiedBy>Kunal  Sharma</cp:lastModifiedBy>
  <cp:revision>12</cp:revision>
  <dcterms:created xsi:type="dcterms:W3CDTF">2022-05-14T07:17:42Z</dcterms:created>
  <dcterms:modified xsi:type="dcterms:W3CDTF">2022-11-13T10:22:26Z</dcterms:modified>
</cp:coreProperties>
</file>