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Lst>
  <p:notesMasterIdLst>
    <p:notesMasterId r:id="rId99"/>
  </p:notesMasterIdLst>
  <p:sldIdLst>
    <p:sldId id="256" r:id="rId3"/>
    <p:sldId id="258" r:id="rId4"/>
    <p:sldId id="1777" r:id="rId5"/>
    <p:sldId id="1787" r:id="rId6"/>
    <p:sldId id="1788" r:id="rId7"/>
    <p:sldId id="1789" r:id="rId8"/>
    <p:sldId id="1790" r:id="rId9"/>
    <p:sldId id="1791" r:id="rId10"/>
    <p:sldId id="1792" r:id="rId11"/>
    <p:sldId id="1793" r:id="rId12"/>
    <p:sldId id="1794" r:id="rId13"/>
    <p:sldId id="1795" r:id="rId14"/>
    <p:sldId id="1796" r:id="rId15"/>
    <p:sldId id="1797" r:id="rId16"/>
    <p:sldId id="1798" r:id="rId17"/>
    <p:sldId id="1799" r:id="rId18"/>
    <p:sldId id="1800" r:id="rId19"/>
    <p:sldId id="1801" r:id="rId20"/>
    <p:sldId id="1802" r:id="rId21"/>
    <p:sldId id="1803" r:id="rId22"/>
    <p:sldId id="1804" r:id="rId23"/>
    <p:sldId id="1805" r:id="rId24"/>
    <p:sldId id="1806" r:id="rId25"/>
    <p:sldId id="1807" r:id="rId26"/>
    <p:sldId id="1808" r:id="rId27"/>
    <p:sldId id="1809" r:id="rId28"/>
    <p:sldId id="1810" r:id="rId29"/>
    <p:sldId id="1811" r:id="rId30"/>
    <p:sldId id="1812" r:id="rId31"/>
    <p:sldId id="1813" r:id="rId32"/>
    <p:sldId id="1814" r:id="rId33"/>
    <p:sldId id="1815" r:id="rId34"/>
    <p:sldId id="1816" r:id="rId35"/>
    <p:sldId id="1817" r:id="rId36"/>
    <p:sldId id="1818" r:id="rId37"/>
    <p:sldId id="1819" r:id="rId38"/>
    <p:sldId id="1820" r:id="rId39"/>
    <p:sldId id="1821" r:id="rId40"/>
    <p:sldId id="1822" r:id="rId41"/>
    <p:sldId id="1823" r:id="rId42"/>
    <p:sldId id="1824" r:id="rId43"/>
    <p:sldId id="1881" r:id="rId44"/>
    <p:sldId id="1882" r:id="rId45"/>
    <p:sldId id="1883" r:id="rId46"/>
    <p:sldId id="1825" r:id="rId47"/>
    <p:sldId id="1826" r:id="rId48"/>
    <p:sldId id="1827" r:id="rId49"/>
    <p:sldId id="1828" r:id="rId50"/>
    <p:sldId id="1829" r:id="rId51"/>
    <p:sldId id="1830" r:id="rId52"/>
    <p:sldId id="1831" r:id="rId53"/>
    <p:sldId id="1833" r:id="rId54"/>
    <p:sldId id="1834" r:id="rId55"/>
    <p:sldId id="1835" r:id="rId56"/>
    <p:sldId id="1836" r:id="rId57"/>
    <p:sldId id="1837" r:id="rId58"/>
    <p:sldId id="1838" r:id="rId59"/>
    <p:sldId id="1839" r:id="rId60"/>
    <p:sldId id="1840" r:id="rId61"/>
    <p:sldId id="1841" r:id="rId62"/>
    <p:sldId id="1842" r:id="rId63"/>
    <p:sldId id="1843" r:id="rId64"/>
    <p:sldId id="1844" r:id="rId65"/>
    <p:sldId id="1845" r:id="rId66"/>
    <p:sldId id="1846" r:id="rId67"/>
    <p:sldId id="1778" r:id="rId68"/>
    <p:sldId id="1848" r:id="rId69"/>
    <p:sldId id="1867" r:id="rId70"/>
    <p:sldId id="1850" r:id="rId71"/>
    <p:sldId id="1851" r:id="rId72"/>
    <p:sldId id="1868" r:id="rId73"/>
    <p:sldId id="1853" r:id="rId74"/>
    <p:sldId id="1854" r:id="rId75"/>
    <p:sldId id="1855" r:id="rId76"/>
    <p:sldId id="1856" r:id="rId77"/>
    <p:sldId id="1857" r:id="rId78"/>
    <p:sldId id="1858" r:id="rId79"/>
    <p:sldId id="1859" r:id="rId80"/>
    <p:sldId id="1860" r:id="rId81"/>
    <p:sldId id="1861" r:id="rId82"/>
    <p:sldId id="1862" r:id="rId83"/>
    <p:sldId id="1863" r:id="rId84"/>
    <p:sldId id="1864" r:id="rId85"/>
    <p:sldId id="1865" r:id="rId86"/>
    <p:sldId id="1866" r:id="rId87"/>
    <p:sldId id="1880" r:id="rId88"/>
    <p:sldId id="1869" r:id="rId89"/>
    <p:sldId id="1870" r:id="rId90"/>
    <p:sldId id="1871" r:id="rId91"/>
    <p:sldId id="1872" r:id="rId92"/>
    <p:sldId id="1873" r:id="rId93"/>
    <p:sldId id="1874" r:id="rId94"/>
    <p:sldId id="1875" r:id="rId95"/>
    <p:sldId id="1876" r:id="rId96"/>
    <p:sldId id="1877" r:id="rId97"/>
    <p:sldId id="261" r:id="rId98"/>
  </p:sldIdLst>
  <p:sldSz cx="9144000" cy="6858000" type="screen4x3"/>
  <p:notesSz cx="6858000" cy="9144000"/>
  <p:custDataLst>
    <p:tags r:id="rId10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A3E"/>
    <a:srgbClr val="11242B"/>
    <a:srgbClr val="0F1545"/>
    <a:srgbClr val="261300"/>
    <a:srgbClr val="7784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692" y="5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4.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8.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image" Target="../media/image106.wmf"/><Relationship Id="rId7" Type="http://schemas.openxmlformats.org/officeDocument/2006/relationships/image" Target="../media/image110.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0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image" Target="../media/image125.wmf"/><Relationship Id="rId7" Type="http://schemas.openxmlformats.org/officeDocument/2006/relationships/image" Target="../media/image129.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04.wmf"/><Relationship Id="rId4" Type="http://schemas.openxmlformats.org/officeDocument/2006/relationships/image" Target="../media/image13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4" Type="http://schemas.openxmlformats.org/officeDocument/2006/relationships/image" Target="../media/image144.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4.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image" Target="../media/image150.wmf"/><Relationship Id="rId7" Type="http://schemas.openxmlformats.org/officeDocument/2006/relationships/image" Target="../media/image154.wmf"/><Relationship Id="rId2" Type="http://schemas.openxmlformats.org/officeDocument/2006/relationships/image" Target="../media/image149.wmf"/><Relationship Id="rId1" Type="http://schemas.openxmlformats.org/officeDocument/2006/relationships/image" Target="../media/image148.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 Id="rId9" Type="http://schemas.openxmlformats.org/officeDocument/2006/relationships/image" Target="../media/image15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 Id="rId5" Type="http://schemas.openxmlformats.org/officeDocument/2006/relationships/image" Target="../media/image161.wmf"/><Relationship Id="rId4" Type="http://schemas.openxmlformats.org/officeDocument/2006/relationships/image" Target="../media/image16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57.wmf"/><Relationship Id="rId1" Type="http://schemas.openxmlformats.org/officeDocument/2006/relationships/image" Target="../media/image16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6.wmf"/><Relationship Id="rId7" Type="http://schemas.openxmlformats.org/officeDocument/2006/relationships/image" Target="../media/image170.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69.wmf"/><Relationship Id="rId5" Type="http://schemas.openxmlformats.org/officeDocument/2006/relationships/image" Target="../media/image168.wmf"/><Relationship Id="rId4" Type="http://schemas.openxmlformats.org/officeDocument/2006/relationships/image" Target="../media/image16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64.wmf"/><Relationship Id="rId5" Type="http://schemas.openxmlformats.org/officeDocument/2006/relationships/image" Target="../media/image174.wmf"/><Relationship Id="rId4" Type="http://schemas.openxmlformats.org/officeDocument/2006/relationships/image" Target="../media/image173.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75.wmf"/><Relationship Id="rId1" Type="http://schemas.openxmlformats.org/officeDocument/2006/relationships/image" Target="../media/image174.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83.wmf"/><Relationship Id="rId3" Type="http://schemas.openxmlformats.org/officeDocument/2006/relationships/image" Target="../media/image178.wmf"/><Relationship Id="rId7" Type="http://schemas.openxmlformats.org/officeDocument/2006/relationships/image" Target="../media/image182.wmf"/><Relationship Id="rId2" Type="http://schemas.openxmlformats.org/officeDocument/2006/relationships/image" Target="../media/image177.wmf"/><Relationship Id="rId1" Type="http://schemas.openxmlformats.org/officeDocument/2006/relationships/image" Target="../media/image176.w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85.wmf"/><Relationship Id="rId1" Type="http://schemas.openxmlformats.org/officeDocument/2006/relationships/image" Target="../media/image18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 Id="rId4" Type="http://schemas.openxmlformats.org/officeDocument/2006/relationships/image" Target="../media/image189.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57.wmf"/><Relationship Id="rId4" Type="http://schemas.openxmlformats.org/officeDocument/2006/relationships/image" Target="../media/image195.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01.wmf"/><Relationship Id="rId3" Type="http://schemas.openxmlformats.org/officeDocument/2006/relationships/image" Target="../media/image196.wmf"/><Relationship Id="rId7" Type="http://schemas.openxmlformats.org/officeDocument/2006/relationships/image" Target="../media/image200.wmf"/><Relationship Id="rId2" Type="http://schemas.openxmlformats.org/officeDocument/2006/relationships/image" Target="../media/image195.wmf"/><Relationship Id="rId1" Type="http://schemas.openxmlformats.org/officeDocument/2006/relationships/image" Target="../media/image194.wmf"/><Relationship Id="rId6" Type="http://schemas.openxmlformats.org/officeDocument/2006/relationships/image" Target="../media/image199.wmf"/><Relationship Id="rId5" Type="http://schemas.openxmlformats.org/officeDocument/2006/relationships/image" Target="../media/image198.wmf"/><Relationship Id="rId4" Type="http://schemas.openxmlformats.org/officeDocument/2006/relationships/image" Target="../media/image197.wmf"/><Relationship Id="rId9" Type="http://schemas.openxmlformats.org/officeDocument/2006/relationships/image" Target="../media/image202.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 Id="rId4" Type="http://schemas.openxmlformats.org/officeDocument/2006/relationships/image" Target="../media/image206.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09.wmf"/><Relationship Id="rId2" Type="http://schemas.openxmlformats.org/officeDocument/2006/relationships/image" Target="../media/image208.wmf"/><Relationship Id="rId1" Type="http://schemas.openxmlformats.org/officeDocument/2006/relationships/image" Target="../media/image20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12.wmf"/><Relationship Id="rId7" Type="http://schemas.openxmlformats.org/officeDocument/2006/relationships/image" Target="../media/image216.wmf"/><Relationship Id="rId2" Type="http://schemas.openxmlformats.org/officeDocument/2006/relationships/image" Target="../media/image211.wmf"/><Relationship Id="rId1" Type="http://schemas.openxmlformats.org/officeDocument/2006/relationships/image" Target="../media/image210.wmf"/><Relationship Id="rId6" Type="http://schemas.openxmlformats.org/officeDocument/2006/relationships/image" Target="../media/image215.wmf"/><Relationship Id="rId5" Type="http://schemas.openxmlformats.org/officeDocument/2006/relationships/image" Target="../media/image214.wmf"/><Relationship Id="rId4" Type="http://schemas.openxmlformats.org/officeDocument/2006/relationships/image" Target="../media/image21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28.wmf"/><Relationship Id="rId7" Type="http://schemas.openxmlformats.org/officeDocument/2006/relationships/image" Target="../media/image232.wmf"/><Relationship Id="rId2" Type="http://schemas.openxmlformats.org/officeDocument/2006/relationships/image" Target="../media/image227.wmf"/><Relationship Id="rId1" Type="http://schemas.openxmlformats.org/officeDocument/2006/relationships/image" Target="../media/image226.wmf"/><Relationship Id="rId6" Type="http://schemas.openxmlformats.org/officeDocument/2006/relationships/image" Target="../media/image231.wmf"/><Relationship Id="rId5" Type="http://schemas.openxmlformats.org/officeDocument/2006/relationships/image" Target="../media/image230.wmf"/><Relationship Id="rId4" Type="http://schemas.openxmlformats.org/officeDocument/2006/relationships/image" Target="../media/image229.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240.wmf"/><Relationship Id="rId3" Type="http://schemas.openxmlformats.org/officeDocument/2006/relationships/image" Target="../media/image235.wmf"/><Relationship Id="rId7" Type="http://schemas.openxmlformats.org/officeDocument/2006/relationships/image" Target="../media/image239.wmf"/><Relationship Id="rId2" Type="http://schemas.openxmlformats.org/officeDocument/2006/relationships/image" Target="../media/image234.wmf"/><Relationship Id="rId1" Type="http://schemas.openxmlformats.org/officeDocument/2006/relationships/image" Target="../media/image233.wmf"/><Relationship Id="rId6" Type="http://schemas.openxmlformats.org/officeDocument/2006/relationships/image" Target="../media/image238.wmf"/><Relationship Id="rId11" Type="http://schemas.openxmlformats.org/officeDocument/2006/relationships/image" Target="../media/image243.wmf"/><Relationship Id="rId5" Type="http://schemas.openxmlformats.org/officeDocument/2006/relationships/image" Target="../media/image237.wmf"/><Relationship Id="rId10" Type="http://schemas.openxmlformats.org/officeDocument/2006/relationships/image" Target="../media/image242.wmf"/><Relationship Id="rId4" Type="http://schemas.openxmlformats.org/officeDocument/2006/relationships/image" Target="../media/image236.wmf"/><Relationship Id="rId9" Type="http://schemas.openxmlformats.org/officeDocument/2006/relationships/image" Target="../media/image241.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51.wmf"/><Relationship Id="rId13" Type="http://schemas.openxmlformats.org/officeDocument/2006/relationships/image" Target="../media/image256.wmf"/><Relationship Id="rId18" Type="http://schemas.openxmlformats.org/officeDocument/2006/relationships/image" Target="../media/image240.wmf"/><Relationship Id="rId3" Type="http://schemas.openxmlformats.org/officeDocument/2006/relationships/image" Target="../media/image246.wmf"/><Relationship Id="rId21" Type="http://schemas.openxmlformats.org/officeDocument/2006/relationships/image" Target="../media/image243.wmf"/><Relationship Id="rId7" Type="http://schemas.openxmlformats.org/officeDocument/2006/relationships/image" Target="../media/image250.wmf"/><Relationship Id="rId12" Type="http://schemas.openxmlformats.org/officeDocument/2006/relationships/image" Target="../media/image255.wmf"/><Relationship Id="rId17" Type="http://schemas.openxmlformats.org/officeDocument/2006/relationships/image" Target="../media/image239.wmf"/><Relationship Id="rId2" Type="http://schemas.openxmlformats.org/officeDocument/2006/relationships/image" Target="../media/image245.wmf"/><Relationship Id="rId16" Type="http://schemas.openxmlformats.org/officeDocument/2006/relationships/image" Target="../media/image238.wmf"/><Relationship Id="rId20" Type="http://schemas.openxmlformats.org/officeDocument/2006/relationships/image" Target="../media/image242.wmf"/><Relationship Id="rId1" Type="http://schemas.openxmlformats.org/officeDocument/2006/relationships/image" Target="../media/image244.wmf"/><Relationship Id="rId6" Type="http://schemas.openxmlformats.org/officeDocument/2006/relationships/image" Target="../media/image249.wmf"/><Relationship Id="rId11" Type="http://schemas.openxmlformats.org/officeDocument/2006/relationships/image" Target="../media/image254.wmf"/><Relationship Id="rId5" Type="http://schemas.openxmlformats.org/officeDocument/2006/relationships/image" Target="../media/image248.wmf"/><Relationship Id="rId15" Type="http://schemas.openxmlformats.org/officeDocument/2006/relationships/image" Target="../media/image258.wmf"/><Relationship Id="rId10" Type="http://schemas.openxmlformats.org/officeDocument/2006/relationships/image" Target="../media/image253.wmf"/><Relationship Id="rId19" Type="http://schemas.openxmlformats.org/officeDocument/2006/relationships/image" Target="../media/image241.wmf"/><Relationship Id="rId4" Type="http://schemas.openxmlformats.org/officeDocument/2006/relationships/image" Target="../media/image247.wmf"/><Relationship Id="rId9" Type="http://schemas.openxmlformats.org/officeDocument/2006/relationships/image" Target="../media/image252.wmf"/><Relationship Id="rId14" Type="http://schemas.openxmlformats.org/officeDocument/2006/relationships/image" Target="../media/image257.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 Id="rId4" Type="http://schemas.openxmlformats.org/officeDocument/2006/relationships/image" Target="../media/image262.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240.wmf"/><Relationship Id="rId13" Type="http://schemas.openxmlformats.org/officeDocument/2006/relationships/image" Target="../media/image268.wmf"/><Relationship Id="rId3" Type="http://schemas.openxmlformats.org/officeDocument/2006/relationships/image" Target="../media/image264.wmf"/><Relationship Id="rId7" Type="http://schemas.openxmlformats.org/officeDocument/2006/relationships/image" Target="../media/image239.wmf"/><Relationship Id="rId12" Type="http://schemas.openxmlformats.org/officeDocument/2006/relationships/image" Target="../media/image267.wmf"/><Relationship Id="rId2" Type="http://schemas.openxmlformats.org/officeDocument/2006/relationships/image" Target="../media/image261.wmf"/><Relationship Id="rId1" Type="http://schemas.openxmlformats.org/officeDocument/2006/relationships/image" Target="../media/image263.wmf"/><Relationship Id="rId6" Type="http://schemas.openxmlformats.org/officeDocument/2006/relationships/image" Target="../media/image238.wmf"/><Relationship Id="rId11" Type="http://schemas.openxmlformats.org/officeDocument/2006/relationships/image" Target="../media/image243.wmf"/><Relationship Id="rId5" Type="http://schemas.openxmlformats.org/officeDocument/2006/relationships/image" Target="../media/image266.wmf"/><Relationship Id="rId10" Type="http://schemas.openxmlformats.org/officeDocument/2006/relationships/image" Target="../media/image242.wmf"/><Relationship Id="rId4" Type="http://schemas.openxmlformats.org/officeDocument/2006/relationships/image" Target="../media/image265.wmf"/><Relationship Id="rId9" Type="http://schemas.openxmlformats.org/officeDocument/2006/relationships/image" Target="../media/image241.wmf"/><Relationship Id="rId14" Type="http://schemas.openxmlformats.org/officeDocument/2006/relationships/image" Target="../media/image269.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276.wmf"/><Relationship Id="rId13" Type="http://schemas.openxmlformats.org/officeDocument/2006/relationships/image" Target="../media/image281.wmf"/><Relationship Id="rId3" Type="http://schemas.openxmlformats.org/officeDocument/2006/relationships/image" Target="../media/image271.wmf"/><Relationship Id="rId7" Type="http://schemas.openxmlformats.org/officeDocument/2006/relationships/image" Target="../media/image275.wmf"/><Relationship Id="rId12" Type="http://schemas.openxmlformats.org/officeDocument/2006/relationships/image" Target="../media/image280.wmf"/><Relationship Id="rId2" Type="http://schemas.openxmlformats.org/officeDocument/2006/relationships/image" Target="../media/image270.wmf"/><Relationship Id="rId1" Type="http://schemas.openxmlformats.org/officeDocument/2006/relationships/image" Target="../media/image268.wmf"/><Relationship Id="rId6" Type="http://schemas.openxmlformats.org/officeDocument/2006/relationships/image" Target="../media/image274.wmf"/><Relationship Id="rId11" Type="http://schemas.openxmlformats.org/officeDocument/2006/relationships/image" Target="../media/image279.wmf"/><Relationship Id="rId5" Type="http://schemas.openxmlformats.org/officeDocument/2006/relationships/image" Target="../media/image273.wmf"/><Relationship Id="rId10" Type="http://schemas.openxmlformats.org/officeDocument/2006/relationships/image" Target="../media/image278.wmf"/><Relationship Id="rId4" Type="http://schemas.openxmlformats.org/officeDocument/2006/relationships/image" Target="../media/image272.wmf"/><Relationship Id="rId9" Type="http://schemas.openxmlformats.org/officeDocument/2006/relationships/image" Target="../media/image277.wmf"/><Relationship Id="rId14" Type="http://schemas.openxmlformats.org/officeDocument/2006/relationships/image" Target="../media/image282.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83.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86.wmf"/><Relationship Id="rId7" Type="http://schemas.openxmlformats.org/officeDocument/2006/relationships/image" Target="../media/image290.wmf"/><Relationship Id="rId2" Type="http://schemas.openxmlformats.org/officeDocument/2006/relationships/image" Target="../media/image285.wmf"/><Relationship Id="rId1" Type="http://schemas.openxmlformats.org/officeDocument/2006/relationships/image" Target="../media/image284.wmf"/><Relationship Id="rId6" Type="http://schemas.openxmlformats.org/officeDocument/2006/relationships/image" Target="../media/image289.wmf"/><Relationship Id="rId5" Type="http://schemas.openxmlformats.org/officeDocument/2006/relationships/image" Target="../media/image288.wmf"/><Relationship Id="rId4" Type="http://schemas.openxmlformats.org/officeDocument/2006/relationships/image" Target="../media/image287.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91.wmf"/><Relationship Id="rId2" Type="http://schemas.openxmlformats.org/officeDocument/2006/relationships/image" Target="../media/image289.wmf"/><Relationship Id="rId1" Type="http://schemas.openxmlformats.org/officeDocument/2006/relationships/image" Target="../media/image287.wmf"/><Relationship Id="rId5" Type="http://schemas.openxmlformats.org/officeDocument/2006/relationships/image" Target="../media/image293.wmf"/><Relationship Id="rId4" Type="http://schemas.openxmlformats.org/officeDocument/2006/relationships/image" Target="../media/image292.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95.wmf"/><Relationship Id="rId1" Type="http://schemas.openxmlformats.org/officeDocument/2006/relationships/image" Target="../media/image294.wmf"/><Relationship Id="rId6" Type="http://schemas.openxmlformats.org/officeDocument/2006/relationships/image" Target="../media/image287.wmf"/><Relationship Id="rId5" Type="http://schemas.openxmlformats.org/officeDocument/2006/relationships/image" Target="../media/image296.wmf"/><Relationship Id="rId4" Type="http://schemas.openxmlformats.org/officeDocument/2006/relationships/image" Target="../media/image23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97.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98.png"/></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image" Target="../media/image299.png"/></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302.wmf"/><Relationship Id="rId1" Type="http://schemas.openxmlformats.org/officeDocument/2006/relationships/image" Target="../media/image301.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304.wmf"/><Relationship Id="rId1" Type="http://schemas.openxmlformats.org/officeDocument/2006/relationships/image" Target="../media/image303.png"/></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305.wmf"/><Relationship Id="rId1" Type="http://schemas.openxmlformats.org/officeDocument/2006/relationships/image" Target="../media/image304.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307.wmf"/><Relationship Id="rId1" Type="http://schemas.openxmlformats.org/officeDocument/2006/relationships/image" Target="../media/image306.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309.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310.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13.wmf"/><Relationship Id="rId2" Type="http://schemas.openxmlformats.org/officeDocument/2006/relationships/image" Target="../media/image312.wmf"/><Relationship Id="rId1" Type="http://schemas.openxmlformats.org/officeDocument/2006/relationships/image" Target="../media/image3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16.wmf"/><Relationship Id="rId2" Type="http://schemas.openxmlformats.org/officeDocument/2006/relationships/image" Target="../media/image315.wmf"/><Relationship Id="rId1" Type="http://schemas.openxmlformats.org/officeDocument/2006/relationships/image" Target="../media/image314.w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315.wmf"/><Relationship Id="rId1" Type="http://schemas.openxmlformats.org/officeDocument/2006/relationships/image" Target="../media/image317.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318.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321.wmf"/><Relationship Id="rId2" Type="http://schemas.openxmlformats.org/officeDocument/2006/relationships/image" Target="../media/image320.wmf"/><Relationship Id="rId1" Type="http://schemas.openxmlformats.org/officeDocument/2006/relationships/image" Target="../media/image319.wmf"/><Relationship Id="rId4" Type="http://schemas.openxmlformats.org/officeDocument/2006/relationships/image" Target="../media/image322.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324.wmf"/><Relationship Id="rId2" Type="http://schemas.openxmlformats.org/officeDocument/2006/relationships/image" Target="../media/image323.wmf"/><Relationship Id="rId1" Type="http://schemas.openxmlformats.org/officeDocument/2006/relationships/image" Target="../media/image322.wmf"/><Relationship Id="rId4" Type="http://schemas.openxmlformats.org/officeDocument/2006/relationships/image" Target="../media/image319.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326.wmf"/><Relationship Id="rId2" Type="http://schemas.openxmlformats.org/officeDocument/2006/relationships/image" Target="../media/image325.wmf"/><Relationship Id="rId1" Type="http://schemas.openxmlformats.org/officeDocument/2006/relationships/image" Target="../media/image319.wmf"/><Relationship Id="rId5" Type="http://schemas.openxmlformats.org/officeDocument/2006/relationships/image" Target="../media/image328.wmf"/><Relationship Id="rId4" Type="http://schemas.openxmlformats.org/officeDocument/2006/relationships/image" Target="../media/image327.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329.wmf"/><Relationship Id="rId1" Type="http://schemas.openxmlformats.org/officeDocument/2006/relationships/image" Target="../media/image319.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332.wmf"/><Relationship Id="rId2" Type="http://schemas.openxmlformats.org/officeDocument/2006/relationships/image" Target="../media/image331.wmf"/><Relationship Id="rId1" Type="http://schemas.openxmlformats.org/officeDocument/2006/relationships/image" Target="../media/image330.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335.wmf"/><Relationship Id="rId2" Type="http://schemas.openxmlformats.org/officeDocument/2006/relationships/image" Target="../media/image334.wmf"/><Relationship Id="rId1" Type="http://schemas.openxmlformats.org/officeDocument/2006/relationships/image" Target="../media/image333.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338.wmf"/><Relationship Id="rId2" Type="http://schemas.openxmlformats.org/officeDocument/2006/relationships/image" Target="../media/image337.wmf"/><Relationship Id="rId1" Type="http://schemas.openxmlformats.org/officeDocument/2006/relationships/image" Target="../media/image336.wmf"/><Relationship Id="rId5" Type="http://schemas.openxmlformats.org/officeDocument/2006/relationships/image" Target="../media/image340.wmf"/><Relationship Id="rId4" Type="http://schemas.openxmlformats.org/officeDocument/2006/relationships/image" Target="../media/image33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343.wmf"/><Relationship Id="rId2" Type="http://schemas.openxmlformats.org/officeDocument/2006/relationships/image" Target="../media/image342.wmf"/><Relationship Id="rId1" Type="http://schemas.openxmlformats.org/officeDocument/2006/relationships/image" Target="../media/image341.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346.wmf"/><Relationship Id="rId2" Type="http://schemas.openxmlformats.org/officeDocument/2006/relationships/image" Target="../media/image345.wmf"/><Relationship Id="rId1" Type="http://schemas.openxmlformats.org/officeDocument/2006/relationships/image" Target="../media/image344.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348.wmf"/><Relationship Id="rId2" Type="http://schemas.openxmlformats.org/officeDocument/2006/relationships/image" Target="../media/image347.wmf"/><Relationship Id="rId1" Type="http://schemas.openxmlformats.org/officeDocument/2006/relationships/image" Target="../media/image336.wmf"/><Relationship Id="rId4" Type="http://schemas.openxmlformats.org/officeDocument/2006/relationships/image" Target="../media/image349.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352.emf"/><Relationship Id="rId2" Type="http://schemas.openxmlformats.org/officeDocument/2006/relationships/image" Target="../media/image351.emf"/><Relationship Id="rId1" Type="http://schemas.openxmlformats.org/officeDocument/2006/relationships/image" Target="../media/image350.emf"/><Relationship Id="rId5" Type="http://schemas.openxmlformats.org/officeDocument/2006/relationships/image" Target="../media/image354.emf"/><Relationship Id="rId4" Type="http://schemas.openxmlformats.org/officeDocument/2006/relationships/image" Target="../media/image353.emf"/></Relationships>
</file>

<file path=ppt/drawings/_rels/vmlDrawing84.vml.rels><?xml version="1.0" encoding="UTF-8" standalone="yes"?>
<Relationships xmlns="http://schemas.openxmlformats.org/package/2006/relationships"><Relationship Id="rId8" Type="http://schemas.openxmlformats.org/officeDocument/2006/relationships/image" Target="../media/image362.emf"/><Relationship Id="rId3" Type="http://schemas.openxmlformats.org/officeDocument/2006/relationships/image" Target="../media/image357.emf"/><Relationship Id="rId7" Type="http://schemas.openxmlformats.org/officeDocument/2006/relationships/image" Target="../media/image361.emf"/><Relationship Id="rId2" Type="http://schemas.openxmlformats.org/officeDocument/2006/relationships/image" Target="../media/image356.emf"/><Relationship Id="rId1" Type="http://schemas.openxmlformats.org/officeDocument/2006/relationships/image" Target="../media/image355.emf"/><Relationship Id="rId6" Type="http://schemas.openxmlformats.org/officeDocument/2006/relationships/image" Target="../media/image360.emf"/><Relationship Id="rId5" Type="http://schemas.openxmlformats.org/officeDocument/2006/relationships/image" Target="../media/image359.emf"/><Relationship Id="rId4" Type="http://schemas.openxmlformats.org/officeDocument/2006/relationships/image" Target="../media/image358.e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365.emf"/><Relationship Id="rId7" Type="http://schemas.openxmlformats.org/officeDocument/2006/relationships/image" Target="../media/image369.emf"/><Relationship Id="rId2" Type="http://schemas.openxmlformats.org/officeDocument/2006/relationships/image" Target="../media/image364.emf"/><Relationship Id="rId1" Type="http://schemas.openxmlformats.org/officeDocument/2006/relationships/image" Target="../media/image363.emf"/><Relationship Id="rId6" Type="http://schemas.openxmlformats.org/officeDocument/2006/relationships/image" Target="../media/image368.emf"/><Relationship Id="rId5" Type="http://schemas.openxmlformats.org/officeDocument/2006/relationships/image" Target="../media/image367.emf"/><Relationship Id="rId4" Type="http://schemas.openxmlformats.org/officeDocument/2006/relationships/image" Target="../media/image366.e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372.emf"/><Relationship Id="rId2" Type="http://schemas.openxmlformats.org/officeDocument/2006/relationships/image" Target="../media/image371.emf"/><Relationship Id="rId1" Type="http://schemas.openxmlformats.org/officeDocument/2006/relationships/image" Target="../media/image370.emf"/><Relationship Id="rId4" Type="http://schemas.openxmlformats.org/officeDocument/2006/relationships/image" Target="../media/image373.e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376.emf"/><Relationship Id="rId2" Type="http://schemas.openxmlformats.org/officeDocument/2006/relationships/image" Target="../media/image375.emf"/><Relationship Id="rId1" Type="http://schemas.openxmlformats.org/officeDocument/2006/relationships/image" Target="../media/image374.emf"/><Relationship Id="rId4" Type="http://schemas.openxmlformats.org/officeDocument/2006/relationships/image" Target="../media/image377.e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380.emf"/><Relationship Id="rId2" Type="http://schemas.openxmlformats.org/officeDocument/2006/relationships/image" Target="../media/image379.emf"/><Relationship Id="rId1" Type="http://schemas.openxmlformats.org/officeDocument/2006/relationships/image" Target="../media/image378.emf"/><Relationship Id="rId6" Type="http://schemas.openxmlformats.org/officeDocument/2006/relationships/image" Target="../media/image383.emf"/><Relationship Id="rId5" Type="http://schemas.openxmlformats.org/officeDocument/2006/relationships/image" Target="../media/image382.emf"/><Relationship Id="rId4" Type="http://schemas.openxmlformats.org/officeDocument/2006/relationships/image" Target="../media/image381.e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386.emf"/><Relationship Id="rId2" Type="http://schemas.openxmlformats.org/officeDocument/2006/relationships/image" Target="../media/image385.emf"/><Relationship Id="rId1" Type="http://schemas.openxmlformats.org/officeDocument/2006/relationships/image" Target="../media/image384.emf"/><Relationship Id="rId4" Type="http://schemas.openxmlformats.org/officeDocument/2006/relationships/image" Target="../media/image38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390.emf"/><Relationship Id="rId2" Type="http://schemas.openxmlformats.org/officeDocument/2006/relationships/image" Target="../media/image389.emf"/><Relationship Id="rId1" Type="http://schemas.openxmlformats.org/officeDocument/2006/relationships/image" Target="../media/image388.emf"/></Relationships>
</file>

<file path=ppt/drawings/_rels/vmlDrawing91.vml.rels><?xml version="1.0" encoding="UTF-8" standalone="yes"?>
<Relationships xmlns="http://schemas.openxmlformats.org/package/2006/relationships"><Relationship Id="rId2" Type="http://schemas.openxmlformats.org/officeDocument/2006/relationships/image" Target="../media/image392.emf"/><Relationship Id="rId1" Type="http://schemas.openxmlformats.org/officeDocument/2006/relationships/image" Target="../media/image39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2019/9/20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7.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jp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hyperlink" Target="http://www.officeplus.cn/Template/Home.shtml" TargetMode="Externa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pic>
        <p:nvPicPr>
          <p:cNvPr id="1055" name="图片 1054">
            <a:extLst>
              <a:ext uri="{FF2B5EF4-FFF2-40B4-BE49-F238E27FC236}">
                <a16:creationId xmlns:a16="http://schemas.microsoft.com/office/drawing/2014/main" id="{D55AB3F8-841D-4664-B052-BE1EEAFADC4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782" r="1959" b="4741"/>
          <a:stretch/>
        </p:blipFill>
        <p:spPr>
          <a:xfrm>
            <a:off x="0" y="2139906"/>
            <a:ext cx="9144000" cy="4718094"/>
          </a:xfrm>
          <a:prstGeom prst="rect">
            <a:avLst/>
          </a:prstGeom>
        </p:spPr>
      </p:pic>
      <p:sp>
        <p:nvSpPr>
          <p:cNvPr id="7" name="副标题 2">
            <a:extLst>
              <a:ext uri="{FF2B5EF4-FFF2-40B4-BE49-F238E27FC236}">
                <a16:creationId xmlns:a16="http://schemas.microsoft.com/office/drawing/2014/main" id="{147DAF40-B53A-433E-A55F-33A6A16566F4}"/>
              </a:ext>
            </a:extLst>
          </p:cNvPr>
          <p:cNvSpPr>
            <a:spLocks noGrp="1"/>
          </p:cNvSpPr>
          <p:nvPr>
            <p:ph type="subTitle" idx="1"/>
          </p:nvPr>
        </p:nvSpPr>
        <p:spPr>
          <a:xfrm>
            <a:off x="3203290" y="2419702"/>
            <a:ext cx="3885344" cy="558799"/>
          </a:xfrm>
          <a:prstGeom prst="rect">
            <a:avLst/>
          </a:prstGeom>
        </p:spPr>
        <p:txBody>
          <a:bodyPr anchor="ctr">
            <a:normAutofit/>
          </a:bodyPr>
          <a:lstStyle>
            <a:lvl1pPr marL="0" indent="0" algn="l">
              <a:buNone/>
              <a:defRPr sz="1500">
                <a:solidFill>
                  <a:schemeClr val="tx1"/>
                </a:solidFill>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en-US" dirty="0"/>
              <a:t>Click to edit Master subtitle style</a:t>
            </a:r>
          </a:p>
        </p:txBody>
      </p:sp>
      <p:sp>
        <p:nvSpPr>
          <p:cNvPr id="8" name="标题 1">
            <a:extLst>
              <a:ext uri="{FF2B5EF4-FFF2-40B4-BE49-F238E27FC236}">
                <a16:creationId xmlns:a16="http://schemas.microsoft.com/office/drawing/2014/main" id="{C857D7B6-3397-4F99-9EA4-2B3F55549DB1}"/>
              </a:ext>
            </a:extLst>
          </p:cNvPr>
          <p:cNvSpPr>
            <a:spLocks noGrp="1"/>
          </p:cNvSpPr>
          <p:nvPr>
            <p:ph type="ctrTitle"/>
          </p:nvPr>
        </p:nvSpPr>
        <p:spPr>
          <a:xfrm>
            <a:off x="3203290" y="1215192"/>
            <a:ext cx="3885344" cy="1204509"/>
          </a:xfrm>
          <a:prstGeom prst="rect">
            <a:avLst/>
          </a:prstGeom>
        </p:spPr>
        <p:txBody>
          <a:bodyPr anchor="ctr">
            <a:normAutofit/>
          </a:bodyPr>
          <a:lstStyle>
            <a:lvl1pPr algn="l">
              <a:defRPr sz="3000">
                <a:solidFill>
                  <a:schemeClr val="tx1"/>
                </a:solidFill>
              </a:defRPr>
            </a:lvl1pPr>
          </a:lstStyle>
          <a:p>
            <a:r>
              <a:rPr lang="en-US" dirty="0"/>
              <a:t>Click to edit Master title style</a:t>
            </a:r>
            <a:endParaRPr lang="zh-CN" altLang="en-US" dirty="0"/>
          </a:p>
        </p:txBody>
      </p:sp>
      <p:sp>
        <p:nvSpPr>
          <p:cNvPr id="9" name="文本占位符 13">
            <a:extLst>
              <a:ext uri="{FF2B5EF4-FFF2-40B4-BE49-F238E27FC236}">
                <a16:creationId xmlns:a16="http://schemas.microsoft.com/office/drawing/2014/main" id="{41E0C039-B18D-4DA6-94D6-13A1DE618FE2}"/>
              </a:ext>
            </a:extLst>
          </p:cNvPr>
          <p:cNvSpPr>
            <a:spLocks noGrp="1"/>
          </p:cNvSpPr>
          <p:nvPr>
            <p:ph type="body" sz="quarter" idx="10" hasCustomPrompt="1"/>
          </p:nvPr>
        </p:nvSpPr>
        <p:spPr>
          <a:xfrm>
            <a:off x="3203290" y="3592365"/>
            <a:ext cx="3885344" cy="296271"/>
          </a:xfrm>
          <a:prstGeom prst="rect">
            <a:avLst/>
          </a:prstGeom>
        </p:spPr>
        <p:txBody>
          <a:bodyPr vert="horz" anchor="ctr">
            <a:noAutofit/>
          </a:bodyPr>
          <a:lstStyle>
            <a:lvl1pPr marL="0" indent="0" algn="l">
              <a:buNone/>
              <a:defRPr sz="1125" b="0">
                <a:solidFill>
                  <a:schemeClr val="tx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Signature</a:t>
            </a:r>
          </a:p>
        </p:txBody>
      </p:sp>
      <p:sp>
        <p:nvSpPr>
          <p:cNvPr id="10" name="文本占位符 13">
            <a:extLst>
              <a:ext uri="{FF2B5EF4-FFF2-40B4-BE49-F238E27FC236}">
                <a16:creationId xmlns:a16="http://schemas.microsoft.com/office/drawing/2014/main" id="{B8976278-8774-4C28-B9E5-CF6292A37668}"/>
              </a:ext>
            </a:extLst>
          </p:cNvPr>
          <p:cNvSpPr>
            <a:spLocks noGrp="1"/>
          </p:cNvSpPr>
          <p:nvPr>
            <p:ph type="body" sz="quarter" idx="11" hasCustomPrompt="1"/>
          </p:nvPr>
        </p:nvSpPr>
        <p:spPr>
          <a:xfrm>
            <a:off x="3203290" y="3888637"/>
            <a:ext cx="3885344" cy="296271"/>
          </a:xfrm>
          <a:prstGeom prst="rect">
            <a:avLst/>
          </a:prstGeom>
        </p:spPr>
        <p:txBody>
          <a:bodyPr vert="horz" anchor="ctr">
            <a:noAutofit/>
          </a:bodyPr>
          <a:lstStyle>
            <a:lvl1pPr marL="0" indent="0" algn="l">
              <a:buNone/>
              <a:defRPr sz="1125" b="0">
                <a:solidFill>
                  <a:schemeClr val="tx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330452" y="759873"/>
            <a:ext cx="1361270" cy="300082"/>
          </a:xfrm>
          <a:prstGeom prst="rect">
            <a:avLst/>
          </a:prstGeom>
        </p:spPr>
        <p:txBody>
          <a:bodyPr wrap="none">
            <a:spAutoFit/>
          </a:bodyPr>
          <a:lstStyle/>
          <a:p>
            <a:pPr defTabSz="457189"/>
            <a:r>
              <a:rPr lang="zh-CN" altLang="en-US" sz="1350">
                <a:solidFill>
                  <a:schemeClr val="tx1">
                    <a:lumMod val="75000"/>
                    <a:lumOff val="25000"/>
                  </a:schemeClr>
                </a:solidFill>
                <a:latin typeface="Segoe UI Light"/>
                <a:ea typeface="微软雅黑"/>
                <a:cs typeface="Segoe UI Light"/>
              </a:rPr>
              <a:t>模板使用技巧</a:t>
            </a:r>
            <a:r>
              <a:rPr lang="en-US" altLang="zh-CN" sz="1350">
                <a:solidFill>
                  <a:schemeClr val="tx1">
                    <a:lumMod val="75000"/>
                    <a:lumOff val="25000"/>
                  </a:schemeClr>
                </a:solidFill>
                <a:latin typeface="Segoe UI Light"/>
                <a:ea typeface="微软雅黑"/>
                <a:cs typeface="Segoe UI Light"/>
              </a:rPr>
              <a:t> 2</a:t>
            </a:r>
            <a:endParaRPr lang="zh-CN" altLang="en-US" sz="135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330453" y="182446"/>
            <a:ext cx="630301" cy="207749"/>
          </a:xfrm>
          <a:prstGeom prst="rect">
            <a:avLst/>
          </a:prstGeom>
        </p:spPr>
        <p:txBody>
          <a:bodyPr wrap="none">
            <a:spAutoFit/>
          </a:bodyPr>
          <a:lstStyle/>
          <a:p>
            <a:pPr defTabSz="457189"/>
            <a:r>
              <a:rPr kumimoji="1" lang="en-US" altLang="zh-CN" sz="750" dirty="0">
                <a:solidFill>
                  <a:schemeClr val="tx1">
                    <a:lumMod val="75000"/>
                    <a:lumOff val="25000"/>
                  </a:schemeClr>
                </a:solidFill>
                <a:latin typeface="Segoe UI Light"/>
                <a:ea typeface="微软雅黑" charset="0"/>
                <a:cs typeface="Segoe UI Light"/>
              </a:rPr>
              <a:t>OfficePLUS</a:t>
            </a:r>
            <a:endParaRPr lang="zh-CN" altLang="en-US" sz="75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323851" y="2138896"/>
            <a:ext cx="3971924"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4848226" y="2138895"/>
            <a:ext cx="3971925"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323850" y="1174235"/>
            <a:ext cx="2646878" cy="461665"/>
          </a:xfrm>
          <a:prstGeom prst="rect">
            <a:avLst/>
          </a:prstGeom>
          <a:noFill/>
        </p:spPr>
        <p:txBody>
          <a:bodyPr wrap="none" rtlCol="0">
            <a:spAutoFit/>
          </a:bodyPr>
          <a:lstStyle/>
          <a:p>
            <a:r>
              <a:rPr lang="zh-CN" altLang="en-US" sz="24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24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250108" y="6061002"/>
            <a:ext cx="2239267" cy="230832"/>
          </a:xfrm>
          <a:prstGeom prst="rect">
            <a:avLst/>
          </a:prstGeom>
          <a:noFill/>
        </p:spPr>
        <p:txBody>
          <a:bodyPr wrap="none" rtlCol="0">
            <a:spAutoFit/>
          </a:bodyPr>
          <a:lstStyle/>
          <a:p>
            <a:r>
              <a:rPr lang="en-US" sz="900" spc="113">
                <a:latin typeface="微软雅黑" panose="020B0503020204020204" pitchFamily="34" charset="-122"/>
                <a:ea typeface="微软雅黑" panose="020B0503020204020204" pitchFamily="34" charset="-122"/>
              </a:rPr>
              <a:t>1.</a:t>
            </a:r>
            <a:r>
              <a:rPr lang="zh-CN" altLang="en-US" sz="900" spc="113">
                <a:latin typeface="微软雅黑" panose="020B0503020204020204" pitchFamily="34" charset="-122"/>
                <a:ea typeface="微软雅黑" panose="020B0503020204020204" pitchFamily="34" charset="-122"/>
              </a:rPr>
              <a:t> 选择“开始”</a:t>
            </a:r>
            <a:r>
              <a:rPr lang="en-US" altLang="zh-CN" sz="900" spc="113">
                <a:latin typeface="微软雅黑" panose="020B0503020204020204" pitchFamily="34" charset="-122"/>
                <a:ea typeface="微软雅黑" panose="020B0503020204020204" pitchFamily="34" charset="-122"/>
              </a:rPr>
              <a:t>-</a:t>
            </a:r>
            <a:r>
              <a:rPr lang="zh-CN" altLang="en-US" sz="900" spc="113">
                <a:latin typeface="微软雅黑" panose="020B0503020204020204" pitchFamily="34" charset="-122"/>
                <a:ea typeface="微软雅黑" panose="020B0503020204020204" pitchFamily="34" charset="-122"/>
              </a:rPr>
              <a:t>“新建幻灯片”；</a:t>
            </a:r>
            <a:endParaRPr lang="en-US" sz="900" spc="113">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4770489" y="6061002"/>
            <a:ext cx="3972947" cy="230832"/>
          </a:xfrm>
          <a:prstGeom prst="rect">
            <a:avLst/>
          </a:prstGeom>
          <a:noFill/>
        </p:spPr>
        <p:txBody>
          <a:bodyPr wrap="none" rtlCol="0">
            <a:spAutoFit/>
          </a:bodyPr>
          <a:lstStyle/>
          <a:p>
            <a:r>
              <a:rPr lang="en-US" sz="900" spc="113">
                <a:latin typeface="微软雅黑" panose="020B0503020204020204" pitchFamily="34" charset="-122"/>
                <a:ea typeface="微软雅黑" panose="020B0503020204020204" pitchFamily="34" charset="-122"/>
              </a:rPr>
              <a:t>2.</a:t>
            </a:r>
            <a:r>
              <a:rPr lang="zh-CN" altLang="en-US" sz="900" spc="113">
                <a:latin typeface="微软雅黑" panose="020B0503020204020204" pitchFamily="34" charset="-122"/>
                <a:ea typeface="微软雅黑" panose="020B0503020204020204" pitchFamily="34" charset="-122"/>
              </a:rPr>
              <a:t> 选择你需要的页面，如封面页，目录页，副标题页，内容页等</a:t>
            </a:r>
            <a:r>
              <a:rPr lang="en-US" altLang="zh-CN" sz="900" spc="113">
                <a:latin typeface="微软雅黑" panose="020B0503020204020204" pitchFamily="34" charset="-122"/>
                <a:ea typeface="微软雅黑" panose="020B0503020204020204" pitchFamily="34" charset="-122"/>
              </a:rPr>
              <a:t>…</a:t>
            </a:r>
            <a:endParaRPr lang="en-US" sz="900" spc="113">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525659" y="2428359"/>
            <a:ext cx="614750"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3014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9144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5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809599" y="1527629"/>
            <a:ext cx="2852057"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5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981049" y="1756229"/>
            <a:ext cx="2509157"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3929743" y="1566507"/>
            <a:ext cx="4556055" cy="2777683"/>
          </a:xfrm>
          <a:prstGeom prst="rect">
            <a:avLst/>
          </a:prstGeom>
          <a:noFill/>
        </p:spPr>
        <p:txBody>
          <a:bodyPr wrap="none" rtlCol="0">
            <a:spAutoFit/>
          </a:bodyPr>
          <a:lstStyle/>
          <a:p>
            <a:pPr>
              <a:lnSpc>
                <a:spcPct val="150000"/>
              </a:lnSpc>
              <a:spcBef>
                <a:spcPts val="450"/>
              </a:spcBef>
            </a:pPr>
            <a:r>
              <a:rPr lang="zh-CN" altLang="en-US" sz="27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27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450"/>
              </a:spcBef>
            </a:pPr>
            <a:r>
              <a:rPr lang="zh-CN" altLang="en-US" sz="27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27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450"/>
              </a:spcBef>
            </a:pPr>
            <a:r>
              <a:rPr lang="zh-CN" altLang="en-US" sz="27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27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450"/>
              </a:spcBef>
            </a:pPr>
            <a:r>
              <a:rPr lang="zh-CN" altLang="en-US" sz="27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27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7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27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929743" y="6345797"/>
            <a:ext cx="1284515" cy="226074"/>
          </a:xfrm>
          <a:prstGeom prst="rect">
            <a:avLst/>
          </a:prstGeom>
        </p:spPr>
      </p:pic>
    </p:spTree>
    <p:extLst>
      <p:ext uri="{BB962C8B-B14F-4D97-AF65-F5344CB8AC3E}">
        <p14:creationId xmlns:p14="http://schemas.microsoft.com/office/powerpoint/2010/main" val="1983763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9144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8"/>
            <a:ext cx="9144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5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466046" y="1362836"/>
            <a:ext cx="2596755"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5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3280850" y="1362836"/>
            <a:ext cx="2596755"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5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310534" y="286129"/>
            <a:ext cx="6522940" cy="572464"/>
          </a:xfrm>
          <a:prstGeom prst="rect">
            <a:avLst/>
          </a:prstGeom>
          <a:solidFill>
            <a:schemeClr val="bg1"/>
          </a:solidFill>
        </p:spPr>
        <p:txBody>
          <a:bodyPr wrap="none" rtlCol="0">
            <a:spAutoFit/>
          </a:bodyPr>
          <a:lstStyle/>
          <a:p>
            <a:pPr algn="ctr">
              <a:lnSpc>
                <a:spcPct val="130000"/>
              </a:lnSpc>
              <a:spcBef>
                <a:spcPts val="450"/>
              </a:spcBef>
            </a:pPr>
            <a:r>
              <a:rPr lang="zh-CN" altLang="en-US" sz="24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24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142317" y="369629"/>
            <a:ext cx="199845"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7801832" y="369629"/>
            <a:ext cx="199845"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6119813" y="1362836"/>
            <a:ext cx="2596755"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5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3528848" y="1673081"/>
            <a:ext cx="20574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6389491" y="1673081"/>
            <a:ext cx="20574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735724" y="1673081"/>
            <a:ext cx="20574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716701" y="5138740"/>
            <a:ext cx="2095446" cy="738664"/>
          </a:xfrm>
          <a:prstGeom prst="rect">
            <a:avLst/>
          </a:prstGeom>
          <a:noFill/>
        </p:spPr>
        <p:txBody>
          <a:bodyPr wrap="none" rtlCol="0">
            <a:spAutoFit/>
          </a:bodyPr>
          <a:lstStyle/>
          <a:p>
            <a:pPr algn="ctr">
              <a:lnSpc>
                <a:spcPct val="140000"/>
              </a:lnSpc>
            </a:pPr>
            <a:r>
              <a:rPr lang="zh-CN" altLang="en-US" sz="15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15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15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15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15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15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3623663" y="5138740"/>
            <a:ext cx="1896673" cy="738664"/>
          </a:xfrm>
          <a:prstGeom prst="rect">
            <a:avLst/>
          </a:prstGeom>
          <a:noFill/>
        </p:spPr>
        <p:txBody>
          <a:bodyPr wrap="none" rtlCol="0">
            <a:spAutoFit/>
          </a:bodyPr>
          <a:lstStyle/>
          <a:p>
            <a:pPr algn="ctr">
              <a:lnSpc>
                <a:spcPct val="140000"/>
              </a:lnSpc>
            </a:pPr>
            <a:r>
              <a:rPr lang="zh-CN" altLang="en-US" sz="15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15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15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6460235" y="5138740"/>
            <a:ext cx="1915910" cy="738664"/>
          </a:xfrm>
          <a:prstGeom prst="rect">
            <a:avLst/>
          </a:prstGeom>
          <a:noFill/>
        </p:spPr>
        <p:txBody>
          <a:bodyPr wrap="none" rtlCol="0">
            <a:spAutoFit/>
          </a:bodyPr>
          <a:lstStyle/>
          <a:p>
            <a:pPr algn="ctr">
              <a:lnSpc>
                <a:spcPct val="140000"/>
              </a:lnSpc>
            </a:pPr>
            <a:r>
              <a:rPr lang="zh-CN" altLang="en-US" sz="15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15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15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3148526" y="5330651"/>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5982161" y="5330651"/>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929743" y="6345797"/>
            <a:ext cx="1284515" cy="226074"/>
          </a:xfrm>
          <a:prstGeom prst="rect">
            <a:avLst/>
          </a:prstGeom>
        </p:spPr>
      </p:pic>
    </p:spTree>
    <p:extLst>
      <p:ext uri="{BB962C8B-B14F-4D97-AF65-F5344CB8AC3E}">
        <p14:creationId xmlns:p14="http://schemas.microsoft.com/office/powerpoint/2010/main" val="58242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pic>
        <p:nvPicPr>
          <p:cNvPr id="320" name="图片 319">
            <a:extLst>
              <a:ext uri="{FF2B5EF4-FFF2-40B4-BE49-F238E27FC236}">
                <a16:creationId xmlns:a16="http://schemas.microsoft.com/office/drawing/2014/main" id="{FDA5C213-8D83-409A-9C20-37B089C011F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782" t="58408" r="1959" b="4740"/>
          <a:stretch/>
        </p:blipFill>
        <p:spPr>
          <a:xfrm rot="10800000">
            <a:off x="0" y="1151829"/>
            <a:ext cx="9144000" cy="1808643"/>
          </a:xfrm>
          <a:prstGeom prst="rect">
            <a:avLst/>
          </a:prstGeom>
        </p:spPr>
      </p:pic>
      <p:sp>
        <p:nvSpPr>
          <p:cNvPr id="8" name="标题 1">
            <a:extLst>
              <a:ext uri="{FF2B5EF4-FFF2-40B4-BE49-F238E27FC236}">
                <a16:creationId xmlns:a16="http://schemas.microsoft.com/office/drawing/2014/main" id="{7DD426B3-A1BD-43F4-83E6-FBB0111FDF55}"/>
              </a:ext>
            </a:extLst>
          </p:cNvPr>
          <p:cNvSpPr>
            <a:spLocks noGrp="1"/>
          </p:cNvSpPr>
          <p:nvPr>
            <p:ph type="title"/>
          </p:nvPr>
        </p:nvSpPr>
        <p:spPr>
          <a:xfrm>
            <a:off x="506774" y="2657929"/>
            <a:ext cx="4064389" cy="895350"/>
          </a:xfrm>
          <a:prstGeom prst="rect">
            <a:avLst/>
          </a:prstGeom>
        </p:spPr>
        <p:txBody>
          <a:bodyPr anchor="b">
            <a:normAutofit/>
          </a:bodyPr>
          <a:lstStyle>
            <a:lvl1pPr algn="l">
              <a:defRPr sz="1800" b="1">
                <a:solidFill>
                  <a:schemeClr val="tx1"/>
                </a:solidFill>
              </a:defRPr>
            </a:lvl1pPr>
          </a:lstStyle>
          <a:p>
            <a:r>
              <a:rPr lang="en-US" dirty="0"/>
              <a:t>Click to edit Master title style</a:t>
            </a:r>
            <a:endParaRPr lang="zh-CN" altLang="en-US" dirty="0"/>
          </a:p>
        </p:txBody>
      </p:sp>
      <p:sp>
        <p:nvSpPr>
          <p:cNvPr id="9" name="文本占位符 2">
            <a:extLst>
              <a:ext uri="{FF2B5EF4-FFF2-40B4-BE49-F238E27FC236}">
                <a16:creationId xmlns:a16="http://schemas.microsoft.com/office/drawing/2014/main" id="{515B6452-3C69-4887-95ED-1CB1F363726A}"/>
              </a:ext>
            </a:extLst>
          </p:cNvPr>
          <p:cNvSpPr>
            <a:spLocks noGrp="1"/>
          </p:cNvSpPr>
          <p:nvPr>
            <p:ph type="body" idx="1"/>
          </p:nvPr>
        </p:nvSpPr>
        <p:spPr>
          <a:xfrm>
            <a:off x="507611" y="3553280"/>
            <a:ext cx="4064389" cy="1015623"/>
          </a:xfrm>
          <a:prstGeom prst="rect">
            <a:avLst/>
          </a:prstGeom>
        </p:spPr>
        <p:txBody>
          <a:bodyPr anchor="t">
            <a:normAutofit/>
          </a:bodyPr>
          <a:lstStyle>
            <a:lvl1pPr marL="0" indent="0" algn="l">
              <a:lnSpc>
                <a:spcPct val="100000"/>
              </a:lnSpc>
              <a:buNone/>
              <a:defRPr sz="825">
                <a:solidFill>
                  <a:schemeClr val="tx1"/>
                </a:solidFill>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a:xfrm>
            <a:off x="4051299" y="6240464"/>
            <a:ext cx="1041402" cy="206381"/>
          </a:xfrm>
          <a:prstGeom prst="rect">
            <a:avLst/>
          </a:prstGeom>
        </p:spPr>
        <p:txBody>
          <a:bodyPr/>
          <a:lstStyle/>
          <a:p>
            <a:fld id="{6489D9C7-5DC6-4263-87FF-7C99F6FB63C3}" type="datetime1">
              <a:rPr lang="zh-CN" altLang="en-US" smtClean="0"/>
              <a:pPr/>
              <a:t>2019/9/20</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a:xfrm>
            <a:off x="502443" y="6240464"/>
            <a:ext cx="3105151" cy="206381"/>
          </a:xfrm>
          <a:prstGeom prst="rect">
            <a:avLst/>
          </a:prstGeom>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a:xfrm>
            <a:off x="6457949" y="6240464"/>
            <a:ext cx="2182416" cy="206381"/>
          </a:xfrm>
          <a:prstGeom prst="rect">
            <a:avLst/>
          </a:prstGeom>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a:xfrm>
            <a:off x="502444" y="2"/>
            <a:ext cx="8137922"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502444" y="1130300"/>
            <a:ext cx="8137922"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71144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502444" y="2"/>
            <a:ext cx="8137922"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a:xfrm>
            <a:off x="4051299" y="6240464"/>
            <a:ext cx="1041402" cy="206381"/>
          </a:xfrm>
          <a:prstGeom prst="rect">
            <a:avLst/>
          </a:prstGeom>
        </p:spPr>
        <p:txBody>
          <a:bodyPr/>
          <a:lstStyle/>
          <a:p>
            <a:fld id="{6489D9C7-5DC6-4263-87FF-7C99F6FB63C3}" type="datetime1">
              <a:rPr lang="zh-CN" altLang="en-US" smtClean="0"/>
              <a:pPr/>
              <a:t>2019/9/20</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a:xfrm>
            <a:off x="502443" y="6240464"/>
            <a:ext cx="3105151" cy="206381"/>
          </a:xfrm>
          <a:prstGeom prst="rect">
            <a:avLst/>
          </a:prstGeom>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a:xfrm>
            <a:off x="6457949" y="6240464"/>
            <a:ext cx="2182416" cy="206381"/>
          </a:xfrm>
          <a:prstGeom prst="rect">
            <a:avLst/>
          </a:prstGeom>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371508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pic>
        <p:nvPicPr>
          <p:cNvPr id="315" name="图片 314">
            <a:extLst>
              <a:ext uri="{FF2B5EF4-FFF2-40B4-BE49-F238E27FC236}">
                <a16:creationId xmlns:a16="http://schemas.microsoft.com/office/drawing/2014/main" id="{08AD3C3D-EF61-4271-BC5F-73D0D69A3A6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782" r="1959" b="4741"/>
          <a:stretch/>
        </p:blipFill>
        <p:spPr>
          <a:xfrm>
            <a:off x="0" y="2139906"/>
            <a:ext cx="9144000" cy="4718094"/>
          </a:xfrm>
          <a:prstGeom prst="rect">
            <a:avLst/>
          </a:prstGeom>
        </p:spPr>
      </p:pic>
      <p:sp>
        <p:nvSpPr>
          <p:cNvPr id="10" name="标题 1">
            <a:extLst>
              <a:ext uri="{FF2B5EF4-FFF2-40B4-BE49-F238E27FC236}">
                <a16:creationId xmlns:a16="http://schemas.microsoft.com/office/drawing/2014/main" id="{C9B2D296-12C3-4AF4-9427-01709CE8D245}"/>
              </a:ext>
            </a:extLst>
          </p:cNvPr>
          <p:cNvSpPr>
            <a:spLocks noGrp="1"/>
          </p:cNvSpPr>
          <p:nvPr>
            <p:ph type="ctrTitle" hasCustomPrompt="1"/>
          </p:nvPr>
        </p:nvSpPr>
        <p:spPr>
          <a:xfrm>
            <a:off x="3498657" y="1028700"/>
            <a:ext cx="4069557" cy="1404702"/>
          </a:xfrm>
          <a:prstGeom prst="rect">
            <a:avLst/>
          </a:prstGeom>
        </p:spPr>
        <p:txBody>
          <a:bodyPr anchor="b">
            <a:normAutofit/>
          </a:bodyPr>
          <a:lstStyle>
            <a:lvl1pPr marL="0" indent="0" algn="l">
              <a:buFont typeface="Arial" panose="020B0604020202020204" pitchFamily="34" charset="0"/>
              <a:buNone/>
              <a:defRPr sz="2400">
                <a:solidFill>
                  <a:schemeClr val="tx1"/>
                </a:solidFill>
              </a:defRPr>
            </a:lvl1pPr>
          </a:lstStyle>
          <a:p>
            <a:r>
              <a:rPr lang="en-US" altLang="zh-CN" dirty="0"/>
              <a:t>Conclusion</a:t>
            </a:r>
            <a:endParaRPr lang="zh-CN" altLang="en-US" dirty="0"/>
          </a:p>
        </p:txBody>
      </p:sp>
      <p:sp>
        <p:nvSpPr>
          <p:cNvPr id="11" name="文本占位符 62">
            <a:extLst>
              <a:ext uri="{FF2B5EF4-FFF2-40B4-BE49-F238E27FC236}">
                <a16:creationId xmlns:a16="http://schemas.microsoft.com/office/drawing/2014/main" id="{B1D008AA-5EDB-45D8-B3BB-97CD7E8CD9EC}"/>
              </a:ext>
            </a:extLst>
          </p:cNvPr>
          <p:cNvSpPr>
            <a:spLocks noGrp="1"/>
          </p:cNvSpPr>
          <p:nvPr>
            <p:ph type="body" sz="quarter" idx="18" hasCustomPrompt="1"/>
          </p:nvPr>
        </p:nvSpPr>
        <p:spPr>
          <a:xfrm>
            <a:off x="3498657" y="3118130"/>
            <a:ext cx="4069557" cy="310871"/>
          </a:xfrm>
          <a:prstGeom prst="rect">
            <a:avLst/>
          </a:prstGeom>
        </p:spPr>
        <p:txBody>
          <a:bodyPr vert="horz" lIns="91440" tIns="45720" rIns="91440" bIns="45720" rtlCol="0">
            <a:normAutofit/>
          </a:bodyPr>
          <a:lstStyle>
            <a:lvl1pPr marL="0" indent="0" algn="l">
              <a:buNone/>
              <a:defRPr lang="zh-CN" altLang="en-US" sz="1125" smtClean="0">
                <a:solidFill>
                  <a:schemeClr val="tx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42" marR="0" lvl="0" indent="-171442" fontAlgn="auto">
              <a:spcAft>
                <a:spcPts val="0"/>
              </a:spcAft>
              <a:buClrTx/>
              <a:buSzTx/>
              <a:tabLst/>
            </a:pPr>
            <a:r>
              <a:rPr lang="en-US" altLang="zh-CN" dirty="0"/>
              <a:t>Data</a:t>
            </a:r>
          </a:p>
        </p:txBody>
      </p:sp>
      <p:sp>
        <p:nvSpPr>
          <p:cNvPr id="12" name="文本占位符 13">
            <a:extLst>
              <a:ext uri="{FF2B5EF4-FFF2-40B4-BE49-F238E27FC236}">
                <a16:creationId xmlns:a16="http://schemas.microsoft.com/office/drawing/2014/main" id="{1BDC7CA6-52EE-4B6C-AA12-857623F11383}"/>
              </a:ext>
            </a:extLst>
          </p:cNvPr>
          <p:cNvSpPr>
            <a:spLocks noGrp="1"/>
          </p:cNvSpPr>
          <p:nvPr>
            <p:ph type="body" sz="quarter" idx="10" hasCustomPrompt="1"/>
          </p:nvPr>
        </p:nvSpPr>
        <p:spPr>
          <a:xfrm>
            <a:off x="3498658" y="2821859"/>
            <a:ext cx="4069557" cy="296271"/>
          </a:xfrm>
          <a:prstGeom prst="rect">
            <a:avLst/>
          </a:prstGeom>
        </p:spPr>
        <p:txBody>
          <a:bodyPr vert="horz" anchor="ctr">
            <a:noAutofit/>
          </a:bodyPr>
          <a:lstStyle>
            <a:lvl1pPr marL="0" indent="0" algn="l">
              <a:buNone/>
              <a:defRPr sz="1125" b="0">
                <a:solidFill>
                  <a:schemeClr val="tx1"/>
                </a:solidFill>
              </a:defRPr>
            </a:lvl1pPr>
            <a:lvl2pPr marL="342883" indent="0">
              <a:buNone/>
              <a:defRPr/>
            </a:lvl2pPr>
            <a:lvl3pPr marL="685765" indent="0">
              <a:buNone/>
              <a:defRPr/>
            </a:lvl3pPr>
            <a:lvl4pPr marL="1028648" indent="0">
              <a:buNone/>
              <a:defRPr/>
            </a:lvl4pPr>
            <a:lvl5pPr marL="1371532"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D2A526C-A8D1-47B0-97A3-794A572597A9}" type="slidenum">
              <a:rPr lang="zh-CN" altLang="en-US"/>
              <a:pPr/>
              <a:t>‹#›</a:t>
            </a:fld>
            <a:endParaRPr lang="en-US" altLang="zh-CN"/>
          </a:p>
        </p:txBody>
      </p:sp>
    </p:spTree>
    <p:extLst>
      <p:ext uri="{BB962C8B-B14F-4D97-AF65-F5344CB8AC3E}">
        <p14:creationId xmlns:p14="http://schemas.microsoft.com/office/powerpoint/2010/main" val="324820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488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330452" y="759873"/>
            <a:ext cx="1332416" cy="300082"/>
          </a:xfrm>
          <a:prstGeom prst="rect">
            <a:avLst/>
          </a:prstGeom>
        </p:spPr>
        <p:txBody>
          <a:bodyPr wrap="none">
            <a:spAutoFit/>
          </a:bodyPr>
          <a:lstStyle/>
          <a:p>
            <a:pPr defTabSz="457189"/>
            <a:r>
              <a:rPr lang="zh-CN" altLang="en-US" sz="1350">
                <a:solidFill>
                  <a:schemeClr val="tx1">
                    <a:lumMod val="75000"/>
                    <a:lumOff val="25000"/>
                  </a:schemeClr>
                </a:solidFill>
                <a:latin typeface="Segoe UI Light"/>
                <a:ea typeface="微软雅黑"/>
                <a:cs typeface="Segoe UI Light"/>
              </a:rPr>
              <a:t>模板使用技巧</a:t>
            </a:r>
            <a:r>
              <a:rPr lang="en-US" altLang="zh-CN" sz="1350">
                <a:solidFill>
                  <a:schemeClr val="tx1">
                    <a:lumMod val="75000"/>
                    <a:lumOff val="25000"/>
                  </a:schemeClr>
                </a:solidFill>
                <a:latin typeface="Segoe UI Light"/>
                <a:ea typeface="微软雅黑"/>
                <a:cs typeface="Segoe UI Light"/>
              </a:rPr>
              <a:t> 1</a:t>
            </a:r>
            <a:endParaRPr lang="zh-CN" altLang="en-US" sz="135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330453" y="182446"/>
            <a:ext cx="630301" cy="207749"/>
          </a:xfrm>
          <a:prstGeom prst="rect">
            <a:avLst/>
          </a:prstGeom>
        </p:spPr>
        <p:txBody>
          <a:bodyPr wrap="none">
            <a:spAutoFit/>
          </a:bodyPr>
          <a:lstStyle/>
          <a:p>
            <a:pPr defTabSz="457189"/>
            <a:r>
              <a:rPr kumimoji="1" lang="en-US" altLang="zh-CN" sz="750" dirty="0">
                <a:solidFill>
                  <a:schemeClr val="tx1">
                    <a:lumMod val="75000"/>
                    <a:lumOff val="25000"/>
                  </a:schemeClr>
                </a:solidFill>
                <a:latin typeface="Segoe UI Light"/>
                <a:ea typeface="微软雅黑" charset="0"/>
                <a:cs typeface="Segoe UI Light"/>
              </a:rPr>
              <a:t>OfficePLUS</a:t>
            </a:r>
            <a:endParaRPr lang="zh-CN" altLang="en-US" sz="75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323850" y="1174235"/>
            <a:ext cx="2646878" cy="461665"/>
          </a:xfrm>
          <a:prstGeom prst="rect">
            <a:avLst/>
          </a:prstGeom>
          <a:noFill/>
        </p:spPr>
        <p:txBody>
          <a:bodyPr wrap="none" rtlCol="0">
            <a:spAutoFit/>
          </a:bodyPr>
          <a:lstStyle/>
          <a:p>
            <a:r>
              <a:rPr lang="zh-CN" altLang="en-US" sz="24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24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323851" y="2138896"/>
            <a:ext cx="3971924"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4848225" y="2138895"/>
            <a:ext cx="3971925"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250108" y="6061002"/>
            <a:ext cx="2433358" cy="230832"/>
          </a:xfrm>
          <a:prstGeom prst="rect">
            <a:avLst/>
          </a:prstGeom>
          <a:noFill/>
        </p:spPr>
        <p:txBody>
          <a:bodyPr wrap="none" rtlCol="0">
            <a:spAutoFit/>
          </a:bodyPr>
          <a:lstStyle/>
          <a:p>
            <a:r>
              <a:rPr lang="en-US" sz="900" spc="113">
                <a:latin typeface="微软雅黑" panose="020B0503020204020204" pitchFamily="34" charset="-122"/>
                <a:ea typeface="微软雅黑" panose="020B0503020204020204" pitchFamily="34" charset="-122"/>
              </a:rPr>
              <a:t>1.</a:t>
            </a:r>
            <a:r>
              <a:rPr lang="zh-CN" altLang="en-US" sz="900" spc="113">
                <a:latin typeface="微软雅黑" panose="020B0503020204020204" pitchFamily="34" charset="-122"/>
                <a:ea typeface="微软雅黑" panose="020B0503020204020204" pitchFamily="34" charset="-122"/>
              </a:rPr>
              <a:t> 选择“设计”</a:t>
            </a:r>
            <a:r>
              <a:rPr lang="en-US" altLang="zh-CN" sz="900" spc="113">
                <a:latin typeface="微软雅黑" panose="020B0503020204020204" pitchFamily="34" charset="-122"/>
                <a:ea typeface="微软雅黑" panose="020B0503020204020204" pitchFamily="34" charset="-122"/>
              </a:rPr>
              <a:t>-</a:t>
            </a:r>
            <a:r>
              <a:rPr lang="zh-CN" altLang="en-US" sz="900" spc="113">
                <a:latin typeface="微软雅黑" panose="020B0503020204020204" pitchFamily="34" charset="-122"/>
                <a:ea typeface="微软雅黑" panose="020B0503020204020204" pitchFamily="34" charset="-122"/>
              </a:rPr>
              <a:t>“变体”</a:t>
            </a:r>
            <a:r>
              <a:rPr lang="en-US" altLang="zh-CN" sz="900" spc="113">
                <a:latin typeface="微软雅黑" panose="020B0503020204020204" pitchFamily="34" charset="-122"/>
                <a:ea typeface="微软雅黑" panose="020B0503020204020204" pitchFamily="34" charset="-122"/>
              </a:rPr>
              <a:t>-</a:t>
            </a:r>
            <a:r>
              <a:rPr lang="zh-CN" altLang="en-US" sz="900" spc="113">
                <a:latin typeface="微软雅黑" panose="020B0503020204020204" pitchFamily="34" charset="-122"/>
                <a:ea typeface="微软雅黑" panose="020B0503020204020204" pitchFamily="34" charset="-122"/>
              </a:rPr>
              <a:t>“颜色”；</a:t>
            </a:r>
            <a:endParaRPr lang="en-US" sz="900" spc="113">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4770489" y="6061002"/>
            <a:ext cx="3344249" cy="230832"/>
          </a:xfrm>
          <a:prstGeom prst="rect">
            <a:avLst/>
          </a:prstGeom>
          <a:noFill/>
        </p:spPr>
        <p:txBody>
          <a:bodyPr wrap="none" rtlCol="0">
            <a:spAutoFit/>
          </a:bodyPr>
          <a:lstStyle/>
          <a:p>
            <a:r>
              <a:rPr lang="en-US" sz="900" spc="113">
                <a:latin typeface="微软雅黑" panose="020B0503020204020204" pitchFamily="34" charset="-122"/>
                <a:ea typeface="微软雅黑" panose="020B0503020204020204" pitchFamily="34" charset="-122"/>
              </a:rPr>
              <a:t>2.</a:t>
            </a:r>
            <a:r>
              <a:rPr lang="zh-CN" altLang="en-US" sz="900" spc="113">
                <a:latin typeface="微软雅黑" panose="020B0503020204020204" pitchFamily="34" charset="-122"/>
                <a:ea typeface="微软雅黑" panose="020B0503020204020204" pitchFamily="34" charset="-122"/>
              </a:rPr>
              <a:t> 选择你喜欢的颜色搭配，模板一秒调整为你选颜色。</a:t>
            </a:r>
            <a:endParaRPr lang="en-US" sz="900" spc="113">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2254447" y="2609334"/>
            <a:ext cx="614750"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8090890" y="4257159"/>
            <a:ext cx="614750"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29229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0E4B7E1-72E7-44AF-BC4B-A58ED5BAE62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2782" r="1959" b="29470"/>
          <a:stretch/>
        </p:blipFill>
        <p:spPr>
          <a:xfrm>
            <a:off x="0" y="6372876"/>
            <a:ext cx="9144000" cy="490829"/>
          </a:xfrm>
          <a:prstGeom prst="rect">
            <a:avLst/>
          </a:prstGeom>
        </p:spPr>
      </p:pic>
      <p:sp>
        <p:nvSpPr>
          <p:cNvPr id="9" name="标题占位符 1">
            <a:extLst>
              <a:ext uri="{FF2B5EF4-FFF2-40B4-BE49-F238E27FC236}">
                <a16:creationId xmlns:a16="http://schemas.microsoft.com/office/drawing/2014/main" id="{3B8C22D3-813F-4547-A4C3-78956C7A95A1}"/>
              </a:ext>
            </a:extLst>
          </p:cNvPr>
          <p:cNvSpPr>
            <a:spLocks noGrp="1"/>
          </p:cNvSpPr>
          <p:nvPr>
            <p:ph type="title"/>
          </p:nvPr>
        </p:nvSpPr>
        <p:spPr>
          <a:xfrm>
            <a:off x="502444" y="2"/>
            <a:ext cx="8137922"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10" name="文本占位符 2">
            <a:extLst>
              <a:ext uri="{FF2B5EF4-FFF2-40B4-BE49-F238E27FC236}">
                <a16:creationId xmlns:a16="http://schemas.microsoft.com/office/drawing/2014/main" id="{B132730F-4CB4-4199-BAEA-6CC64CD68CD0}"/>
              </a:ext>
            </a:extLst>
          </p:cNvPr>
          <p:cNvSpPr>
            <a:spLocks noGrp="1"/>
          </p:cNvSpPr>
          <p:nvPr>
            <p:ph type="body" idx="1"/>
          </p:nvPr>
        </p:nvSpPr>
        <p:spPr>
          <a:xfrm>
            <a:off x="502444" y="1123951"/>
            <a:ext cx="8137922"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12" name="日期占位符 3">
            <a:extLst>
              <a:ext uri="{FF2B5EF4-FFF2-40B4-BE49-F238E27FC236}">
                <a16:creationId xmlns:a16="http://schemas.microsoft.com/office/drawing/2014/main" id="{015A8182-BE63-481C-B8C3-36F497B2B979}"/>
              </a:ext>
            </a:extLst>
          </p:cNvPr>
          <p:cNvSpPr>
            <a:spLocks noGrp="1"/>
          </p:cNvSpPr>
          <p:nvPr>
            <p:ph type="dt" sz="half" idx="2"/>
          </p:nvPr>
        </p:nvSpPr>
        <p:spPr>
          <a:xfrm>
            <a:off x="4051299" y="6240464"/>
            <a:ext cx="1041402" cy="206381"/>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fld id="{6489D9C7-5DC6-4263-87FF-7C99F6FB63C3}" type="datetime1">
              <a:rPr lang="zh-CN" altLang="en-US" smtClean="0"/>
              <a:pPr/>
              <a:t>2019/9/20</a:t>
            </a:fld>
            <a:endParaRPr lang="zh-CN" altLang="en-US"/>
          </a:p>
        </p:txBody>
      </p:sp>
      <p:sp>
        <p:nvSpPr>
          <p:cNvPr id="13" name="页脚占位符 4">
            <a:extLst>
              <a:ext uri="{FF2B5EF4-FFF2-40B4-BE49-F238E27FC236}">
                <a16:creationId xmlns:a16="http://schemas.microsoft.com/office/drawing/2014/main" id="{E6F26A5C-0FEC-4BF0-9EFE-CA1E37E4BE0A}"/>
              </a:ext>
            </a:extLst>
          </p:cNvPr>
          <p:cNvSpPr>
            <a:spLocks noGrp="1"/>
          </p:cNvSpPr>
          <p:nvPr>
            <p:ph type="ftr" sz="quarter" idx="3"/>
          </p:nvPr>
        </p:nvSpPr>
        <p:spPr>
          <a:xfrm>
            <a:off x="502443" y="6240464"/>
            <a:ext cx="3105151" cy="206381"/>
          </a:xfrm>
          <a:prstGeom prst="rect">
            <a:avLst/>
          </a:prstGeom>
        </p:spPr>
        <p:txBody>
          <a:bodyPr vert="horz" lIns="91440" tIns="45720" rIns="91440" bIns="45720" rtlCol="0" anchor="ctr"/>
          <a:lstStyle>
            <a:lvl1pPr algn="l">
              <a:defRPr sz="750">
                <a:solidFill>
                  <a:schemeClr val="tx1">
                    <a:lumMod val="50000"/>
                    <a:lumOff val="50000"/>
                  </a:schemeClr>
                </a:solidFill>
              </a:defRPr>
            </a:lvl1pPr>
          </a:lstStyle>
          <a:p>
            <a:r>
              <a:rPr lang="en-US" altLang="zh-CN" dirty="0"/>
              <a:t>www.islide.cc</a:t>
            </a:r>
            <a:endParaRPr lang="zh-CN" altLang="en-US" dirty="0"/>
          </a:p>
        </p:txBody>
      </p:sp>
      <p:sp>
        <p:nvSpPr>
          <p:cNvPr id="14" name="灯片编号占位符 5">
            <a:extLst>
              <a:ext uri="{FF2B5EF4-FFF2-40B4-BE49-F238E27FC236}">
                <a16:creationId xmlns:a16="http://schemas.microsoft.com/office/drawing/2014/main" id="{01D258FE-CBE0-46DE-B72B-C1143DADC417}"/>
              </a:ext>
            </a:extLst>
          </p:cNvPr>
          <p:cNvSpPr>
            <a:spLocks noGrp="1"/>
          </p:cNvSpPr>
          <p:nvPr>
            <p:ph type="sldNum" sz="quarter" idx="4"/>
          </p:nvPr>
        </p:nvSpPr>
        <p:spPr>
          <a:xfrm>
            <a:off x="6457949" y="6240464"/>
            <a:ext cx="2182416" cy="206381"/>
          </a:xfrm>
          <a:prstGeom prst="rect">
            <a:avLst/>
          </a:prstGeom>
        </p:spPr>
        <p:txBody>
          <a:bodyPr vert="horz" lIns="91440" tIns="45720" rIns="91440" bIns="45720" rtlCol="0" anchor="ctr"/>
          <a:lstStyle>
            <a:lvl1pPr algn="r">
              <a:defRPr sz="75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 id="2147483670" r:id="rId7"/>
    <p:sldLayoutId id="2147483671" r:id="rId8"/>
  </p:sldLayoutIdLst>
  <p:hf hdr="0" dt="0"/>
  <p:txStyles>
    <p:title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17" userDrawn="1">
          <p15:clr>
            <a:srgbClr val="F26B43"/>
          </p15:clr>
        </p15:guide>
        <p15:guide id="2" pos="5443" userDrawn="1">
          <p15:clr>
            <a:srgbClr val="F26B43"/>
          </p15:clr>
        </p15:guide>
        <p15:guide id="3" orient="horz" pos="648" userDrawn="1">
          <p15:clr>
            <a:srgbClr val="F26B43"/>
          </p15:clr>
        </p15:guide>
        <p15:guide id="4" orient="horz" pos="595"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688979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44.wmf"/><Relationship Id="rId5" Type="http://schemas.openxmlformats.org/officeDocument/2006/relationships/oleObject" Target="../embeddings/oleObject36.bin"/><Relationship Id="rId4" Type="http://schemas.openxmlformats.org/officeDocument/2006/relationships/image" Target="../media/image43.wmf"/></Relationships>
</file>

<file path=ppt/slides/_rels/slide11.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9.wmf"/><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46.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0.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51.wmf"/><Relationship Id="rId5" Type="http://schemas.openxmlformats.org/officeDocument/2006/relationships/oleObject" Target="../embeddings/oleObject43.bin"/><Relationship Id="rId4" Type="http://schemas.openxmlformats.org/officeDocument/2006/relationships/image" Target="../media/image50.wmf"/></Relationships>
</file>

<file path=ppt/slides/_rels/slide13.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6.wmf"/><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image" Target="../media/image53.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47.bin"/></Relationships>
</file>

<file path=ppt/slides/_rels/slide14.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5.xml"/><Relationship Id="rId1" Type="http://schemas.openxmlformats.org/officeDocument/2006/relationships/vmlDrawing" Target="../drawings/vmlDrawing11.vml"/><Relationship Id="rId6" Type="http://schemas.openxmlformats.org/officeDocument/2006/relationships/image" Target="../media/image58.wmf"/><Relationship Id="rId5" Type="http://schemas.openxmlformats.org/officeDocument/2006/relationships/oleObject" Target="../embeddings/oleObject50.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5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image" Target="../media/image62.wmf"/><Relationship Id="rId5" Type="http://schemas.openxmlformats.org/officeDocument/2006/relationships/oleObject" Target="../embeddings/oleObject54.bin"/><Relationship Id="rId4" Type="http://schemas.openxmlformats.org/officeDocument/2006/relationships/image" Target="../media/image61.wmf"/></Relationships>
</file>

<file path=ppt/slides/_rels/slide16.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67.wmf"/><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image" Target="../media/image64.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8.bin"/></Relationships>
</file>

<file path=ppt/slides/_rels/slide17.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69.wmf"/><Relationship Id="rId5" Type="http://schemas.openxmlformats.org/officeDocument/2006/relationships/oleObject" Target="../embeddings/oleObject61.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63.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image" Target="../media/image73.wmf"/><Relationship Id="rId5" Type="http://schemas.openxmlformats.org/officeDocument/2006/relationships/oleObject" Target="../embeddings/oleObject65.bin"/><Relationship Id="rId4" Type="http://schemas.openxmlformats.org/officeDocument/2006/relationships/image" Target="../media/image72.wmf"/></Relationships>
</file>

<file path=ppt/slides/_rels/slide19.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image" Target="../media/image75.wmf"/><Relationship Id="rId5" Type="http://schemas.openxmlformats.org/officeDocument/2006/relationships/oleObject" Target="../embeddings/oleObject67.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69.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81.wmf"/><Relationship Id="rId2" Type="http://schemas.openxmlformats.org/officeDocument/2006/relationships/slideLayout" Target="../slideLayouts/slideLayout5.xml"/><Relationship Id="rId16" Type="http://schemas.openxmlformats.org/officeDocument/2006/relationships/image" Target="../media/image83.wmf"/><Relationship Id="rId1" Type="http://schemas.openxmlformats.org/officeDocument/2006/relationships/vmlDrawing" Target="../drawings/vmlDrawing17.vml"/><Relationship Id="rId6" Type="http://schemas.openxmlformats.org/officeDocument/2006/relationships/image" Target="../media/image78.wmf"/><Relationship Id="rId11" Type="http://schemas.openxmlformats.org/officeDocument/2006/relationships/oleObject" Target="../embeddings/oleObject74.bin"/><Relationship Id="rId5" Type="http://schemas.openxmlformats.org/officeDocument/2006/relationships/oleObject" Target="../embeddings/oleObject71.bin"/><Relationship Id="rId15" Type="http://schemas.openxmlformats.org/officeDocument/2006/relationships/oleObject" Target="../embeddings/oleObject76.bin"/><Relationship Id="rId10" Type="http://schemas.openxmlformats.org/officeDocument/2006/relationships/image" Target="../media/image80.wmf"/><Relationship Id="rId4" Type="http://schemas.openxmlformats.org/officeDocument/2006/relationships/image" Target="../media/image74.wmf"/><Relationship Id="rId9" Type="http://schemas.openxmlformats.org/officeDocument/2006/relationships/oleObject" Target="../embeddings/oleObject73.bin"/><Relationship Id="rId14" Type="http://schemas.openxmlformats.org/officeDocument/2006/relationships/image" Target="../media/image82.wmf"/></Relationships>
</file>

<file path=ppt/slides/_rels/slide21.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85.wmf"/><Relationship Id="rId5" Type="http://schemas.openxmlformats.org/officeDocument/2006/relationships/oleObject" Target="../embeddings/oleObject78.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0.bin"/></Relationships>
</file>

<file path=ppt/slides/_rels/slide22.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89.wmf"/><Relationship Id="rId5" Type="http://schemas.openxmlformats.org/officeDocument/2006/relationships/oleObject" Target="../embeddings/oleObject82.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84.bin"/></Relationships>
</file>

<file path=ppt/slides/_rels/slide23.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image" Target="../media/image93.wmf"/><Relationship Id="rId5" Type="http://schemas.openxmlformats.org/officeDocument/2006/relationships/oleObject" Target="../embeddings/oleObject86.bin"/><Relationship Id="rId4" Type="http://schemas.openxmlformats.org/officeDocument/2006/relationships/image" Target="../media/image92.wmf"/></Relationships>
</file>

<file path=ppt/slides/_rels/slide24.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93.bin"/><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99.wmf"/><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96.wmf"/><Relationship Id="rId11" Type="http://schemas.openxmlformats.org/officeDocument/2006/relationships/oleObject" Target="../embeddings/oleObject92.bin"/><Relationship Id="rId5" Type="http://schemas.openxmlformats.org/officeDocument/2006/relationships/oleObject" Target="../embeddings/oleObject89.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91.bin"/><Relationship Id="rId14" Type="http://schemas.openxmlformats.org/officeDocument/2006/relationships/image" Target="../media/image100.wmf"/></Relationships>
</file>

<file path=ppt/slides/_rels/slide25.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02.wmf"/><Relationship Id="rId5" Type="http://schemas.openxmlformats.org/officeDocument/2006/relationships/oleObject" Target="../embeddings/oleObject95.bin"/><Relationship Id="rId4" Type="http://schemas.openxmlformats.org/officeDocument/2006/relationships/image" Target="../media/image101.wmf"/></Relationships>
</file>

<file path=ppt/slides/_rels/slide26.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02.bin"/><Relationship Id="rId18" Type="http://schemas.openxmlformats.org/officeDocument/2006/relationships/image" Target="../media/image111.wmf"/><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108.wmf"/><Relationship Id="rId17" Type="http://schemas.openxmlformats.org/officeDocument/2006/relationships/oleObject" Target="../embeddings/oleObject104.bin"/><Relationship Id="rId2" Type="http://schemas.openxmlformats.org/officeDocument/2006/relationships/slideLayout" Target="../slideLayouts/slideLayout5.xml"/><Relationship Id="rId16" Type="http://schemas.openxmlformats.org/officeDocument/2006/relationships/image" Target="../media/image110.wmf"/><Relationship Id="rId1" Type="http://schemas.openxmlformats.org/officeDocument/2006/relationships/vmlDrawing" Target="../drawings/vmlDrawing23.vml"/><Relationship Id="rId6" Type="http://schemas.openxmlformats.org/officeDocument/2006/relationships/image" Target="../media/image105.wmf"/><Relationship Id="rId11" Type="http://schemas.openxmlformats.org/officeDocument/2006/relationships/oleObject" Target="../embeddings/oleObject101.bin"/><Relationship Id="rId5" Type="http://schemas.openxmlformats.org/officeDocument/2006/relationships/oleObject" Target="../embeddings/oleObject98.bin"/><Relationship Id="rId15" Type="http://schemas.openxmlformats.org/officeDocument/2006/relationships/oleObject" Target="../embeddings/oleObject103.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00.bin"/><Relationship Id="rId14" Type="http://schemas.openxmlformats.org/officeDocument/2006/relationships/image" Target="../media/image109.wmf"/></Relationships>
</file>

<file path=ppt/slides/_rels/slide27.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10.bin"/><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116.wmf"/><Relationship Id="rId2" Type="http://schemas.openxmlformats.org/officeDocument/2006/relationships/slideLayout" Target="../slideLayouts/slideLayout5.xml"/><Relationship Id="rId1" Type="http://schemas.openxmlformats.org/officeDocument/2006/relationships/vmlDrawing" Target="../drawings/vmlDrawing24.vml"/><Relationship Id="rId6" Type="http://schemas.openxmlformats.org/officeDocument/2006/relationships/image" Target="../media/image113.wmf"/><Relationship Id="rId11" Type="http://schemas.openxmlformats.org/officeDocument/2006/relationships/oleObject" Target="../embeddings/oleObject109.bin"/><Relationship Id="rId5" Type="http://schemas.openxmlformats.org/officeDocument/2006/relationships/oleObject" Target="../embeddings/oleObject106.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08.bin"/><Relationship Id="rId14" Type="http://schemas.openxmlformats.org/officeDocument/2006/relationships/image" Target="../media/image107.wmf"/></Relationships>
</file>

<file path=ppt/slides/_rels/slide28.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16.bin"/><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21.wmf"/><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image" Target="../media/image118.wmf"/><Relationship Id="rId11" Type="http://schemas.openxmlformats.org/officeDocument/2006/relationships/oleObject" Target="../embeddings/oleObject115.bin"/><Relationship Id="rId5" Type="http://schemas.openxmlformats.org/officeDocument/2006/relationships/oleObject" Target="../embeddings/oleObject112.bin"/><Relationship Id="rId10" Type="http://schemas.openxmlformats.org/officeDocument/2006/relationships/image" Target="../media/image120.wmf"/><Relationship Id="rId4" Type="http://schemas.openxmlformats.org/officeDocument/2006/relationships/image" Target="../media/image117.wmf"/><Relationship Id="rId9" Type="http://schemas.openxmlformats.org/officeDocument/2006/relationships/oleObject" Target="../embeddings/oleObject114.bin"/><Relationship Id="rId14" Type="http://schemas.openxmlformats.org/officeDocument/2006/relationships/image" Target="../media/image122.wmf"/></Relationships>
</file>

<file path=ppt/slides/_rels/slide29.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22.bin"/><Relationship Id="rId18" Type="http://schemas.openxmlformats.org/officeDocument/2006/relationships/image" Target="../media/image130.wmf"/><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127.wmf"/><Relationship Id="rId17" Type="http://schemas.openxmlformats.org/officeDocument/2006/relationships/oleObject" Target="../embeddings/oleObject124.bin"/><Relationship Id="rId2" Type="http://schemas.openxmlformats.org/officeDocument/2006/relationships/slideLayout" Target="../slideLayouts/slideLayout5.xml"/><Relationship Id="rId16" Type="http://schemas.openxmlformats.org/officeDocument/2006/relationships/image" Target="../media/image129.wmf"/><Relationship Id="rId1" Type="http://schemas.openxmlformats.org/officeDocument/2006/relationships/vmlDrawing" Target="../drawings/vmlDrawing26.vml"/><Relationship Id="rId6" Type="http://schemas.openxmlformats.org/officeDocument/2006/relationships/image" Target="../media/image124.wmf"/><Relationship Id="rId11" Type="http://schemas.openxmlformats.org/officeDocument/2006/relationships/oleObject" Target="../embeddings/oleObject121.bin"/><Relationship Id="rId5" Type="http://schemas.openxmlformats.org/officeDocument/2006/relationships/oleObject" Target="../embeddings/oleObject118.bin"/><Relationship Id="rId15" Type="http://schemas.openxmlformats.org/officeDocument/2006/relationships/oleObject" Target="../embeddings/oleObject123.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120.bin"/><Relationship Id="rId14" Type="http://schemas.openxmlformats.org/officeDocument/2006/relationships/image" Target="../media/image12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image" Target="../media/image131.wmf"/><Relationship Id="rId5" Type="http://schemas.openxmlformats.org/officeDocument/2006/relationships/oleObject" Target="../embeddings/oleObject126.bin"/><Relationship Id="rId10" Type="http://schemas.openxmlformats.org/officeDocument/2006/relationships/image" Target="../media/image133.wmf"/><Relationship Id="rId4" Type="http://schemas.openxmlformats.org/officeDocument/2006/relationships/image" Target="../media/image104.wmf"/><Relationship Id="rId9" Type="http://schemas.openxmlformats.org/officeDocument/2006/relationships/oleObject" Target="../embeddings/oleObject128.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5.xml"/><Relationship Id="rId1" Type="http://schemas.openxmlformats.org/officeDocument/2006/relationships/vmlDrawing" Target="../drawings/vmlDrawing28.vml"/><Relationship Id="rId6" Type="http://schemas.openxmlformats.org/officeDocument/2006/relationships/image" Target="../media/image135.wmf"/><Relationship Id="rId5" Type="http://schemas.openxmlformats.org/officeDocument/2006/relationships/oleObject" Target="../embeddings/oleObject130.bin"/><Relationship Id="rId4" Type="http://schemas.openxmlformats.org/officeDocument/2006/relationships/image" Target="../media/image134.wmf"/></Relationships>
</file>

<file path=ppt/slides/_rels/slide32.x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oleObject" Target="../embeddings/oleObject131.bin"/><Relationship Id="rId7" Type="http://schemas.openxmlformats.org/officeDocument/2006/relationships/image" Target="../media/image137.wmf"/><Relationship Id="rId2" Type="http://schemas.openxmlformats.org/officeDocument/2006/relationships/slideLayout" Target="../slideLayouts/slideLayout5.xml"/><Relationship Id="rId1" Type="http://schemas.openxmlformats.org/officeDocument/2006/relationships/vmlDrawing" Target="../drawings/vmlDrawing29.vml"/><Relationship Id="rId6" Type="http://schemas.openxmlformats.org/officeDocument/2006/relationships/oleObject" Target="../embeddings/oleObject132.bin"/><Relationship Id="rId5" Type="http://schemas.openxmlformats.org/officeDocument/2006/relationships/image" Target="../media/image138.wmf"/><Relationship Id="rId4" Type="http://schemas.openxmlformats.org/officeDocument/2006/relationships/image" Target="../media/image136.wmf"/><Relationship Id="rId9" Type="http://schemas.openxmlformats.org/officeDocument/2006/relationships/image" Target="../media/image140.emf"/></Relationships>
</file>

<file path=ppt/slides/_rels/slide33.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5.xml"/><Relationship Id="rId1" Type="http://schemas.openxmlformats.org/officeDocument/2006/relationships/vmlDrawing" Target="../drawings/vmlDrawing30.vml"/><Relationship Id="rId6" Type="http://schemas.openxmlformats.org/officeDocument/2006/relationships/image" Target="../media/image142.wmf"/><Relationship Id="rId11" Type="http://schemas.openxmlformats.org/officeDocument/2006/relationships/image" Target="../media/image144.wmf"/><Relationship Id="rId5" Type="http://schemas.openxmlformats.org/officeDocument/2006/relationships/oleObject" Target="../embeddings/oleObject134.bin"/><Relationship Id="rId10" Type="http://schemas.openxmlformats.org/officeDocument/2006/relationships/oleObject" Target="../embeddings/oleObject136.bin"/><Relationship Id="rId4" Type="http://schemas.openxmlformats.org/officeDocument/2006/relationships/image" Target="../media/image141.wmf"/><Relationship Id="rId9" Type="http://schemas.openxmlformats.org/officeDocument/2006/relationships/image" Target="../media/image145.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40.bin"/><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5.xml"/><Relationship Id="rId1" Type="http://schemas.openxmlformats.org/officeDocument/2006/relationships/vmlDrawing" Target="../drawings/vmlDrawing31.vml"/><Relationship Id="rId6" Type="http://schemas.openxmlformats.org/officeDocument/2006/relationships/image" Target="../media/image146.wmf"/><Relationship Id="rId5" Type="http://schemas.openxmlformats.org/officeDocument/2006/relationships/oleObject" Target="../embeddings/oleObject138.bin"/><Relationship Id="rId4" Type="http://schemas.openxmlformats.org/officeDocument/2006/relationships/image" Target="../media/image144.wmf"/><Relationship Id="rId9" Type="http://schemas.openxmlformats.org/officeDocument/2006/relationships/image" Target="../media/image147.wmf"/></Relationships>
</file>

<file path=ppt/slides/_rels/slide35.x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oleObject" Target="../embeddings/oleObject146.bin"/><Relationship Id="rId18" Type="http://schemas.openxmlformats.org/officeDocument/2006/relationships/image" Target="../media/image155.wmf"/><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52.wmf"/><Relationship Id="rId17" Type="http://schemas.openxmlformats.org/officeDocument/2006/relationships/oleObject" Target="../embeddings/oleObject148.bin"/><Relationship Id="rId2" Type="http://schemas.openxmlformats.org/officeDocument/2006/relationships/slideLayout" Target="../slideLayouts/slideLayout5.xml"/><Relationship Id="rId16" Type="http://schemas.openxmlformats.org/officeDocument/2006/relationships/image" Target="../media/image154.wmf"/><Relationship Id="rId20" Type="http://schemas.openxmlformats.org/officeDocument/2006/relationships/image" Target="../media/image156.wmf"/><Relationship Id="rId1" Type="http://schemas.openxmlformats.org/officeDocument/2006/relationships/vmlDrawing" Target="../drawings/vmlDrawing32.vml"/><Relationship Id="rId6" Type="http://schemas.openxmlformats.org/officeDocument/2006/relationships/image" Target="../media/image149.wmf"/><Relationship Id="rId11" Type="http://schemas.openxmlformats.org/officeDocument/2006/relationships/oleObject" Target="../embeddings/oleObject145.bin"/><Relationship Id="rId5" Type="http://schemas.openxmlformats.org/officeDocument/2006/relationships/oleObject" Target="../embeddings/oleObject142.bin"/><Relationship Id="rId15" Type="http://schemas.openxmlformats.org/officeDocument/2006/relationships/oleObject" Target="../embeddings/oleObject147.bin"/><Relationship Id="rId10" Type="http://schemas.openxmlformats.org/officeDocument/2006/relationships/image" Target="../media/image151.wmf"/><Relationship Id="rId19" Type="http://schemas.openxmlformats.org/officeDocument/2006/relationships/oleObject" Target="../embeddings/oleObject149.bin"/><Relationship Id="rId4" Type="http://schemas.openxmlformats.org/officeDocument/2006/relationships/image" Target="../media/image148.wmf"/><Relationship Id="rId9" Type="http://schemas.openxmlformats.org/officeDocument/2006/relationships/oleObject" Target="../embeddings/oleObject144.bin"/><Relationship Id="rId14" Type="http://schemas.openxmlformats.org/officeDocument/2006/relationships/image" Target="../media/image153.wmf"/></Relationships>
</file>

<file path=ppt/slides/_rels/slide36.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150.bin"/><Relationship Id="rId7" Type="http://schemas.openxmlformats.org/officeDocument/2006/relationships/oleObject" Target="../embeddings/oleObject152.bin"/><Relationship Id="rId12" Type="http://schemas.openxmlformats.org/officeDocument/2006/relationships/image" Target="../media/image161.wmf"/><Relationship Id="rId2" Type="http://schemas.openxmlformats.org/officeDocument/2006/relationships/slideLayout" Target="../slideLayouts/slideLayout5.xml"/><Relationship Id="rId1" Type="http://schemas.openxmlformats.org/officeDocument/2006/relationships/vmlDrawing" Target="../drawings/vmlDrawing33.vml"/><Relationship Id="rId6" Type="http://schemas.openxmlformats.org/officeDocument/2006/relationships/image" Target="../media/image158.wmf"/><Relationship Id="rId11" Type="http://schemas.openxmlformats.org/officeDocument/2006/relationships/oleObject" Target="../embeddings/oleObject154.bin"/><Relationship Id="rId5" Type="http://schemas.openxmlformats.org/officeDocument/2006/relationships/oleObject" Target="../embeddings/oleObject151.bin"/><Relationship Id="rId10" Type="http://schemas.openxmlformats.org/officeDocument/2006/relationships/image" Target="../media/image160.wmf"/><Relationship Id="rId4" Type="http://schemas.openxmlformats.org/officeDocument/2006/relationships/image" Target="../media/image157.wmf"/><Relationship Id="rId9" Type="http://schemas.openxmlformats.org/officeDocument/2006/relationships/oleObject" Target="../embeddings/oleObject153.bin"/></Relationships>
</file>

<file path=ppt/slides/_rels/slide37.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5.xml"/><Relationship Id="rId1" Type="http://schemas.openxmlformats.org/officeDocument/2006/relationships/vmlDrawing" Target="../drawings/vmlDrawing34.vml"/><Relationship Id="rId6" Type="http://schemas.openxmlformats.org/officeDocument/2006/relationships/image" Target="../media/image157.wmf"/><Relationship Id="rId5" Type="http://schemas.openxmlformats.org/officeDocument/2006/relationships/oleObject" Target="../embeddings/oleObject156.bin"/><Relationship Id="rId4" Type="http://schemas.openxmlformats.org/officeDocument/2006/relationships/image" Target="../media/image162.wmf"/></Relationships>
</file>

<file path=ppt/slides/_rels/slide38.x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oleObject" Target="../embeddings/oleObject163.bin"/><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168.wmf"/><Relationship Id="rId2" Type="http://schemas.openxmlformats.org/officeDocument/2006/relationships/slideLayout" Target="../slideLayouts/slideLayout5.xml"/><Relationship Id="rId16" Type="http://schemas.openxmlformats.org/officeDocument/2006/relationships/image" Target="../media/image170.wmf"/><Relationship Id="rId1" Type="http://schemas.openxmlformats.org/officeDocument/2006/relationships/vmlDrawing" Target="../drawings/vmlDrawing35.vml"/><Relationship Id="rId6" Type="http://schemas.openxmlformats.org/officeDocument/2006/relationships/image" Target="../media/image165.wmf"/><Relationship Id="rId11" Type="http://schemas.openxmlformats.org/officeDocument/2006/relationships/oleObject" Target="../embeddings/oleObject162.bin"/><Relationship Id="rId5" Type="http://schemas.openxmlformats.org/officeDocument/2006/relationships/oleObject" Target="../embeddings/oleObject159.bin"/><Relationship Id="rId15" Type="http://schemas.openxmlformats.org/officeDocument/2006/relationships/oleObject" Target="../embeddings/oleObject164.bin"/><Relationship Id="rId10" Type="http://schemas.openxmlformats.org/officeDocument/2006/relationships/image" Target="../media/image167.wmf"/><Relationship Id="rId4" Type="http://schemas.openxmlformats.org/officeDocument/2006/relationships/image" Target="../media/image164.wmf"/><Relationship Id="rId9" Type="http://schemas.openxmlformats.org/officeDocument/2006/relationships/oleObject" Target="../embeddings/oleObject161.bin"/><Relationship Id="rId14" Type="http://schemas.openxmlformats.org/officeDocument/2006/relationships/image" Target="../media/image169.wmf"/></Relationships>
</file>

<file path=ppt/slides/_rels/slide39.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74.wmf"/><Relationship Id="rId2" Type="http://schemas.openxmlformats.org/officeDocument/2006/relationships/slideLayout" Target="../slideLayouts/slideLayout5.xml"/><Relationship Id="rId1" Type="http://schemas.openxmlformats.org/officeDocument/2006/relationships/vmlDrawing" Target="../drawings/vmlDrawing36.vml"/><Relationship Id="rId6" Type="http://schemas.openxmlformats.org/officeDocument/2006/relationships/image" Target="../media/image171.wmf"/><Relationship Id="rId11" Type="http://schemas.openxmlformats.org/officeDocument/2006/relationships/oleObject" Target="../embeddings/oleObject169.bin"/><Relationship Id="rId5" Type="http://schemas.openxmlformats.org/officeDocument/2006/relationships/oleObject" Target="../embeddings/oleObject166.bin"/><Relationship Id="rId10" Type="http://schemas.openxmlformats.org/officeDocument/2006/relationships/image" Target="../media/image173.wmf"/><Relationship Id="rId4" Type="http://schemas.openxmlformats.org/officeDocument/2006/relationships/image" Target="../media/image164.wmf"/><Relationship Id="rId9" Type="http://schemas.openxmlformats.org/officeDocument/2006/relationships/oleObject" Target="../embeddings/oleObject168.bin"/></Relationships>
</file>

<file path=ppt/slides/_rels/slide4.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6.bin"/><Relationship Id="rId18" Type="http://schemas.openxmlformats.org/officeDocument/2006/relationships/image" Target="../media/image19.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16.wmf"/><Relationship Id="rId17" Type="http://schemas.openxmlformats.org/officeDocument/2006/relationships/oleObject" Target="../embeddings/oleObject8.bin"/><Relationship Id="rId2" Type="http://schemas.openxmlformats.org/officeDocument/2006/relationships/slideLayout" Target="../slideLayouts/slideLayout5.xml"/><Relationship Id="rId16" Type="http://schemas.openxmlformats.org/officeDocument/2006/relationships/image" Target="../media/image18.wmf"/><Relationship Id="rId20" Type="http://schemas.openxmlformats.org/officeDocument/2006/relationships/image" Target="../media/image20.wmf"/><Relationship Id="rId1" Type="http://schemas.openxmlformats.org/officeDocument/2006/relationships/vmlDrawing" Target="../drawings/vmlDrawing1.vml"/><Relationship Id="rId6" Type="http://schemas.openxmlformats.org/officeDocument/2006/relationships/image" Target="../media/image1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5.wmf"/><Relationship Id="rId19" Type="http://schemas.openxmlformats.org/officeDocument/2006/relationships/oleObject" Target="../embeddings/oleObject9.bin"/><Relationship Id="rId4" Type="http://schemas.openxmlformats.org/officeDocument/2006/relationships/image" Target="../media/image12.wmf"/><Relationship Id="rId9" Type="http://schemas.openxmlformats.org/officeDocument/2006/relationships/oleObject" Target="../embeddings/oleObject4.bin"/><Relationship Id="rId14" Type="http://schemas.openxmlformats.org/officeDocument/2006/relationships/image" Target="../media/image17.wmf"/><Relationship Id="rId22" Type="http://schemas.openxmlformats.org/officeDocument/2006/relationships/image" Target="../media/image21.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5.xml"/><Relationship Id="rId1" Type="http://schemas.openxmlformats.org/officeDocument/2006/relationships/vmlDrawing" Target="../drawings/vmlDrawing37.vml"/><Relationship Id="rId6" Type="http://schemas.openxmlformats.org/officeDocument/2006/relationships/image" Target="../media/image175.wmf"/><Relationship Id="rId5" Type="http://schemas.openxmlformats.org/officeDocument/2006/relationships/oleObject" Target="../embeddings/oleObject171.bin"/><Relationship Id="rId4" Type="http://schemas.openxmlformats.org/officeDocument/2006/relationships/image" Target="../media/image174.wmf"/></Relationships>
</file>

<file path=ppt/slides/_rels/slide41.xml.rels><?xml version="1.0" encoding="UTF-8" standalone="yes"?>
<Relationships xmlns="http://schemas.openxmlformats.org/package/2006/relationships"><Relationship Id="rId8" Type="http://schemas.openxmlformats.org/officeDocument/2006/relationships/image" Target="../media/image178.wmf"/><Relationship Id="rId13" Type="http://schemas.openxmlformats.org/officeDocument/2006/relationships/oleObject" Target="../embeddings/oleObject177.bin"/><Relationship Id="rId18" Type="http://schemas.openxmlformats.org/officeDocument/2006/relationships/image" Target="../media/image183.wmf"/><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180.wmf"/><Relationship Id="rId17" Type="http://schemas.openxmlformats.org/officeDocument/2006/relationships/oleObject" Target="../embeddings/oleObject179.bin"/><Relationship Id="rId2" Type="http://schemas.openxmlformats.org/officeDocument/2006/relationships/slideLayout" Target="../slideLayouts/slideLayout5.xml"/><Relationship Id="rId16" Type="http://schemas.openxmlformats.org/officeDocument/2006/relationships/image" Target="../media/image182.wmf"/><Relationship Id="rId1" Type="http://schemas.openxmlformats.org/officeDocument/2006/relationships/vmlDrawing" Target="../drawings/vmlDrawing38.vml"/><Relationship Id="rId6" Type="http://schemas.openxmlformats.org/officeDocument/2006/relationships/image" Target="../media/image177.wmf"/><Relationship Id="rId11" Type="http://schemas.openxmlformats.org/officeDocument/2006/relationships/oleObject" Target="../embeddings/oleObject176.bin"/><Relationship Id="rId5" Type="http://schemas.openxmlformats.org/officeDocument/2006/relationships/oleObject" Target="../embeddings/oleObject173.bin"/><Relationship Id="rId15" Type="http://schemas.openxmlformats.org/officeDocument/2006/relationships/oleObject" Target="../embeddings/oleObject178.bin"/><Relationship Id="rId10" Type="http://schemas.openxmlformats.org/officeDocument/2006/relationships/image" Target="../media/image179.wmf"/><Relationship Id="rId4" Type="http://schemas.openxmlformats.org/officeDocument/2006/relationships/image" Target="../media/image176.wmf"/><Relationship Id="rId9" Type="http://schemas.openxmlformats.org/officeDocument/2006/relationships/oleObject" Target="../embeddings/oleObject175.bin"/><Relationship Id="rId14" Type="http://schemas.openxmlformats.org/officeDocument/2006/relationships/image" Target="../media/image181.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80.bin"/><Relationship Id="rId2" Type="http://schemas.openxmlformats.org/officeDocument/2006/relationships/slideLayout" Target="../slideLayouts/slideLayout5.xml"/><Relationship Id="rId1" Type="http://schemas.openxmlformats.org/officeDocument/2006/relationships/vmlDrawing" Target="../drawings/vmlDrawing39.vml"/><Relationship Id="rId6" Type="http://schemas.openxmlformats.org/officeDocument/2006/relationships/image" Target="../media/image185.wmf"/><Relationship Id="rId5" Type="http://schemas.openxmlformats.org/officeDocument/2006/relationships/oleObject" Target="../embeddings/oleObject181.bin"/><Relationship Id="rId4" Type="http://schemas.openxmlformats.org/officeDocument/2006/relationships/image" Target="../media/image184.wmf"/></Relationships>
</file>

<file path=ppt/slides/_rels/slide43.xml.rels><?xml version="1.0" encoding="UTF-8" standalone="yes"?>
<Relationships xmlns="http://schemas.openxmlformats.org/package/2006/relationships"><Relationship Id="rId8" Type="http://schemas.openxmlformats.org/officeDocument/2006/relationships/image" Target="../media/image188.wmf"/><Relationship Id="rId3" Type="http://schemas.openxmlformats.org/officeDocument/2006/relationships/oleObject" Target="../embeddings/oleObject182.bin"/><Relationship Id="rId7" Type="http://schemas.openxmlformats.org/officeDocument/2006/relationships/oleObject" Target="../embeddings/oleObject184.bin"/><Relationship Id="rId2" Type="http://schemas.openxmlformats.org/officeDocument/2006/relationships/slideLayout" Target="../slideLayouts/slideLayout5.xml"/><Relationship Id="rId1" Type="http://schemas.openxmlformats.org/officeDocument/2006/relationships/vmlDrawing" Target="../drawings/vmlDrawing40.vml"/><Relationship Id="rId6" Type="http://schemas.openxmlformats.org/officeDocument/2006/relationships/image" Target="../media/image187.wmf"/><Relationship Id="rId5" Type="http://schemas.openxmlformats.org/officeDocument/2006/relationships/oleObject" Target="../embeddings/oleObject183.bin"/><Relationship Id="rId10" Type="http://schemas.openxmlformats.org/officeDocument/2006/relationships/image" Target="../media/image189.wmf"/><Relationship Id="rId4" Type="http://schemas.openxmlformats.org/officeDocument/2006/relationships/image" Target="../media/image186.wmf"/><Relationship Id="rId9" Type="http://schemas.openxmlformats.org/officeDocument/2006/relationships/oleObject" Target="../embeddings/oleObject185.bin"/></Relationships>
</file>

<file path=ppt/slides/_rels/slide44.x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oleObject" Target="../embeddings/oleObject186.bin"/><Relationship Id="rId7" Type="http://schemas.openxmlformats.org/officeDocument/2006/relationships/oleObject" Target="../embeddings/oleObject188.bin"/><Relationship Id="rId2" Type="http://schemas.openxmlformats.org/officeDocument/2006/relationships/slideLayout" Target="../slideLayouts/slideLayout5.xml"/><Relationship Id="rId1" Type="http://schemas.openxmlformats.org/officeDocument/2006/relationships/vmlDrawing" Target="../drawings/vmlDrawing41.vml"/><Relationship Id="rId6" Type="http://schemas.openxmlformats.org/officeDocument/2006/relationships/image" Target="../media/image191.wmf"/><Relationship Id="rId5" Type="http://schemas.openxmlformats.org/officeDocument/2006/relationships/oleObject" Target="../embeddings/oleObject187.bin"/><Relationship Id="rId4" Type="http://schemas.openxmlformats.org/officeDocument/2006/relationships/image" Target="../media/image190.wmf"/></Relationships>
</file>

<file path=ppt/slides/_rels/slide45.x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oleObject" Target="../embeddings/oleObject189.bin"/><Relationship Id="rId7" Type="http://schemas.openxmlformats.org/officeDocument/2006/relationships/oleObject" Target="../embeddings/oleObject191.bin"/><Relationship Id="rId2" Type="http://schemas.openxmlformats.org/officeDocument/2006/relationships/slideLayout" Target="../slideLayouts/slideLayout5.xml"/><Relationship Id="rId1" Type="http://schemas.openxmlformats.org/officeDocument/2006/relationships/vmlDrawing" Target="../drawings/vmlDrawing42.vml"/><Relationship Id="rId6" Type="http://schemas.openxmlformats.org/officeDocument/2006/relationships/image" Target="../media/image193.wmf"/><Relationship Id="rId5" Type="http://schemas.openxmlformats.org/officeDocument/2006/relationships/oleObject" Target="../embeddings/oleObject190.bin"/><Relationship Id="rId10" Type="http://schemas.openxmlformats.org/officeDocument/2006/relationships/image" Target="../media/image195.wmf"/><Relationship Id="rId4" Type="http://schemas.openxmlformats.org/officeDocument/2006/relationships/image" Target="../media/image157.wmf"/><Relationship Id="rId9" Type="http://schemas.openxmlformats.org/officeDocument/2006/relationships/oleObject" Target="../embeddings/oleObject192.bin"/></Relationships>
</file>

<file path=ppt/slides/_rels/slide46.x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oleObject" Target="../embeddings/oleObject198.bin"/><Relationship Id="rId18" Type="http://schemas.openxmlformats.org/officeDocument/2006/relationships/image" Target="../media/image201.wmf"/><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198.wmf"/><Relationship Id="rId17" Type="http://schemas.openxmlformats.org/officeDocument/2006/relationships/oleObject" Target="../embeddings/oleObject200.bin"/><Relationship Id="rId2" Type="http://schemas.openxmlformats.org/officeDocument/2006/relationships/slideLayout" Target="../slideLayouts/slideLayout5.xml"/><Relationship Id="rId16" Type="http://schemas.openxmlformats.org/officeDocument/2006/relationships/image" Target="../media/image200.wmf"/><Relationship Id="rId20" Type="http://schemas.openxmlformats.org/officeDocument/2006/relationships/image" Target="../media/image202.wmf"/><Relationship Id="rId1" Type="http://schemas.openxmlformats.org/officeDocument/2006/relationships/vmlDrawing" Target="../drawings/vmlDrawing43.vml"/><Relationship Id="rId6" Type="http://schemas.openxmlformats.org/officeDocument/2006/relationships/image" Target="../media/image195.wmf"/><Relationship Id="rId11" Type="http://schemas.openxmlformats.org/officeDocument/2006/relationships/oleObject" Target="../embeddings/oleObject197.bin"/><Relationship Id="rId5" Type="http://schemas.openxmlformats.org/officeDocument/2006/relationships/oleObject" Target="../embeddings/oleObject194.bin"/><Relationship Id="rId15" Type="http://schemas.openxmlformats.org/officeDocument/2006/relationships/oleObject" Target="../embeddings/oleObject199.bin"/><Relationship Id="rId10" Type="http://schemas.openxmlformats.org/officeDocument/2006/relationships/image" Target="../media/image197.wmf"/><Relationship Id="rId19" Type="http://schemas.openxmlformats.org/officeDocument/2006/relationships/oleObject" Target="../embeddings/oleObject201.bin"/><Relationship Id="rId4" Type="http://schemas.openxmlformats.org/officeDocument/2006/relationships/image" Target="../media/image194.wmf"/><Relationship Id="rId9" Type="http://schemas.openxmlformats.org/officeDocument/2006/relationships/oleObject" Target="../embeddings/oleObject196.bin"/><Relationship Id="rId14" Type="http://schemas.openxmlformats.org/officeDocument/2006/relationships/image" Target="../media/image199.wmf"/></Relationships>
</file>

<file path=ppt/slides/_rels/slide47.xml.rels><?xml version="1.0" encoding="UTF-8" standalone="yes"?>
<Relationships xmlns="http://schemas.openxmlformats.org/package/2006/relationships"><Relationship Id="rId8" Type="http://schemas.openxmlformats.org/officeDocument/2006/relationships/image" Target="../media/image205.wmf"/><Relationship Id="rId3" Type="http://schemas.openxmlformats.org/officeDocument/2006/relationships/oleObject" Target="../embeddings/oleObject202.bin"/><Relationship Id="rId7" Type="http://schemas.openxmlformats.org/officeDocument/2006/relationships/oleObject" Target="../embeddings/oleObject204.bin"/><Relationship Id="rId2" Type="http://schemas.openxmlformats.org/officeDocument/2006/relationships/slideLayout" Target="../slideLayouts/slideLayout5.xml"/><Relationship Id="rId1" Type="http://schemas.openxmlformats.org/officeDocument/2006/relationships/vmlDrawing" Target="../drawings/vmlDrawing44.vml"/><Relationship Id="rId6" Type="http://schemas.openxmlformats.org/officeDocument/2006/relationships/image" Target="../media/image204.wmf"/><Relationship Id="rId5" Type="http://schemas.openxmlformats.org/officeDocument/2006/relationships/oleObject" Target="../embeddings/oleObject203.bin"/><Relationship Id="rId10" Type="http://schemas.openxmlformats.org/officeDocument/2006/relationships/image" Target="../media/image206.wmf"/><Relationship Id="rId4" Type="http://schemas.openxmlformats.org/officeDocument/2006/relationships/image" Target="../media/image203.wmf"/><Relationship Id="rId9" Type="http://schemas.openxmlformats.org/officeDocument/2006/relationships/oleObject" Target="../embeddings/oleObject205.bin"/></Relationships>
</file>

<file path=ppt/slides/_rels/slide48.x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oleObject" Target="../embeddings/oleObject206.bin"/><Relationship Id="rId7" Type="http://schemas.openxmlformats.org/officeDocument/2006/relationships/oleObject" Target="../embeddings/oleObject208.bin"/><Relationship Id="rId2" Type="http://schemas.openxmlformats.org/officeDocument/2006/relationships/slideLayout" Target="../slideLayouts/slideLayout5.xml"/><Relationship Id="rId1" Type="http://schemas.openxmlformats.org/officeDocument/2006/relationships/vmlDrawing" Target="../drawings/vmlDrawing45.vml"/><Relationship Id="rId6" Type="http://schemas.openxmlformats.org/officeDocument/2006/relationships/image" Target="../media/image208.wmf"/><Relationship Id="rId5" Type="http://schemas.openxmlformats.org/officeDocument/2006/relationships/oleObject" Target="../embeddings/oleObject207.bin"/><Relationship Id="rId4" Type="http://schemas.openxmlformats.org/officeDocument/2006/relationships/image" Target="../media/image207.wmf"/></Relationships>
</file>

<file path=ppt/slides/_rels/slide49.xml.rels><?xml version="1.0" encoding="UTF-8" standalone="yes"?>
<Relationships xmlns="http://schemas.openxmlformats.org/package/2006/relationships"><Relationship Id="rId8" Type="http://schemas.openxmlformats.org/officeDocument/2006/relationships/image" Target="../media/image212.wmf"/><Relationship Id="rId13" Type="http://schemas.openxmlformats.org/officeDocument/2006/relationships/oleObject" Target="../embeddings/oleObject214.bin"/><Relationship Id="rId3" Type="http://schemas.openxmlformats.org/officeDocument/2006/relationships/oleObject" Target="../embeddings/oleObject209.bin"/><Relationship Id="rId7" Type="http://schemas.openxmlformats.org/officeDocument/2006/relationships/oleObject" Target="../embeddings/oleObject211.bin"/><Relationship Id="rId12" Type="http://schemas.openxmlformats.org/officeDocument/2006/relationships/image" Target="../media/image214.wmf"/><Relationship Id="rId2" Type="http://schemas.openxmlformats.org/officeDocument/2006/relationships/slideLayout" Target="../slideLayouts/slideLayout5.xml"/><Relationship Id="rId16" Type="http://schemas.openxmlformats.org/officeDocument/2006/relationships/image" Target="../media/image216.wmf"/><Relationship Id="rId1" Type="http://schemas.openxmlformats.org/officeDocument/2006/relationships/vmlDrawing" Target="../drawings/vmlDrawing46.vml"/><Relationship Id="rId6" Type="http://schemas.openxmlformats.org/officeDocument/2006/relationships/image" Target="../media/image211.wmf"/><Relationship Id="rId11" Type="http://schemas.openxmlformats.org/officeDocument/2006/relationships/oleObject" Target="../embeddings/oleObject213.bin"/><Relationship Id="rId5" Type="http://schemas.openxmlformats.org/officeDocument/2006/relationships/oleObject" Target="../embeddings/oleObject210.bin"/><Relationship Id="rId15" Type="http://schemas.openxmlformats.org/officeDocument/2006/relationships/oleObject" Target="../embeddings/oleObject215.bin"/><Relationship Id="rId10" Type="http://schemas.openxmlformats.org/officeDocument/2006/relationships/image" Target="../media/image213.wmf"/><Relationship Id="rId4" Type="http://schemas.openxmlformats.org/officeDocument/2006/relationships/image" Target="../media/image210.wmf"/><Relationship Id="rId9" Type="http://schemas.openxmlformats.org/officeDocument/2006/relationships/oleObject" Target="../embeddings/oleObject212.bin"/><Relationship Id="rId14" Type="http://schemas.openxmlformats.org/officeDocument/2006/relationships/image" Target="../media/image215.wmf"/></Relationships>
</file>

<file path=ppt/slides/_rels/slide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50.xml.rels><?xml version="1.0" encoding="UTF-8" standalone="yes"?>
<Relationships xmlns="http://schemas.openxmlformats.org/package/2006/relationships"><Relationship Id="rId8" Type="http://schemas.openxmlformats.org/officeDocument/2006/relationships/image" Target="../media/image219.wmf"/><Relationship Id="rId3" Type="http://schemas.openxmlformats.org/officeDocument/2006/relationships/oleObject" Target="../embeddings/oleObject216.bin"/><Relationship Id="rId7" Type="http://schemas.openxmlformats.org/officeDocument/2006/relationships/oleObject" Target="../embeddings/oleObject218.bin"/><Relationship Id="rId2" Type="http://schemas.openxmlformats.org/officeDocument/2006/relationships/slideLayout" Target="../slideLayouts/slideLayout5.xml"/><Relationship Id="rId1" Type="http://schemas.openxmlformats.org/officeDocument/2006/relationships/vmlDrawing" Target="../drawings/vmlDrawing47.vml"/><Relationship Id="rId6" Type="http://schemas.openxmlformats.org/officeDocument/2006/relationships/image" Target="../media/image218.wmf"/><Relationship Id="rId5" Type="http://schemas.openxmlformats.org/officeDocument/2006/relationships/oleObject" Target="../embeddings/oleObject217.bin"/><Relationship Id="rId4" Type="http://schemas.openxmlformats.org/officeDocument/2006/relationships/image" Target="../media/image217.wmf"/></Relationships>
</file>

<file path=ppt/slides/_rels/slide51.xml.rels><?xml version="1.0" encoding="UTF-8" standalone="yes"?>
<Relationships xmlns="http://schemas.openxmlformats.org/package/2006/relationships"><Relationship Id="rId8" Type="http://schemas.openxmlformats.org/officeDocument/2006/relationships/image" Target="../media/image222.wmf"/><Relationship Id="rId3" Type="http://schemas.openxmlformats.org/officeDocument/2006/relationships/oleObject" Target="../embeddings/oleObject219.bin"/><Relationship Id="rId7" Type="http://schemas.openxmlformats.org/officeDocument/2006/relationships/oleObject" Target="../embeddings/oleObject221.bin"/><Relationship Id="rId2" Type="http://schemas.openxmlformats.org/officeDocument/2006/relationships/slideLayout" Target="../slideLayouts/slideLayout5.xml"/><Relationship Id="rId1" Type="http://schemas.openxmlformats.org/officeDocument/2006/relationships/vmlDrawing" Target="../drawings/vmlDrawing48.vml"/><Relationship Id="rId6" Type="http://schemas.openxmlformats.org/officeDocument/2006/relationships/image" Target="../media/image221.wmf"/><Relationship Id="rId5" Type="http://schemas.openxmlformats.org/officeDocument/2006/relationships/oleObject" Target="../embeddings/oleObject220.bin"/><Relationship Id="rId4" Type="http://schemas.openxmlformats.org/officeDocument/2006/relationships/image" Target="../media/image220.wmf"/></Relationships>
</file>

<file path=ppt/slides/_rels/slide52.x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oleObject" Target="../embeddings/oleObject222.bin"/><Relationship Id="rId7" Type="http://schemas.openxmlformats.org/officeDocument/2006/relationships/oleObject" Target="../embeddings/oleObject224.bin"/><Relationship Id="rId2" Type="http://schemas.openxmlformats.org/officeDocument/2006/relationships/slideLayout" Target="../slideLayouts/slideLayout5.xml"/><Relationship Id="rId1" Type="http://schemas.openxmlformats.org/officeDocument/2006/relationships/vmlDrawing" Target="../drawings/vmlDrawing49.vml"/><Relationship Id="rId6" Type="http://schemas.openxmlformats.org/officeDocument/2006/relationships/image" Target="../media/image224.wmf"/><Relationship Id="rId5" Type="http://schemas.openxmlformats.org/officeDocument/2006/relationships/oleObject" Target="../embeddings/oleObject223.bin"/><Relationship Id="rId4" Type="http://schemas.openxmlformats.org/officeDocument/2006/relationships/image" Target="../media/image223.wmf"/></Relationships>
</file>

<file path=ppt/slides/_rels/slide53.xml.rels><?xml version="1.0" encoding="UTF-8" standalone="yes"?>
<Relationships xmlns="http://schemas.openxmlformats.org/package/2006/relationships"><Relationship Id="rId8" Type="http://schemas.openxmlformats.org/officeDocument/2006/relationships/image" Target="../media/image228.wmf"/><Relationship Id="rId13" Type="http://schemas.openxmlformats.org/officeDocument/2006/relationships/oleObject" Target="../embeddings/oleObject230.bin"/><Relationship Id="rId3" Type="http://schemas.openxmlformats.org/officeDocument/2006/relationships/oleObject" Target="../embeddings/oleObject225.bin"/><Relationship Id="rId7" Type="http://schemas.openxmlformats.org/officeDocument/2006/relationships/oleObject" Target="../embeddings/oleObject227.bin"/><Relationship Id="rId12" Type="http://schemas.openxmlformats.org/officeDocument/2006/relationships/image" Target="../media/image230.wmf"/><Relationship Id="rId17" Type="http://schemas.openxmlformats.org/officeDocument/2006/relationships/image" Target="../media/image232.wmf"/><Relationship Id="rId2" Type="http://schemas.openxmlformats.org/officeDocument/2006/relationships/slideLayout" Target="../slideLayouts/slideLayout5.xml"/><Relationship Id="rId16" Type="http://schemas.openxmlformats.org/officeDocument/2006/relationships/oleObject" Target="../embeddings/oleObject232.bin"/><Relationship Id="rId1" Type="http://schemas.openxmlformats.org/officeDocument/2006/relationships/vmlDrawing" Target="../drawings/vmlDrawing50.vml"/><Relationship Id="rId6" Type="http://schemas.openxmlformats.org/officeDocument/2006/relationships/image" Target="../media/image227.wmf"/><Relationship Id="rId11" Type="http://schemas.openxmlformats.org/officeDocument/2006/relationships/oleObject" Target="../embeddings/oleObject229.bin"/><Relationship Id="rId5" Type="http://schemas.openxmlformats.org/officeDocument/2006/relationships/oleObject" Target="../embeddings/oleObject226.bin"/><Relationship Id="rId15" Type="http://schemas.openxmlformats.org/officeDocument/2006/relationships/image" Target="../media/image231.wmf"/><Relationship Id="rId10" Type="http://schemas.openxmlformats.org/officeDocument/2006/relationships/image" Target="../media/image229.wmf"/><Relationship Id="rId4" Type="http://schemas.openxmlformats.org/officeDocument/2006/relationships/image" Target="../media/image226.wmf"/><Relationship Id="rId9" Type="http://schemas.openxmlformats.org/officeDocument/2006/relationships/oleObject" Target="../embeddings/oleObject228.bin"/><Relationship Id="rId14" Type="http://schemas.openxmlformats.org/officeDocument/2006/relationships/oleObject" Target="../embeddings/oleObject231.bin"/></Relationships>
</file>

<file path=ppt/slides/_rels/slide54.xml.rels><?xml version="1.0" encoding="UTF-8" standalone="yes"?>
<Relationships xmlns="http://schemas.openxmlformats.org/package/2006/relationships"><Relationship Id="rId8" Type="http://schemas.openxmlformats.org/officeDocument/2006/relationships/image" Target="../media/image235.wmf"/><Relationship Id="rId13" Type="http://schemas.openxmlformats.org/officeDocument/2006/relationships/oleObject" Target="../embeddings/oleObject238.bin"/><Relationship Id="rId18" Type="http://schemas.openxmlformats.org/officeDocument/2006/relationships/image" Target="../media/image240.wmf"/><Relationship Id="rId3" Type="http://schemas.openxmlformats.org/officeDocument/2006/relationships/oleObject" Target="../embeddings/oleObject233.bin"/><Relationship Id="rId21" Type="http://schemas.openxmlformats.org/officeDocument/2006/relationships/oleObject" Target="../embeddings/oleObject242.bin"/><Relationship Id="rId7" Type="http://schemas.openxmlformats.org/officeDocument/2006/relationships/oleObject" Target="../embeddings/oleObject235.bin"/><Relationship Id="rId12" Type="http://schemas.openxmlformats.org/officeDocument/2006/relationships/image" Target="../media/image237.wmf"/><Relationship Id="rId17" Type="http://schemas.openxmlformats.org/officeDocument/2006/relationships/oleObject" Target="../embeddings/oleObject240.bin"/><Relationship Id="rId2" Type="http://schemas.openxmlformats.org/officeDocument/2006/relationships/slideLayout" Target="../slideLayouts/slideLayout7.xml"/><Relationship Id="rId16" Type="http://schemas.openxmlformats.org/officeDocument/2006/relationships/image" Target="../media/image239.wmf"/><Relationship Id="rId20" Type="http://schemas.openxmlformats.org/officeDocument/2006/relationships/image" Target="../media/image241.wmf"/><Relationship Id="rId1" Type="http://schemas.openxmlformats.org/officeDocument/2006/relationships/vmlDrawing" Target="../drawings/vmlDrawing51.vml"/><Relationship Id="rId6" Type="http://schemas.openxmlformats.org/officeDocument/2006/relationships/image" Target="../media/image234.wmf"/><Relationship Id="rId11" Type="http://schemas.openxmlformats.org/officeDocument/2006/relationships/oleObject" Target="../embeddings/oleObject237.bin"/><Relationship Id="rId24" Type="http://schemas.openxmlformats.org/officeDocument/2006/relationships/image" Target="../media/image243.wmf"/><Relationship Id="rId5" Type="http://schemas.openxmlformats.org/officeDocument/2006/relationships/oleObject" Target="../embeddings/oleObject234.bin"/><Relationship Id="rId15" Type="http://schemas.openxmlformats.org/officeDocument/2006/relationships/oleObject" Target="../embeddings/oleObject239.bin"/><Relationship Id="rId23" Type="http://schemas.openxmlformats.org/officeDocument/2006/relationships/oleObject" Target="../embeddings/oleObject243.bin"/><Relationship Id="rId10" Type="http://schemas.openxmlformats.org/officeDocument/2006/relationships/image" Target="../media/image236.wmf"/><Relationship Id="rId19" Type="http://schemas.openxmlformats.org/officeDocument/2006/relationships/oleObject" Target="../embeddings/oleObject241.bin"/><Relationship Id="rId4" Type="http://schemas.openxmlformats.org/officeDocument/2006/relationships/image" Target="../media/image233.wmf"/><Relationship Id="rId9" Type="http://schemas.openxmlformats.org/officeDocument/2006/relationships/oleObject" Target="../embeddings/oleObject236.bin"/><Relationship Id="rId14" Type="http://schemas.openxmlformats.org/officeDocument/2006/relationships/image" Target="../media/image238.wmf"/><Relationship Id="rId22" Type="http://schemas.openxmlformats.org/officeDocument/2006/relationships/image" Target="../media/image242.wmf"/></Relationships>
</file>

<file path=ppt/slides/_rels/slide55.xml.rels><?xml version="1.0" encoding="UTF-8" standalone="yes"?>
<Relationships xmlns="http://schemas.openxmlformats.org/package/2006/relationships"><Relationship Id="rId13" Type="http://schemas.openxmlformats.org/officeDocument/2006/relationships/image" Target="../media/image248.wmf"/><Relationship Id="rId18" Type="http://schemas.openxmlformats.org/officeDocument/2006/relationships/oleObject" Target="../embeddings/oleObject252.bin"/><Relationship Id="rId26" Type="http://schemas.openxmlformats.org/officeDocument/2006/relationships/oleObject" Target="../embeddings/oleObject256.bin"/><Relationship Id="rId39" Type="http://schemas.openxmlformats.org/officeDocument/2006/relationships/image" Target="../media/image240.wmf"/><Relationship Id="rId21" Type="http://schemas.openxmlformats.org/officeDocument/2006/relationships/image" Target="../media/image252.wmf"/><Relationship Id="rId34" Type="http://schemas.openxmlformats.org/officeDocument/2006/relationships/oleObject" Target="../embeddings/oleObject260.bin"/><Relationship Id="rId42" Type="http://schemas.openxmlformats.org/officeDocument/2006/relationships/oleObject" Target="../embeddings/oleObject264.bin"/><Relationship Id="rId7" Type="http://schemas.openxmlformats.org/officeDocument/2006/relationships/oleObject" Target="../embeddings/oleObject246.bin"/><Relationship Id="rId2" Type="http://schemas.openxmlformats.org/officeDocument/2006/relationships/slideLayout" Target="../slideLayouts/slideLayout5.xml"/><Relationship Id="rId16" Type="http://schemas.openxmlformats.org/officeDocument/2006/relationships/oleObject" Target="../embeddings/oleObject251.bin"/><Relationship Id="rId29" Type="http://schemas.openxmlformats.org/officeDocument/2006/relationships/image" Target="../media/image256.wmf"/><Relationship Id="rId1" Type="http://schemas.openxmlformats.org/officeDocument/2006/relationships/vmlDrawing" Target="../drawings/vmlDrawing52.vml"/><Relationship Id="rId6" Type="http://schemas.openxmlformats.org/officeDocument/2006/relationships/image" Target="../media/image245.wmf"/><Relationship Id="rId11" Type="http://schemas.openxmlformats.org/officeDocument/2006/relationships/image" Target="../media/image247.wmf"/><Relationship Id="rId24" Type="http://schemas.openxmlformats.org/officeDocument/2006/relationships/oleObject" Target="../embeddings/oleObject255.bin"/><Relationship Id="rId32" Type="http://schemas.openxmlformats.org/officeDocument/2006/relationships/oleObject" Target="../embeddings/oleObject259.bin"/><Relationship Id="rId37" Type="http://schemas.openxmlformats.org/officeDocument/2006/relationships/image" Target="../media/image239.wmf"/><Relationship Id="rId40" Type="http://schemas.openxmlformats.org/officeDocument/2006/relationships/oleObject" Target="../embeddings/oleObject263.bin"/><Relationship Id="rId45" Type="http://schemas.openxmlformats.org/officeDocument/2006/relationships/image" Target="../media/image243.wmf"/><Relationship Id="rId5" Type="http://schemas.openxmlformats.org/officeDocument/2006/relationships/oleObject" Target="../embeddings/oleObject245.bin"/><Relationship Id="rId15" Type="http://schemas.openxmlformats.org/officeDocument/2006/relationships/image" Target="../media/image249.wmf"/><Relationship Id="rId23" Type="http://schemas.openxmlformats.org/officeDocument/2006/relationships/image" Target="../media/image253.wmf"/><Relationship Id="rId28" Type="http://schemas.openxmlformats.org/officeDocument/2006/relationships/oleObject" Target="../embeddings/oleObject257.bin"/><Relationship Id="rId36" Type="http://schemas.openxmlformats.org/officeDocument/2006/relationships/oleObject" Target="../embeddings/oleObject261.bin"/><Relationship Id="rId10" Type="http://schemas.openxmlformats.org/officeDocument/2006/relationships/oleObject" Target="../embeddings/oleObject248.bin"/><Relationship Id="rId19" Type="http://schemas.openxmlformats.org/officeDocument/2006/relationships/image" Target="../media/image251.wmf"/><Relationship Id="rId31" Type="http://schemas.openxmlformats.org/officeDocument/2006/relationships/image" Target="../media/image257.wmf"/><Relationship Id="rId44" Type="http://schemas.openxmlformats.org/officeDocument/2006/relationships/oleObject" Target="../embeddings/oleObject265.bin"/><Relationship Id="rId4" Type="http://schemas.openxmlformats.org/officeDocument/2006/relationships/image" Target="../media/image244.wmf"/><Relationship Id="rId9" Type="http://schemas.openxmlformats.org/officeDocument/2006/relationships/image" Target="../media/image246.wmf"/><Relationship Id="rId14" Type="http://schemas.openxmlformats.org/officeDocument/2006/relationships/oleObject" Target="../embeddings/oleObject250.bin"/><Relationship Id="rId22" Type="http://schemas.openxmlformats.org/officeDocument/2006/relationships/oleObject" Target="../embeddings/oleObject254.bin"/><Relationship Id="rId27" Type="http://schemas.openxmlformats.org/officeDocument/2006/relationships/image" Target="../media/image255.wmf"/><Relationship Id="rId30" Type="http://schemas.openxmlformats.org/officeDocument/2006/relationships/oleObject" Target="../embeddings/oleObject258.bin"/><Relationship Id="rId35" Type="http://schemas.openxmlformats.org/officeDocument/2006/relationships/image" Target="../media/image238.wmf"/><Relationship Id="rId43" Type="http://schemas.openxmlformats.org/officeDocument/2006/relationships/image" Target="../media/image242.wmf"/><Relationship Id="rId8" Type="http://schemas.openxmlformats.org/officeDocument/2006/relationships/oleObject" Target="../embeddings/oleObject247.bin"/><Relationship Id="rId3" Type="http://schemas.openxmlformats.org/officeDocument/2006/relationships/oleObject" Target="../embeddings/oleObject244.bin"/><Relationship Id="rId12" Type="http://schemas.openxmlformats.org/officeDocument/2006/relationships/oleObject" Target="../embeddings/oleObject249.bin"/><Relationship Id="rId17" Type="http://schemas.openxmlformats.org/officeDocument/2006/relationships/image" Target="../media/image250.wmf"/><Relationship Id="rId25" Type="http://schemas.openxmlformats.org/officeDocument/2006/relationships/image" Target="../media/image254.wmf"/><Relationship Id="rId33" Type="http://schemas.openxmlformats.org/officeDocument/2006/relationships/image" Target="../media/image258.wmf"/><Relationship Id="rId38" Type="http://schemas.openxmlformats.org/officeDocument/2006/relationships/oleObject" Target="../embeddings/oleObject262.bin"/><Relationship Id="rId20" Type="http://schemas.openxmlformats.org/officeDocument/2006/relationships/oleObject" Target="../embeddings/oleObject253.bin"/><Relationship Id="rId41" Type="http://schemas.openxmlformats.org/officeDocument/2006/relationships/image" Target="../media/image241.wmf"/></Relationships>
</file>

<file path=ppt/slides/_rels/slide56.xml.rels><?xml version="1.0" encoding="UTF-8" standalone="yes"?>
<Relationships xmlns="http://schemas.openxmlformats.org/package/2006/relationships"><Relationship Id="rId8" Type="http://schemas.openxmlformats.org/officeDocument/2006/relationships/image" Target="../media/image261.wmf"/><Relationship Id="rId3" Type="http://schemas.openxmlformats.org/officeDocument/2006/relationships/oleObject" Target="../embeddings/oleObject266.bin"/><Relationship Id="rId7" Type="http://schemas.openxmlformats.org/officeDocument/2006/relationships/oleObject" Target="../embeddings/oleObject268.bin"/><Relationship Id="rId2" Type="http://schemas.openxmlformats.org/officeDocument/2006/relationships/slideLayout" Target="../slideLayouts/slideLayout5.xml"/><Relationship Id="rId1" Type="http://schemas.openxmlformats.org/officeDocument/2006/relationships/vmlDrawing" Target="../drawings/vmlDrawing53.vml"/><Relationship Id="rId6" Type="http://schemas.openxmlformats.org/officeDocument/2006/relationships/image" Target="../media/image260.wmf"/><Relationship Id="rId5" Type="http://schemas.openxmlformats.org/officeDocument/2006/relationships/oleObject" Target="../embeddings/oleObject267.bin"/><Relationship Id="rId10" Type="http://schemas.openxmlformats.org/officeDocument/2006/relationships/image" Target="../media/image262.wmf"/><Relationship Id="rId4" Type="http://schemas.openxmlformats.org/officeDocument/2006/relationships/image" Target="../media/image259.wmf"/><Relationship Id="rId9" Type="http://schemas.openxmlformats.org/officeDocument/2006/relationships/oleObject" Target="../embeddings/oleObject269.bin"/></Relationships>
</file>

<file path=ppt/slides/_rels/slide57.xml.rels><?xml version="1.0" encoding="UTF-8" standalone="yes"?>
<Relationships xmlns="http://schemas.openxmlformats.org/package/2006/relationships"><Relationship Id="rId8" Type="http://schemas.openxmlformats.org/officeDocument/2006/relationships/image" Target="../media/image264.wmf"/><Relationship Id="rId13" Type="http://schemas.openxmlformats.org/officeDocument/2006/relationships/oleObject" Target="../embeddings/oleObject275.bin"/><Relationship Id="rId18" Type="http://schemas.openxmlformats.org/officeDocument/2006/relationships/image" Target="../media/image240.wmf"/><Relationship Id="rId26" Type="http://schemas.openxmlformats.org/officeDocument/2006/relationships/image" Target="../media/image267.wmf"/><Relationship Id="rId3" Type="http://schemas.openxmlformats.org/officeDocument/2006/relationships/oleObject" Target="../embeddings/oleObject270.bin"/><Relationship Id="rId21" Type="http://schemas.openxmlformats.org/officeDocument/2006/relationships/oleObject" Target="../embeddings/oleObject279.bin"/><Relationship Id="rId7" Type="http://schemas.openxmlformats.org/officeDocument/2006/relationships/oleObject" Target="../embeddings/oleObject272.bin"/><Relationship Id="rId12" Type="http://schemas.openxmlformats.org/officeDocument/2006/relationships/image" Target="../media/image266.wmf"/><Relationship Id="rId17" Type="http://schemas.openxmlformats.org/officeDocument/2006/relationships/oleObject" Target="../embeddings/oleObject277.bin"/><Relationship Id="rId25" Type="http://schemas.openxmlformats.org/officeDocument/2006/relationships/oleObject" Target="../embeddings/oleObject281.bin"/><Relationship Id="rId2" Type="http://schemas.openxmlformats.org/officeDocument/2006/relationships/slideLayout" Target="../slideLayouts/slideLayout5.xml"/><Relationship Id="rId16" Type="http://schemas.openxmlformats.org/officeDocument/2006/relationships/image" Target="../media/image239.wmf"/><Relationship Id="rId20" Type="http://schemas.openxmlformats.org/officeDocument/2006/relationships/image" Target="../media/image241.wmf"/><Relationship Id="rId29" Type="http://schemas.openxmlformats.org/officeDocument/2006/relationships/oleObject" Target="../embeddings/oleObject283.bin"/><Relationship Id="rId1" Type="http://schemas.openxmlformats.org/officeDocument/2006/relationships/vmlDrawing" Target="../drawings/vmlDrawing54.vml"/><Relationship Id="rId6" Type="http://schemas.openxmlformats.org/officeDocument/2006/relationships/image" Target="../media/image261.wmf"/><Relationship Id="rId11" Type="http://schemas.openxmlformats.org/officeDocument/2006/relationships/oleObject" Target="../embeddings/oleObject274.bin"/><Relationship Id="rId24" Type="http://schemas.openxmlformats.org/officeDocument/2006/relationships/image" Target="../media/image243.wmf"/><Relationship Id="rId5" Type="http://schemas.openxmlformats.org/officeDocument/2006/relationships/oleObject" Target="../embeddings/oleObject271.bin"/><Relationship Id="rId15" Type="http://schemas.openxmlformats.org/officeDocument/2006/relationships/oleObject" Target="../embeddings/oleObject276.bin"/><Relationship Id="rId23" Type="http://schemas.openxmlformats.org/officeDocument/2006/relationships/oleObject" Target="../embeddings/oleObject280.bin"/><Relationship Id="rId28" Type="http://schemas.openxmlformats.org/officeDocument/2006/relationships/image" Target="../media/image268.wmf"/><Relationship Id="rId10" Type="http://schemas.openxmlformats.org/officeDocument/2006/relationships/image" Target="../media/image265.wmf"/><Relationship Id="rId19" Type="http://schemas.openxmlformats.org/officeDocument/2006/relationships/oleObject" Target="../embeddings/oleObject278.bin"/><Relationship Id="rId4" Type="http://schemas.openxmlformats.org/officeDocument/2006/relationships/image" Target="../media/image263.wmf"/><Relationship Id="rId9" Type="http://schemas.openxmlformats.org/officeDocument/2006/relationships/oleObject" Target="../embeddings/oleObject273.bin"/><Relationship Id="rId14" Type="http://schemas.openxmlformats.org/officeDocument/2006/relationships/image" Target="../media/image238.wmf"/><Relationship Id="rId22" Type="http://schemas.openxmlformats.org/officeDocument/2006/relationships/image" Target="../media/image242.wmf"/><Relationship Id="rId27" Type="http://schemas.openxmlformats.org/officeDocument/2006/relationships/oleObject" Target="../embeddings/oleObject282.bin"/><Relationship Id="rId30" Type="http://schemas.openxmlformats.org/officeDocument/2006/relationships/image" Target="../media/image269.wmf"/></Relationships>
</file>

<file path=ppt/slides/_rels/slide58.xml.rels><?xml version="1.0" encoding="UTF-8" standalone="yes"?>
<Relationships xmlns="http://schemas.openxmlformats.org/package/2006/relationships"><Relationship Id="rId8" Type="http://schemas.openxmlformats.org/officeDocument/2006/relationships/image" Target="../media/image271.wmf"/><Relationship Id="rId13" Type="http://schemas.openxmlformats.org/officeDocument/2006/relationships/oleObject" Target="../embeddings/oleObject289.bin"/><Relationship Id="rId18" Type="http://schemas.openxmlformats.org/officeDocument/2006/relationships/image" Target="../media/image276.wmf"/><Relationship Id="rId26" Type="http://schemas.openxmlformats.org/officeDocument/2006/relationships/image" Target="../media/image280.wmf"/><Relationship Id="rId3" Type="http://schemas.openxmlformats.org/officeDocument/2006/relationships/oleObject" Target="../embeddings/oleObject284.bin"/><Relationship Id="rId21" Type="http://schemas.openxmlformats.org/officeDocument/2006/relationships/oleObject" Target="../embeddings/oleObject293.bin"/><Relationship Id="rId7" Type="http://schemas.openxmlformats.org/officeDocument/2006/relationships/oleObject" Target="../embeddings/oleObject286.bin"/><Relationship Id="rId12" Type="http://schemas.openxmlformats.org/officeDocument/2006/relationships/image" Target="../media/image273.wmf"/><Relationship Id="rId17" Type="http://schemas.openxmlformats.org/officeDocument/2006/relationships/oleObject" Target="../embeddings/oleObject291.bin"/><Relationship Id="rId25" Type="http://schemas.openxmlformats.org/officeDocument/2006/relationships/oleObject" Target="../embeddings/oleObject295.bin"/><Relationship Id="rId2" Type="http://schemas.openxmlformats.org/officeDocument/2006/relationships/slideLayout" Target="../slideLayouts/slideLayout5.xml"/><Relationship Id="rId16" Type="http://schemas.openxmlformats.org/officeDocument/2006/relationships/image" Target="../media/image275.wmf"/><Relationship Id="rId20" Type="http://schemas.openxmlformats.org/officeDocument/2006/relationships/image" Target="../media/image277.wmf"/><Relationship Id="rId29" Type="http://schemas.openxmlformats.org/officeDocument/2006/relationships/image" Target="../media/image281.wmf"/><Relationship Id="rId1" Type="http://schemas.openxmlformats.org/officeDocument/2006/relationships/vmlDrawing" Target="../drawings/vmlDrawing55.vml"/><Relationship Id="rId6" Type="http://schemas.openxmlformats.org/officeDocument/2006/relationships/image" Target="../media/image270.wmf"/><Relationship Id="rId11" Type="http://schemas.openxmlformats.org/officeDocument/2006/relationships/oleObject" Target="../embeddings/oleObject288.bin"/><Relationship Id="rId24" Type="http://schemas.openxmlformats.org/officeDocument/2006/relationships/image" Target="../media/image279.wmf"/><Relationship Id="rId5" Type="http://schemas.openxmlformats.org/officeDocument/2006/relationships/oleObject" Target="../embeddings/oleObject285.bin"/><Relationship Id="rId15" Type="http://schemas.openxmlformats.org/officeDocument/2006/relationships/oleObject" Target="../embeddings/oleObject290.bin"/><Relationship Id="rId23" Type="http://schemas.openxmlformats.org/officeDocument/2006/relationships/oleObject" Target="../embeddings/oleObject294.bin"/><Relationship Id="rId28" Type="http://schemas.openxmlformats.org/officeDocument/2006/relationships/oleObject" Target="../embeddings/oleObject297.bin"/><Relationship Id="rId10" Type="http://schemas.openxmlformats.org/officeDocument/2006/relationships/image" Target="../media/image272.wmf"/><Relationship Id="rId19" Type="http://schemas.openxmlformats.org/officeDocument/2006/relationships/oleObject" Target="../embeddings/oleObject292.bin"/><Relationship Id="rId31" Type="http://schemas.openxmlformats.org/officeDocument/2006/relationships/image" Target="../media/image282.wmf"/><Relationship Id="rId4" Type="http://schemas.openxmlformats.org/officeDocument/2006/relationships/image" Target="../media/image268.wmf"/><Relationship Id="rId9" Type="http://schemas.openxmlformats.org/officeDocument/2006/relationships/oleObject" Target="../embeddings/oleObject287.bin"/><Relationship Id="rId14" Type="http://schemas.openxmlformats.org/officeDocument/2006/relationships/image" Target="../media/image274.wmf"/><Relationship Id="rId22" Type="http://schemas.openxmlformats.org/officeDocument/2006/relationships/image" Target="../media/image278.wmf"/><Relationship Id="rId27" Type="http://schemas.openxmlformats.org/officeDocument/2006/relationships/oleObject" Target="../embeddings/oleObject296.bin"/><Relationship Id="rId30" Type="http://schemas.openxmlformats.org/officeDocument/2006/relationships/oleObject" Target="../embeddings/oleObject298.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99.bin"/><Relationship Id="rId2" Type="http://schemas.openxmlformats.org/officeDocument/2006/relationships/slideLayout" Target="../slideLayouts/slideLayout5.xml"/><Relationship Id="rId1" Type="http://schemas.openxmlformats.org/officeDocument/2006/relationships/vmlDrawing" Target="../drawings/vmlDrawing56.vml"/><Relationship Id="rId4" Type="http://schemas.openxmlformats.org/officeDocument/2006/relationships/image" Target="../media/image283.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7.wmf"/><Relationship Id="rId7" Type="http://schemas.openxmlformats.org/officeDocument/2006/relationships/image" Target="../media/image24.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5.wmf"/></Relationships>
</file>

<file path=ppt/slides/_rels/slide60.xml.rels><?xml version="1.0" encoding="UTF-8" standalone="yes"?>
<Relationships xmlns="http://schemas.openxmlformats.org/package/2006/relationships"><Relationship Id="rId8" Type="http://schemas.openxmlformats.org/officeDocument/2006/relationships/image" Target="../media/image286.wmf"/><Relationship Id="rId13" Type="http://schemas.openxmlformats.org/officeDocument/2006/relationships/oleObject" Target="../embeddings/oleObject305.bin"/><Relationship Id="rId3" Type="http://schemas.openxmlformats.org/officeDocument/2006/relationships/oleObject" Target="../embeddings/oleObject300.bin"/><Relationship Id="rId7" Type="http://schemas.openxmlformats.org/officeDocument/2006/relationships/oleObject" Target="../embeddings/oleObject302.bin"/><Relationship Id="rId12" Type="http://schemas.openxmlformats.org/officeDocument/2006/relationships/image" Target="../media/image288.wmf"/><Relationship Id="rId2" Type="http://schemas.openxmlformats.org/officeDocument/2006/relationships/slideLayout" Target="../slideLayouts/slideLayout5.xml"/><Relationship Id="rId16" Type="http://schemas.openxmlformats.org/officeDocument/2006/relationships/image" Target="../media/image290.wmf"/><Relationship Id="rId1" Type="http://schemas.openxmlformats.org/officeDocument/2006/relationships/vmlDrawing" Target="../drawings/vmlDrawing57.vml"/><Relationship Id="rId6" Type="http://schemas.openxmlformats.org/officeDocument/2006/relationships/image" Target="../media/image285.wmf"/><Relationship Id="rId11" Type="http://schemas.openxmlformats.org/officeDocument/2006/relationships/oleObject" Target="../embeddings/oleObject304.bin"/><Relationship Id="rId5" Type="http://schemas.openxmlformats.org/officeDocument/2006/relationships/oleObject" Target="../embeddings/oleObject301.bin"/><Relationship Id="rId15" Type="http://schemas.openxmlformats.org/officeDocument/2006/relationships/oleObject" Target="../embeddings/oleObject306.bin"/><Relationship Id="rId10" Type="http://schemas.openxmlformats.org/officeDocument/2006/relationships/image" Target="../media/image287.wmf"/><Relationship Id="rId4" Type="http://schemas.openxmlformats.org/officeDocument/2006/relationships/image" Target="../media/image284.wmf"/><Relationship Id="rId9" Type="http://schemas.openxmlformats.org/officeDocument/2006/relationships/oleObject" Target="../embeddings/oleObject303.bin"/><Relationship Id="rId14" Type="http://schemas.openxmlformats.org/officeDocument/2006/relationships/image" Target="../media/image289.wmf"/></Relationships>
</file>

<file path=ppt/slides/_rels/slide61.xml.rels><?xml version="1.0" encoding="UTF-8" standalone="yes"?>
<Relationships xmlns="http://schemas.openxmlformats.org/package/2006/relationships"><Relationship Id="rId8" Type="http://schemas.openxmlformats.org/officeDocument/2006/relationships/image" Target="../media/image291.wmf"/><Relationship Id="rId3" Type="http://schemas.openxmlformats.org/officeDocument/2006/relationships/oleObject" Target="../embeddings/oleObject307.bin"/><Relationship Id="rId7" Type="http://schemas.openxmlformats.org/officeDocument/2006/relationships/oleObject" Target="../embeddings/oleObject309.bin"/><Relationship Id="rId12" Type="http://schemas.openxmlformats.org/officeDocument/2006/relationships/image" Target="../media/image293.wmf"/><Relationship Id="rId2" Type="http://schemas.openxmlformats.org/officeDocument/2006/relationships/slideLayout" Target="../slideLayouts/slideLayout5.xml"/><Relationship Id="rId1" Type="http://schemas.openxmlformats.org/officeDocument/2006/relationships/vmlDrawing" Target="../drawings/vmlDrawing58.vml"/><Relationship Id="rId6" Type="http://schemas.openxmlformats.org/officeDocument/2006/relationships/image" Target="../media/image289.wmf"/><Relationship Id="rId11" Type="http://schemas.openxmlformats.org/officeDocument/2006/relationships/oleObject" Target="../embeddings/oleObject311.bin"/><Relationship Id="rId5" Type="http://schemas.openxmlformats.org/officeDocument/2006/relationships/oleObject" Target="../embeddings/oleObject308.bin"/><Relationship Id="rId10" Type="http://schemas.openxmlformats.org/officeDocument/2006/relationships/image" Target="../media/image292.wmf"/><Relationship Id="rId4" Type="http://schemas.openxmlformats.org/officeDocument/2006/relationships/image" Target="../media/image287.wmf"/><Relationship Id="rId9" Type="http://schemas.openxmlformats.org/officeDocument/2006/relationships/oleObject" Target="../embeddings/oleObject310.bin"/></Relationships>
</file>

<file path=ppt/slides/_rels/slide62.xml.rels><?xml version="1.0" encoding="UTF-8" standalone="yes"?>
<Relationships xmlns="http://schemas.openxmlformats.org/package/2006/relationships"><Relationship Id="rId8" Type="http://schemas.openxmlformats.org/officeDocument/2006/relationships/image" Target="../media/image234.wmf"/><Relationship Id="rId13" Type="http://schemas.openxmlformats.org/officeDocument/2006/relationships/oleObject" Target="../embeddings/oleObject317.bin"/><Relationship Id="rId3" Type="http://schemas.openxmlformats.org/officeDocument/2006/relationships/oleObject" Target="../embeddings/oleObject312.bin"/><Relationship Id="rId7" Type="http://schemas.openxmlformats.org/officeDocument/2006/relationships/oleObject" Target="../embeddings/oleObject314.bin"/><Relationship Id="rId12" Type="http://schemas.openxmlformats.org/officeDocument/2006/relationships/image" Target="../media/image296.wmf"/><Relationship Id="rId2" Type="http://schemas.openxmlformats.org/officeDocument/2006/relationships/slideLayout" Target="../slideLayouts/slideLayout5.xml"/><Relationship Id="rId1" Type="http://schemas.openxmlformats.org/officeDocument/2006/relationships/vmlDrawing" Target="../drawings/vmlDrawing59.vml"/><Relationship Id="rId6" Type="http://schemas.openxmlformats.org/officeDocument/2006/relationships/image" Target="../media/image295.wmf"/><Relationship Id="rId11" Type="http://schemas.openxmlformats.org/officeDocument/2006/relationships/oleObject" Target="../embeddings/oleObject316.bin"/><Relationship Id="rId5" Type="http://schemas.openxmlformats.org/officeDocument/2006/relationships/oleObject" Target="../embeddings/oleObject313.bin"/><Relationship Id="rId15" Type="http://schemas.openxmlformats.org/officeDocument/2006/relationships/oleObject" Target="../embeddings/oleObject318.bin"/><Relationship Id="rId10" Type="http://schemas.openxmlformats.org/officeDocument/2006/relationships/image" Target="../media/image237.wmf"/><Relationship Id="rId4" Type="http://schemas.openxmlformats.org/officeDocument/2006/relationships/image" Target="../media/image294.wmf"/><Relationship Id="rId9" Type="http://schemas.openxmlformats.org/officeDocument/2006/relationships/oleObject" Target="../embeddings/oleObject315.bin"/><Relationship Id="rId14" Type="http://schemas.openxmlformats.org/officeDocument/2006/relationships/image" Target="../media/image287.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19.bin"/><Relationship Id="rId2" Type="http://schemas.openxmlformats.org/officeDocument/2006/relationships/slideLayout" Target="../slideLayouts/slideLayout5.xml"/><Relationship Id="rId1" Type="http://schemas.openxmlformats.org/officeDocument/2006/relationships/vmlDrawing" Target="../drawings/vmlDrawing60.vml"/><Relationship Id="rId4" Type="http://schemas.openxmlformats.org/officeDocument/2006/relationships/image" Target="../media/image297.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20.bin"/><Relationship Id="rId2" Type="http://schemas.openxmlformats.org/officeDocument/2006/relationships/slideLayout" Target="../slideLayouts/slideLayout5.xml"/><Relationship Id="rId1" Type="http://schemas.openxmlformats.org/officeDocument/2006/relationships/vmlDrawing" Target="../drawings/vmlDrawing61.vml"/><Relationship Id="rId4" Type="http://schemas.openxmlformats.org/officeDocument/2006/relationships/image" Target="../media/image298.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21.bin"/><Relationship Id="rId2" Type="http://schemas.openxmlformats.org/officeDocument/2006/relationships/slideLayout" Target="../slideLayouts/slideLayout5.xml"/><Relationship Id="rId1" Type="http://schemas.openxmlformats.org/officeDocument/2006/relationships/vmlDrawing" Target="../drawings/vmlDrawing62.vml"/><Relationship Id="rId6" Type="http://schemas.openxmlformats.org/officeDocument/2006/relationships/image" Target="../media/image300.png"/><Relationship Id="rId5" Type="http://schemas.openxmlformats.org/officeDocument/2006/relationships/oleObject" Target="../embeddings/oleObject322.bin"/><Relationship Id="rId4" Type="http://schemas.openxmlformats.org/officeDocument/2006/relationships/image" Target="../media/image299.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23.bin"/><Relationship Id="rId2" Type="http://schemas.openxmlformats.org/officeDocument/2006/relationships/slideLayout" Target="../slideLayouts/slideLayout3.xml"/><Relationship Id="rId1" Type="http://schemas.openxmlformats.org/officeDocument/2006/relationships/vmlDrawing" Target="../drawings/vmlDrawing63.vml"/><Relationship Id="rId6" Type="http://schemas.openxmlformats.org/officeDocument/2006/relationships/image" Target="../media/image302.wmf"/><Relationship Id="rId5" Type="http://schemas.openxmlformats.org/officeDocument/2006/relationships/oleObject" Target="../embeddings/oleObject324.bin"/><Relationship Id="rId4" Type="http://schemas.openxmlformats.org/officeDocument/2006/relationships/image" Target="../media/image301.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25.bin"/><Relationship Id="rId2" Type="http://schemas.openxmlformats.org/officeDocument/2006/relationships/slideLayout" Target="../slideLayouts/slideLayout5.xml"/><Relationship Id="rId1" Type="http://schemas.openxmlformats.org/officeDocument/2006/relationships/vmlDrawing" Target="../drawings/vmlDrawing64.vml"/><Relationship Id="rId6" Type="http://schemas.openxmlformats.org/officeDocument/2006/relationships/image" Target="../media/image304.wmf"/><Relationship Id="rId5" Type="http://schemas.openxmlformats.org/officeDocument/2006/relationships/oleObject" Target="../embeddings/oleObject326.bin"/><Relationship Id="rId4" Type="http://schemas.openxmlformats.org/officeDocument/2006/relationships/image" Target="../media/image303.png"/></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27.bin"/><Relationship Id="rId2" Type="http://schemas.openxmlformats.org/officeDocument/2006/relationships/slideLayout" Target="../slideLayouts/slideLayout3.xml"/><Relationship Id="rId1" Type="http://schemas.openxmlformats.org/officeDocument/2006/relationships/vmlDrawing" Target="../drawings/vmlDrawing65.vml"/><Relationship Id="rId6" Type="http://schemas.openxmlformats.org/officeDocument/2006/relationships/image" Target="../media/image305.wmf"/><Relationship Id="rId5" Type="http://schemas.openxmlformats.org/officeDocument/2006/relationships/oleObject" Target="../embeddings/oleObject328.bin"/><Relationship Id="rId4" Type="http://schemas.openxmlformats.org/officeDocument/2006/relationships/image" Target="../media/image304.wmf"/></Relationships>
</file>

<file path=ppt/slides/_rels/slide69.xml.rels><?xml version="1.0" encoding="UTF-8" standalone="yes"?>
<Relationships xmlns="http://schemas.openxmlformats.org/package/2006/relationships"><Relationship Id="rId8" Type="http://schemas.openxmlformats.org/officeDocument/2006/relationships/image" Target="../media/image308.wmf"/><Relationship Id="rId3" Type="http://schemas.openxmlformats.org/officeDocument/2006/relationships/oleObject" Target="../embeddings/oleObject329.bin"/><Relationship Id="rId7" Type="http://schemas.openxmlformats.org/officeDocument/2006/relationships/oleObject" Target="../embeddings/oleObject331.bin"/><Relationship Id="rId2" Type="http://schemas.openxmlformats.org/officeDocument/2006/relationships/slideLayout" Target="../slideLayouts/slideLayout5.xml"/><Relationship Id="rId1" Type="http://schemas.openxmlformats.org/officeDocument/2006/relationships/vmlDrawing" Target="../drawings/vmlDrawing66.vml"/><Relationship Id="rId6" Type="http://schemas.openxmlformats.org/officeDocument/2006/relationships/image" Target="../media/image307.wmf"/><Relationship Id="rId5" Type="http://schemas.openxmlformats.org/officeDocument/2006/relationships/oleObject" Target="../embeddings/oleObject330.bin"/><Relationship Id="rId4" Type="http://schemas.openxmlformats.org/officeDocument/2006/relationships/image" Target="../media/image30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29.wmf"/><Relationship Id="rId5" Type="http://schemas.openxmlformats.org/officeDocument/2006/relationships/oleObject" Target="../embeddings/oleObject19.bin"/><Relationship Id="rId4" Type="http://schemas.openxmlformats.org/officeDocument/2006/relationships/image" Target="../media/image28.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32.bin"/><Relationship Id="rId2" Type="http://schemas.openxmlformats.org/officeDocument/2006/relationships/slideLayout" Target="../slideLayouts/slideLayout5.xml"/><Relationship Id="rId1" Type="http://schemas.openxmlformats.org/officeDocument/2006/relationships/vmlDrawing" Target="../drawings/vmlDrawing67.vml"/><Relationship Id="rId4" Type="http://schemas.openxmlformats.org/officeDocument/2006/relationships/image" Target="../media/image309.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33.bin"/><Relationship Id="rId2" Type="http://schemas.openxmlformats.org/officeDocument/2006/relationships/slideLayout" Target="../slideLayouts/slideLayout3.xml"/><Relationship Id="rId1" Type="http://schemas.openxmlformats.org/officeDocument/2006/relationships/vmlDrawing" Target="../drawings/vmlDrawing68.vml"/><Relationship Id="rId4" Type="http://schemas.openxmlformats.org/officeDocument/2006/relationships/image" Target="../media/image310.wmf"/></Relationships>
</file>

<file path=ppt/slides/_rels/slide72.xml.rels><?xml version="1.0" encoding="UTF-8" standalone="yes"?>
<Relationships xmlns="http://schemas.openxmlformats.org/package/2006/relationships"><Relationship Id="rId8" Type="http://schemas.openxmlformats.org/officeDocument/2006/relationships/image" Target="../media/image313.wmf"/><Relationship Id="rId3" Type="http://schemas.openxmlformats.org/officeDocument/2006/relationships/oleObject" Target="../embeddings/oleObject334.bin"/><Relationship Id="rId7" Type="http://schemas.openxmlformats.org/officeDocument/2006/relationships/oleObject" Target="../embeddings/oleObject336.bin"/><Relationship Id="rId2" Type="http://schemas.openxmlformats.org/officeDocument/2006/relationships/slideLayout" Target="../slideLayouts/slideLayout5.xml"/><Relationship Id="rId1" Type="http://schemas.openxmlformats.org/officeDocument/2006/relationships/vmlDrawing" Target="../drawings/vmlDrawing69.vml"/><Relationship Id="rId6" Type="http://schemas.openxmlformats.org/officeDocument/2006/relationships/image" Target="../media/image312.wmf"/><Relationship Id="rId5" Type="http://schemas.openxmlformats.org/officeDocument/2006/relationships/oleObject" Target="../embeddings/oleObject335.bin"/><Relationship Id="rId4" Type="http://schemas.openxmlformats.org/officeDocument/2006/relationships/image" Target="../media/image311.wmf"/></Relationships>
</file>

<file path=ppt/slides/_rels/slide73.xml.rels><?xml version="1.0" encoding="UTF-8" standalone="yes"?>
<Relationships xmlns="http://schemas.openxmlformats.org/package/2006/relationships"><Relationship Id="rId8" Type="http://schemas.openxmlformats.org/officeDocument/2006/relationships/image" Target="../media/image316.wmf"/><Relationship Id="rId3" Type="http://schemas.openxmlformats.org/officeDocument/2006/relationships/oleObject" Target="../embeddings/oleObject337.bin"/><Relationship Id="rId7" Type="http://schemas.openxmlformats.org/officeDocument/2006/relationships/oleObject" Target="../embeddings/oleObject339.bin"/><Relationship Id="rId2" Type="http://schemas.openxmlformats.org/officeDocument/2006/relationships/slideLayout" Target="../slideLayouts/slideLayout5.xml"/><Relationship Id="rId1" Type="http://schemas.openxmlformats.org/officeDocument/2006/relationships/vmlDrawing" Target="../drawings/vmlDrawing70.vml"/><Relationship Id="rId6" Type="http://schemas.openxmlformats.org/officeDocument/2006/relationships/image" Target="../media/image315.wmf"/><Relationship Id="rId5" Type="http://schemas.openxmlformats.org/officeDocument/2006/relationships/oleObject" Target="../embeddings/oleObject338.bin"/><Relationship Id="rId4" Type="http://schemas.openxmlformats.org/officeDocument/2006/relationships/image" Target="../media/image314.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40.bin"/><Relationship Id="rId2" Type="http://schemas.openxmlformats.org/officeDocument/2006/relationships/slideLayout" Target="../slideLayouts/slideLayout5.xml"/><Relationship Id="rId1" Type="http://schemas.openxmlformats.org/officeDocument/2006/relationships/vmlDrawing" Target="../drawings/vmlDrawing71.vml"/><Relationship Id="rId6" Type="http://schemas.openxmlformats.org/officeDocument/2006/relationships/image" Target="../media/image315.wmf"/><Relationship Id="rId5" Type="http://schemas.openxmlformats.org/officeDocument/2006/relationships/oleObject" Target="../embeddings/oleObject341.bin"/><Relationship Id="rId4" Type="http://schemas.openxmlformats.org/officeDocument/2006/relationships/image" Target="../media/image317.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42.bin"/><Relationship Id="rId2" Type="http://schemas.openxmlformats.org/officeDocument/2006/relationships/slideLayout" Target="../slideLayouts/slideLayout5.xml"/><Relationship Id="rId1" Type="http://schemas.openxmlformats.org/officeDocument/2006/relationships/vmlDrawing" Target="../drawings/vmlDrawing72.vml"/><Relationship Id="rId4" Type="http://schemas.openxmlformats.org/officeDocument/2006/relationships/image" Target="../media/image318.wmf"/></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346.bin"/><Relationship Id="rId3" Type="http://schemas.openxmlformats.org/officeDocument/2006/relationships/oleObject" Target="../embeddings/oleObject343.bin"/><Relationship Id="rId7" Type="http://schemas.openxmlformats.org/officeDocument/2006/relationships/image" Target="../media/image320.wmf"/><Relationship Id="rId2" Type="http://schemas.openxmlformats.org/officeDocument/2006/relationships/slideLayout" Target="../slideLayouts/slideLayout5.xml"/><Relationship Id="rId1" Type="http://schemas.openxmlformats.org/officeDocument/2006/relationships/vmlDrawing" Target="../drawings/vmlDrawing73.vml"/><Relationship Id="rId6" Type="http://schemas.openxmlformats.org/officeDocument/2006/relationships/oleObject" Target="../embeddings/oleObject345.bin"/><Relationship Id="rId11" Type="http://schemas.openxmlformats.org/officeDocument/2006/relationships/image" Target="../media/image322.wmf"/><Relationship Id="rId5" Type="http://schemas.openxmlformats.org/officeDocument/2006/relationships/oleObject" Target="../embeddings/oleObject344.bin"/><Relationship Id="rId10" Type="http://schemas.openxmlformats.org/officeDocument/2006/relationships/oleObject" Target="../embeddings/oleObject347.bin"/><Relationship Id="rId4" Type="http://schemas.openxmlformats.org/officeDocument/2006/relationships/image" Target="../media/image319.wmf"/><Relationship Id="rId9" Type="http://schemas.openxmlformats.org/officeDocument/2006/relationships/image" Target="../media/image321.wmf"/></Relationships>
</file>

<file path=ppt/slides/_rels/slide77.xml.rels><?xml version="1.0" encoding="UTF-8" standalone="yes"?>
<Relationships xmlns="http://schemas.openxmlformats.org/package/2006/relationships"><Relationship Id="rId8" Type="http://schemas.openxmlformats.org/officeDocument/2006/relationships/image" Target="../media/image324.wmf"/><Relationship Id="rId3" Type="http://schemas.openxmlformats.org/officeDocument/2006/relationships/oleObject" Target="../embeddings/oleObject348.bin"/><Relationship Id="rId7" Type="http://schemas.openxmlformats.org/officeDocument/2006/relationships/oleObject" Target="../embeddings/oleObject350.bin"/><Relationship Id="rId2" Type="http://schemas.openxmlformats.org/officeDocument/2006/relationships/slideLayout" Target="../slideLayouts/slideLayout5.xml"/><Relationship Id="rId1" Type="http://schemas.openxmlformats.org/officeDocument/2006/relationships/vmlDrawing" Target="../drawings/vmlDrawing74.vml"/><Relationship Id="rId6" Type="http://schemas.openxmlformats.org/officeDocument/2006/relationships/image" Target="../media/image323.wmf"/><Relationship Id="rId5" Type="http://schemas.openxmlformats.org/officeDocument/2006/relationships/oleObject" Target="../embeddings/oleObject349.bin"/><Relationship Id="rId10" Type="http://schemas.openxmlformats.org/officeDocument/2006/relationships/image" Target="../media/image319.wmf"/><Relationship Id="rId4" Type="http://schemas.openxmlformats.org/officeDocument/2006/relationships/image" Target="../media/image322.wmf"/><Relationship Id="rId9" Type="http://schemas.openxmlformats.org/officeDocument/2006/relationships/oleObject" Target="../embeddings/oleObject351.bin"/></Relationships>
</file>

<file path=ppt/slides/_rels/slide78.xml.rels><?xml version="1.0" encoding="UTF-8" standalone="yes"?>
<Relationships xmlns="http://schemas.openxmlformats.org/package/2006/relationships"><Relationship Id="rId8" Type="http://schemas.openxmlformats.org/officeDocument/2006/relationships/image" Target="../media/image326.wmf"/><Relationship Id="rId13" Type="http://schemas.openxmlformats.org/officeDocument/2006/relationships/image" Target="../media/image328.wmf"/><Relationship Id="rId3" Type="http://schemas.openxmlformats.org/officeDocument/2006/relationships/oleObject" Target="../embeddings/oleObject352.bin"/><Relationship Id="rId7" Type="http://schemas.openxmlformats.org/officeDocument/2006/relationships/oleObject" Target="../embeddings/oleObject354.bin"/><Relationship Id="rId12" Type="http://schemas.openxmlformats.org/officeDocument/2006/relationships/oleObject" Target="../embeddings/oleObject357.bin"/><Relationship Id="rId2" Type="http://schemas.openxmlformats.org/officeDocument/2006/relationships/slideLayout" Target="../slideLayouts/slideLayout5.xml"/><Relationship Id="rId1" Type="http://schemas.openxmlformats.org/officeDocument/2006/relationships/vmlDrawing" Target="../drawings/vmlDrawing75.vml"/><Relationship Id="rId6" Type="http://schemas.openxmlformats.org/officeDocument/2006/relationships/image" Target="../media/image325.wmf"/><Relationship Id="rId11" Type="http://schemas.openxmlformats.org/officeDocument/2006/relationships/oleObject" Target="../embeddings/oleObject356.bin"/><Relationship Id="rId5" Type="http://schemas.openxmlformats.org/officeDocument/2006/relationships/oleObject" Target="../embeddings/oleObject353.bin"/><Relationship Id="rId10" Type="http://schemas.openxmlformats.org/officeDocument/2006/relationships/image" Target="../media/image327.wmf"/><Relationship Id="rId4" Type="http://schemas.openxmlformats.org/officeDocument/2006/relationships/image" Target="../media/image319.wmf"/><Relationship Id="rId9" Type="http://schemas.openxmlformats.org/officeDocument/2006/relationships/oleObject" Target="../embeddings/oleObject355.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58.bin"/><Relationship Id="rId2" Type="http://schemas.openxmlformats.org/officeDocument/2006/relationships/slideLayout" Target="../slideLayouts/slideLayout5.xml"/><Relationship Id="rId1" Type="http://schemas.openxmlformats.org/officeDocument/2006/relationships/vmlDrawing" Target="../drawings/vmlDrawing76.vml"/><Relationship Id="rId6" Type="http://schemas.openxmlformats.org/officeDocument/2006/relationships/image" Target="../media/image329.wmf"/><Relationship Id="rId5" Type="http://schemas.openxmlformats.org/officeDocument/2006/relationships/oleObject" Target="../embeddings/oleObject359.bin"/><Relationship Id="rId4" Type="http://schemas.openxmlformats.org/officeDocument/2006/relationships/image" Target="../media/image319.wmf"/></Relationships>
</file>

<file path=ppt/slides/_rels/slide8.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26.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33.wmf"/><Relationship Id="rId2" Type="http://schemas.openxmlformats.org/officeDocument/2006/relationships/slideLayout" Target="../slideLayouts/slideLayout5.xml"/><Relationship Id="rId16" Type="http://schemas.openxmlformats.org/officeDocument/2006/relationships/image" Target="../media/image35.wmf"/><Relationship Id="rId1" Type="http://schemas.openxmlformats.org/officeDocument/2006/relationships/vmlDrawing" Target="../drawings/vmlDrawing5.vml"/><Relationship Id="rId6" Type="http://schemas.openxmlformats.org/officeDocument/2006/relationships/image" Target="../media/image31.wmf"/><Relationship Id="rId11" Type="http://schemas.openxmlformats.org/officeDocument/2006/relationships/oleObject" Target="../embeddings/oleObject25.bin"/><Relationship Id="rId5" Type="http://schemas.openxmlformats.org/officeDocument/2006/relationships/oleObject" Target="../embeddings/oleObject21.bin"/><Relationship Id="rId15" Type="http://schemas.openxmlformats.org/officeDocument/2006/relationships/oleObject" Target="../embeddings/oleObject27.bin"/><Relationship Id="rId10" Type="http://schemas.openxmlformats.org/officeDocument/2006/relationships/oleObject" Target="../embeddings/oleObject24.bin"/><Relationship Id="rId4" Type="http://schemas.openxmlformats.org/officeDocument/2006/relationships/image" Target="../media/image30.wmf"/><Relationship Id="rId9" Type="http://schemas.openxmlformats.org/officeDocument/2006/relationships/oleObject" Target="../embeddings/oleObject23.bin"/><Relationship Id="rId14" Type="http://schemas.openxmlformats.org/officeDocument/2006/relationships/image" Target="../media/image34.wmf"/></Relationships>
</file>

<file path=ppt/slides/_rels/slide80.xml.rels><?xml version="1.0" encoding="UTF-8" standalone="yes"?>
<Relationships xmlns="http://schemas.openxmlformats.org/package/2006/relationships"><Relationship Id="rId8" Type="http://schemas.openxmlformats.org/officeDocument/2006/relationships/image" Target="../media/image332.wmf"/><Relationship Id="rId3" Type="http://schemas.openxmlformats.org/officeDocument/2006/relationships/oleObject" Target="../embeddings/oleObject360.bin"/><Relationship Id="rId7" Type="http://schemas.openxmlformats.org/officeDocument/2006/relationships/oleObject" Target="../embeddings/oleObject362.bin"/><Relationship Id="rId2" Type="http://schemas.openxmlformats.org/officeDocument/2006/relationships/slideLayout" Target="../slideLayouts/slideLayout5.xml"/><Relationship Id="rId1" Type="http://schemas.openxmlformats.org/officeDocument/2006/relationships/vmlDrawing" Target="../drawings/vmlDrawing77.vml"/><Relationship Id="rId6" Type="http://schemas.openxmlformats.org/officeDocument/2006/relationships/image" Target="../media/image331.wmf"/><Relationship Id="rId5" Type="http://schemas.openxmlformats.org/officeDocument/2006/relationships/oleObject" Target="../embeddings/oleObject361.bin"/><Relationship Id="rId4" Type="http://schemas.openxmlformats.org/officeDocument/2006/relationships/image" Target="../media/image330.wmf"/></Relationships>
</file>

<file path=ppt/slides/_rels/slide81.xml.rels><?xml version="1.0" encoding="UTF-8" standalone="yes"?>
<Relationships xmlns="http://schemas.openxmlformats.org/package/2006/relationships"><Relationship Id="rId8" Type="http://schemas.openxmlformats.org/officeDocument/2006/relationships/image" Target="../media/image335.wmf"/><Relationship Id="rId3" Type="http://schemas.openxmlformats.org/officeDocument/2006/relationships/oleObject" Target="../embeddings/oleObject363.bin"/><Relationship Id="rId7" Type="http://schemas.openxmlformats.org/officeDocument/2006/relationships/oleObject" Target="../embeddings/oleObject365.bin"/><Relationship Id="rId2" Type="http://schemas.openxmlformats.org/officeDocument/2006/relationships/slideLayout" Target="../slideLayouts/slideLayout5.xml"/><Relationship Id="rId1" Type="http://schemas.openxmlformats.org/officeDocument/2006/relationships/vmlDrawing" Target="../drawings/vmlDrawing78.vml"/><Relationship Id="rId6" Type="http://schemas.openxmlformats.org/officeDocument/2006/relationships/image" Target="../media/image334.wmf"/><Relationship Id="rId5" Type="http://schemas.openxmlformats.org/officeDocument/2006/relationships/oleObject" Target="../embeddings/oleObject364.bin"/><Relationship Id="rId4" Type="http://schemas.openxmlformats.org/officeDocument/2006/relationships/image" Target="../media/image333.wmf"/></Relationships>
</file>

<file path=ppt/slides/_rels/slide82.xml.rels><?xml version="1.0" encoding="UTF-8" standalone="yes"?>
<Relationships xmlns="http://schemas.openxmlformats.org/package/2006/relationships"><Relationship Id="rId8" Type="http://schemas.openxmlformats.org/officeDocument/2006/relationships/image" Target="../media/image338.wmf"/><Relationship Id="rId3" Type="http://schemas.openxmlformats.org/officeDocument/2006/relationships/oleObject" Target="../embeddings/oleObject366.bin"/><Relationship Id="rId7" Type="http://schemas.openxmlformats.org/officeDocument/2006/relationships/oleObject" Target="../embeddings/oleObject368.bin"/><Relationship Id="rId12" Type="http://schemas.openxmlformats.org/officeDocument/2006/relationships/image" Target="../media/image340.wmf"/><Relationship Id="rId2" Type="http://schemas.openxmlformats.org/officeDocument/2006/relationships/slideLayout" Target="../slideLayouts/slideLayout5.xml"/><Relationship Id="rId1" Type="http://schemas.openxmlformats.org/officeDocument/2006/relationships/vmlDrawing" Target="../drawings/vmlDrawing79.vml"/><Relationship Id="rId6" Type="http://schemas.openxmlformats.org/officeDocument/2006/relationships/image" Target="../media/image337.wmf"/><Relationship Id="rId11" Type="http://schemas.openxmlformats.org/officeDocument/2006/relationships/oleObject" Target="../embeddings/oleObject370.bin"/><Relationship Id="rId5" Type="http://schemas.openxmlformats.org/officeDocument/2006/relationships/oleObject" Target="../embeddings/oleObject367.bin"/><Relationship Id="rId10" Type="http://schemas.openxmlformats.org/officeDocument/2006/relationships/image" Target="../media/image339.wmf"/><Relationship Id="rId4" Type="http://schemas.openxmlformats.org/officeDocument/2006/relationships/image" Target="../media/image336.wmf"/><Relationship Id="rId9" Type="http://schemas.openxmlformats.org/officeDocument/2006/relationships/oleObject" Target="../embeddings/oleObject369.bin"/></Relationships>
</file>

<file path=ppt/slides/_rels/slide83.xml.rels><?xml version="1.0" encoding="UTF-8" standalone="yes"?>
<Relationships xmlns="http://schemas.openxmlformats.org/package/2006/relationships"><Relationship Id="rId8" Type="http://schemas.openxmlformats.org/officeDocument/2006/relationships/image" Target="../media/image343.wmf"/><Relationship Id="rId3" Type="http://schemas.openxmlformats.org/officeDocument/2006/relationships/oleObject" Target="../embeddings/oleObject371.bin"/><Relationship Id="rId7" Type="http://schemas.openxmlformats.org/officeDocument/2006/relationships/oleObject" Target="../embeddings/oleObject373.bin"/><Relationship Id="rId2" Type="http://schemas.openxmlformats.org/officeDocument/2006/relationships/slideLayout" Target="../slideLayouts/slideLayout5.xml"/><Relationship Id="rId1" Type="http://schemas.openxmlformats.org/officeDocument/2006/relationships/vmlDrawing" Target="../drawings/vmlDrawing80.vml"/><Relationship Id="rId6" Type="http://schemas.openxmlformats.org/officeDocument/2006/relationships/image" Target="../media/image342.wmf"/><Relationship Id="rId5" Type="http://schemas.openxmlformats.org/officeDocument/2006/relationships/oleObject" Target="../embeddings/oleObject372.bin"/><Relationship Id="rId4" Type="http://schemas.openxmlformats.org/officeDocument/2006/relationships/image" Target="../media/image341.wmf"/></Relationships>
</file>

<file path=ppt/slides/_rels/slide84.xml.rels><?xml version="1.0" encoding="UTF-8" standalone="yes"?>
<Relationships xmlns="http://schemas.openxmlformats.org/package/2006/relationships"><Relationship Id="rId8" Type="http://schemas.openxmlformats.org/officeDocument/2006/relationships/image" Target="../media/image346.wmf"/><Relationship Id="rId3" Type="http://schemas.openxmlformats.org/officeDocument/2006/relationships/oleObject" Target="../embeddings/oleObject374.bin"/><Relationship Id="rId7" Type="http://schemas.openxmlformats.org/officeDocument/2006/relationships/oleObject" Target="../embeddings/oleObject376.bin"/><Relationship Id="rId2" Type="http://schemas.openxmlformats.org/officeDocument/2006/relationships/slideLayout" Target="../slideLayouts/slideLayout5.xml"/><Relationship Id="rId1" Type="http://schemas.openxmlformats.org/officeDocument/2006/relationships/vmlDrawing" Target="../drawings/vmlDrawing81.vml"/><Relationship Id="rId6" Type="http://schemas.openxmlformats.org/officeDocument/2006/relationships/image" Target="../media/image345.wmf"/><Relationship Id="rId5" Type="http://schemas.openxmlformats.org/officeDocument/2006/relationships/oleObject" Target="../embeddings/oleObject375.bin"/><Relationship Id="rId4" Type="http://schemas.openxmlformats.org/officeDocument/2006/relationships/image" Target="../media/image344.wmf"/></Relationships>
</file>

<file path=ppt/slides/_rels/slide85.xml.rels><?xml version="1.0" encoding="UTF-8" standalone="yes"?>
<Relationships xmlns="http://schemas.openxmlformats.org/package/2006/relationships"><Relationship Id="rId8" Type="http://schemas.openxmlformats.org/officeDocument/2006/relationships/image" Target="../media/image348.wmf"/><Relationship Id="rId3" Type="http://schemas.openxmlformats.org/officeDocument/2006/relationships/oleObject" Target="../embeddings/oleObject377.bin"/><Relationship Id="rId7" Type="http://schemas.openxmlformats.org/officeDocument/2006/relationships/oleObject" Target="../embeddings/oleObject379.bin"/><Relationship Id="rId2" Type="http://schemas.openxmlformats.org/officeDocument/2006/relationships/slideLayout" Target="../slideLayouts/slideLayout5.xml"/><Relationship Id="rId1" Type="http://schemas.openxmlformats.org/officeDocument/2006/relationships/vmlDrawing" Target="../drawings/vmlDrawing82.vml"/><Relationship Id="rId6" Type="http://schemas.openxmlformats.org/officeDocument/2006/relationships/image" Target="../media/image347.wmf"/><Relationship Id="rId5" Type="http://schemas.openxmlformats.org/officeDocument/2006/relationships/oleObject" Target="../embeddings/oleObject378.bin"/><Relationship Id="rId10" Type="http://schemas.openxmlformats.org/officeDocument/2006/relationships/image" Target="../media/image349.wmf"/><Relationship Id="rId4" Type="http://schemas.openxmlformats.org/officeDocument/2006/relationships/image" Target="../media/image336.wmf"/><Relationship Id="rId9" Type="http://schemas.openxmlformats.org/officeDocument/2006/relationships/oleObject" Target="../embeddings/oleObject380.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352.emf"/><Relationship Id="rId3" Type="http://schemas.openxmlformats.org/officeDocument/2006/relationships/oleObject" Target="../embeddings/oleObject381.bin"/><Relationship Id="rId7" Type="http://schemas.openxmlformats.org/officeDocument/2006/relationships/oleObject" Target="../embeddings/oleObject383.bin"/><Relationship Id="rId12" Type="http://schemas.openxmlformats.org/officeDocument/2006/relationships/image" Target="../media/image354.emf"/><Relationship Id="rId2" Type="http://schemas.openxmlformats.org/officeDocument/2006/relationships/slideLayout" Target="../slideLayouts/slideLayout8.xml"/><Relationship Id="rId1" Type="http://schemas.openxmlformats.org/officeDocument/2006/relationships/vmlDrawing" Target="../drawings/vmlDrawing83.vml"/><Relationship Id="rId6" Type="http://schemas.openxmlformats.org/officeDocument/2006/relationships/image" Target="../media/image351.emf"/><Relationship Id="rId11" Type="http://schemas.openxmlformats.org/officeDocument/2006/relationships/oleObject" Target="../embeddings/oleObject385.bin"/><Relationship Id="rId5" Type="http://schemas.openxmlformats.org/officeDocument/2006/relationships/oleObject" Target="../embeddings/oleObject382.bin"/><Relationship Id="rId10" Type="http://schemas.openxmlformats.org/officeDocument/2006/relationships/image" Target="../media/image353.emf"/><Relationship Id="rId4" Type="http://schemas.openxmlformats.org/officeDocument/2006/relationships/image" Target="../media/image350.emf"/><Relationship Id="rId9" Type="http://schemas.openxmlformats.org/officeDocument/2006/relationships/oleObject" Target="../embeddings/oleObject384.bin"/></Relationships>
</file>

<file path=ppt/slides/_rels/slide88.xml.rels><?xml version="1.0" encoding="UTF-8" standalone="yes"?>
<Relationships xmlns="http://schemas.openxmlformats.org/package/2006/relationships"><Relationship Id="rId8" Type="http://schemas.openxmlformats.org/officeDocument/2006/relationships/image" Target="../media/image357.emf"/><Relationship Id="rId13" Type="http://schemas.openxmlformats.org/officeDocument/2006/relationships/oleObject" Target="../embeddings/oleObject391.bin"/><Relationship Id="rId18" Type="http://schemas.openxmlformats.org/officeDocument/2006/relationships/image" Target="../media/image362.emf"/><Relationship Id="rId3" Type="http://schemas.openxmlformats.org/officeDocument/2006/relationships/oleObject" Target="../embeddings/oleObject386.bin"/><Relationship Id="rId7" Type="http://schemas.openxmlformats.org/officeDocument/2006/relationships/oleObject" Target="../embeddings/oleObject388.bin"/><Relationship Id="rId12" Type="http://schemas.openxmlformats.org/officeDocument/2006/relationships/image" Target="../media/image359.emf"/><Relationship Id="rId17" Type="http://schemas.openxmlformats.org/officeDocument/2006/relationships/oleObject" Target="../embeddings/oleObject393.bin"/><Relationship Id="rId2" Type="http://schemas.openxmlformats.org/officeDocument/2006/relationships/slideLayout" Target="../slideLayouts/slideLayout8.xml"/><Relationship Id="rId16" Type="http://schemas.openxmlformats.org/officeDocument/2006/relationships/image" Target="../media/image361.emf"/><Relationship Id="rId1" Type="http://schemas.openxmlformats.org/officeDocument/2006/relationships/vmlDrawing" Target="../drawings/vmlDrawing84.vml"/><Relationship Id="rId6" Type="http://schemas.openxmlformats.org/officeDocument/2006/relationships/image" Target="../media/image356.emf"/><Relationship Id="rId11" Type="http://schemas.openxmlformats.org/officeDocument/2006/relationships/oleObject" Target="../embeddings/oleObject390.bin"/><Relationship Id="rId5" Type="http://schemas.openxmlformats.org/officeDocument/2006/relationships/oleObject" Target="../embeddings/oleObject387.bin"/><Relationship Id="rId15" Type="http://schemas.openxmlformats.org/officeDocument/2006/relationships/oleObject" Target="../embeddings/oleObject392.bin"/><Relationship Id="rId10" Type="http://schemas.openxmlformats.org/officeDocument/2006/relationships/image" Target="../media/image358.emf"/><Relationship Id="rId4" Type="http://schemas.openxmlformats.org/officeDocument/2006/relationships/image" Target="../media/image355.emf"/><Relationship Id="rId9" Type="http://schemas.openxmlformats.org/officeDocument/2006/relationships/oleObject" Target="../embeddings/oleObject389.bin"/><Relationship Id="rId14" Type="http://schemas.openxmlformats.org/officeDocument/2006/relationships/image" Target="../media/image360.emf"/></Relationships>
</file>

<file path=ppt/slides/_rels/slide89.xml.rels><?xml version="1.0" encoding="UTF-8" standalone="yes"?>
<Relationships xmlns="http://schemas.openxmlformats.org/package/2006/relationships"><Relationship Id="rId8" Type="http://schemas.openxmlformats.org/officeDocument/2006/relationships/image" Target="../media/image365.emf"/><Relationship Id="rId13" Type="http://schemas.openxmlformats.org/officeDocument/2006/relationships/oleObject" Target="../embeddings/oleObject399.bin"/><Relationship Id="rId3" Type="http://schemas.openxmlformats.org/officeDocument/2006/relationships/oleObject" Target="../embeddings/oleObject394.bin"/><Relationship Id="rId7" Type="http://schemas.openxmlformats.org/officeDocument/2006/relationships/oleObject" Target="../embeddings/oleObject396.bin"/><Relationship Id="rId12" Type="http://schemas.openxmlformats.org/officeDocument/2006/relationships/image" Target="../media/image367.emf"/><Relationship Id="rId2" Type="http://schemas.openxmlformats.org/officeDocument/2006/relationships/slideLayout" Target="../slideLayouts/slideLayout8.xml"/><Relationship Id="rId16" Type="http://schemas.openxmlformats.org/officeDocument/2006/relationships/image" Target="../media/image369.emf"/><Relationship Id="rId1" Type="http://schemas.openxmlformats.org/officeDocument/2006/relationships/vmlDrawing" Target="../drawings/vmlDrawing85.vml"/><Relationship Id="rId6" Type="http://schemas.openxmlformats.org/officeDocument/2006/relationships/image" Target="../media/image364.emf"/><Relationship Id="rId11" Type="http://schemas.openxmlformats.org/officeDocument/2006/relationships/oleObject" Target="../embeddings/oleObject398.bin"/><Relationship Id="rId5" Type="http://schemas.openxmlformats.org/officeDocument/2006/relationships/oleObject" Target="../embeddings/oleObject395.bin"/><Relationship Id="rId15" Type="http://schemas.openxmlformats.org/officeDocument/2006/relationships/oleObject" Target="../embeddings/oleObject400.bin"/><Relationship Id="rId10" Type="http://schemas.openxmlformats.org/officeDocument/2006/relationships/image" Target="../media/image366.emf"/><Relationship Id="rId4" Type="http://schemas.openxmlformats.org/officeDocument/2006/relationships/image" Target="../media/image363.emf"/><Relationship Id="rId9" Type="http://schemas.openxmlformats.org/officeDocument/2006/relationships/oleObject" Target="../embeddings/oleObject397.bin"/><Relationship Id="rId14" Type="http://schemas.openxmlformats.org/officeDocument/2006/relationships/image" Target="../media/image368.emf"/></Relationships>
</file>

<file path=ppt/slides/_rels/slide9.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0.wmf"/><Relationship Id="rId2" Type="http://schemas.openxmlformats.org/officeDocument/2006/relationships/slideLayout" Target="../slideLayouts/slideLayout5.xml"/><Relationship Id="rId16" Type="http://schemas.openxmlformats.org/officeDocument/2006/relationships/image" Target="../media/image42.wmf"/><Relationship Id="rId1" Type="http://schemas.openxmlformats.org/officeDocument/2006/relationships/vmlDrawing" Target="../drawings/vmlDrawing6.vml"/><Relationship Id="rId6" Type="http://schemas.openxmlformats.org/officeDocument/2006/relationships/image" Target="../media/image37.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1.bin"/><Relationship Id="rId14" Type="http://schemas.openxmlformats.org/officeDocument/2006/relationships/image" Target="../media/image41.wmf"/></Relationships>
</file>

<file path=ppt/slides/_rels/slide90.xml.rels><?xml version="1.0" encoding="UTF-8" standalone="yes"?>
<Relationships xmlns="http://schemas.openxmlformats.org/package/2006/relationships"><Relationship Id="rId8" Type="http://schemas.openxmlformats.org/officeDocument/2006/relationships/image" Target="../media/image372.emf"/><Relationship Id="rId3" Type="http://schemas.openxmlformats.org/officeDocument/2006/relationships/oleObject" Target="../embeddings/oleObject401.bin"/><Relationship Id="rId7" Type="http://schemas.openxmlformats.org/officeDocument/2006/relationships/oleObject" Target="../embeddings/oleObject403.bin"/><Relationship Id="rId2" Type="http://schemas.openxmlformats.org/officeDocument/2006/relationships/slideLayout" Target="../slideLayouts/slideLayout8.xml"/><Relationship Id="rId1" Type="http://schemas.openxmlformats.org/officeDocument/2006/relationships/vmlDrawing" Target="../drawings/vmlDrawing86.vml"/><Relationship Id="rId6" Type="http://schemas.openxmlformats.org/officeDocument/2006/relationships/image" Target="../media/image371.emf"/><Relationship Id="rId5" Type="http://schemas.openxmlformats.org/officeDocument/2006/relationships/oleObject" Target="../embeddings/oleObject402.bin"/><Relationship Id="rId10" Type="http://schemas.openxmlformats.org/officeDocument/2006/relationships/image" Target="../media/image373.emf"/><Relationship Id="rId4" Type="http://schemas.openxmlformats.org/officeDocument/2006/relationships/image" Target="../media/image370.emf"/><Relationship Id="rId9" Type="http://schemas.openxmlformats.org/officeDocument/2006/relationships/oleObject" Target="../embeddings/oleObject404.bin"/></Relationships>
</file>

<file path=ppt/slides/_rels/slide91.xml.rels><?xml version="1.0" encoding="UTF-8" standalone="yes"?>
<Relationships xmlns="http://schemas.openxmlformats.org/package/2006/relationships"><Relationship Id="rId8" Type="http://schemas.openxmlformats.org/officeDocument/2006/relationships/image" Target="../media/image376.emf"/><Relationship Id="rId3" Type="http://schemas.openxmlformats.org/officeDocument/2006/relationships/oleObject" Target="../embeddings/oleObject405.bin"/><Relationship Id="rId7" Type="http://schemas.openxmlformats.org/officeDocument/2006/relationships/oleObject" Target="../embeddings/oleObject407.bin"/><Relationship Id="rId2" Type="http://schemas.openxmlformats.org/officeDocument/2006/relationships/slideLayout" Target="../slideLayouts/slideLayout8.xml"/><Relationship Id="rId1" Type="http://schemas.openxmlformats.org/officeDocument/2006/relationships/vmlDrawing" Target="../drawings/vmlDrawing87.vml"/><Relationship Id="rId6" Type="http://schemas.openxmlformats.org/officeDocument/2006/relationships/image" Target="../media/image375.emf"/><Relationship Id="rId5" Type="http://schemas.openxmlformats.org/officeDocument/2006/relationships/oleObject" Target="../embeddings/oleObject406.bin"/><Relationship Id="rId10" Type="http://schemas.openxmlformats.org/officeDocument/2006/relationships/image" Target="../media/image377.emf"/><Relationship Id="rId4" Type="http://schemas.openxmlformats.org/officeDocument/2006/relationships/image" Target="../media/image374.emf"/><Relationship Id="rId9" Type="http://schemas.openxmlformats.org/officeDocument/2006/relationships/oleObject" Target="../embeddings/oleObject408.bin"/></Relationships>
</file>

<file path=ppt/slides/_rels/slide92.xml.rels><?xml version="1.0" encoding="UTF-8" standalone="yes"?>
<Relationships xmlns="http://schemas.openxmlformats.org/package/2006/relationships"><Relationship Id="rId8" Type="http://schemas.openxmlformats.org/officeDocument/2006/relationships/image" Target="../media/image380.emf"/><Relationship Id="rId13" Type="http://schemas.openxmlformats.org/officeDocument/2006/relationships/oleObject" Target="../embeddings/oleObject414.bin"/><Relationship Id="rId3" Type="http://schemas.openxmlformats.org/officeDocument/2006/relationships/oleObject" Target="../embeddings/oleObject409.bin"/><Relationship Id="rId7" Type="http://schemas.openxmlformats.org/officeDocument/2006/relationships/oleObject" Target="../embeddings/oleObject411.bin"/><Relationship Id="rId12" Type="http://schemas.openxmlformats.org/officeDocument/2006/relationships/image" Target="../media/image382.emf"/><Relationship Id="rId2" Type="http://schemas.openxmlformats.org/officeDocument/2006/relationships/slideLayout" Target="../slideLayouts/slideLayout8.xml"/><Relationship Id="rId1" Type="http://schemas.openxmlformats.org/officeDocument/2006/relationships/vmlDrawing" Target="../drawings/vmlDrawing88.vml"/><Relationship Id="rId6" Type="http://schemas.openxmlformats.org/officeDocument/2006/relationships/image" Target="../media/image379.emf"/><Relationship Id="rId11" Type="http://schemas.openxmlformats.org/officeDocument/2006/relationships/oleObject" Target="../embeddings/oleObject413.bin"/><Relationship Id="rId5" Type="http://schemas.openxmlformats.org/officeDocument/2006/relationships/oleObject" Target="../embeddings/oleObject410.bin"/><Relationship Id="rId10" Type="http://schemas.openxmlformats.org/officeDocument/2006/relationships/image" Target="../media/image381.emf"/><Relationship Id="rId4" Type="http://schemas.openxmlformats.org/officeDocument/2006/relationships/image" Target="../media/image378.emf"/><Relationship Id="rId9" Type="http://schemas.openxmlformats.org/officeDocument/2006/relationships/oleObject" Target="../embeddings/oleObject412.bin"/><Relationship Id="rId14" Type="http://schemas.openxmlformats.org/officeDocument/2006/relationships/image" Target="../media/image383.emf"/></Relationships>
</file>

<file path=ppt/slides/_rels/slide93.xml.rels><?xml version="1.0" encoding="UTF-8" standalone="yes"?>
<Relationships xmlns="http://schemas.openxmlformats.org/package/2006/relationships"><Relationship Id="rId8" Type="http://schemas.openxmlformats.org/officeDocument/2006/relationships/image" Target="../media/image386.emf"/><Relationship Id="rId3" Type="http://schemas.openxmlformats.org/officeDocument/2006/relationships/oleObject" Target="../embeddings/oleObject415.bin"/><Relationship Id="rId7" Type="http://schemas.openxmlformats.org/officeDocument/2006/relationships/oleObject" Target="../embeddings/oleObject417.bin"/><Relationship Id="rId2" Type="http://schemas.openxmlformats.org/officeDocument/2006/relationships/slideLayout" Target="../slideLayouts/slideLayout8.xml"/><Relationship Id="rId1" Type="http://schemas.openxmlformats.org/officeDocument/2006/relationships/vmlDrawing" Target="../drawings/vmlDrawing89.vml"/><Relationship Id="rId6" Type="http://schemas.openxmlformats.org/officeDocument/2006/relationships/image" Target="../media/image385.emf"/><Relationship Id="rId5" Type="http://schemas.openxmlformats.org/officeDocument/2006/relationships/oleObject" Target="../embeddings/oleObject416.bin"/><Relationship Id="rId10" Type="http://schemas.openxmlformats.org/officeDocument/2006/relationships/image" Target="../media/image387.emf"/><Relationship Id="rId4" Type="http://schemas.openxmlformats.org/officeDocument/2006/relationships/image" Target="../media/image384.emf"/><Relationship Id="rId9" Type="http://schemas.openxmlformats.org/officeDocument/2006/relationships/oleObject" Target="../embeddings/oleObject418.bin"/></Relationships>
</file>

<file path=ppt/slides/_rels/slide94.xml.rels><?xml version="1.0" encoding="UTF-8" standalone="yes"?>
<Relationships xmlns="http://schemas.openxmlformats.org/package/2006/relationships"><Relationship Id="rId8" Type="http://schemas.openxmlformats.org/officeDocument/2006/relationships/image" Target="../media/image390.emf"/><Relationship Id="rId3" Type="http://schemas.openxmlformats.org/officeDocument/2006/relationships/oleObject" Target="../embeddings/oleObject419.bin"/><Relationship Id="rId7" Type="http://schemas.openxmlformats.org/officeDocument/2006/relationships/oleObject" Target="../embeddings/oleObject421.bin"/><Relationship Id="rId2" Type="http://schemas.openxmlformats.org/officeDocument/2006/relationships/slideLayout" Target="../slideLayouts/slideLayout8.xml"/><Relationship Id="rId1" Type="http://schemas.openxmlformats.org/officeDocument/2006/relationships/vmlDrawing" Target="../drawings/vmlDrawing90.vml"/><Relationship Id="rId6" Type="http://schemas.openxmlformats.org/officeDocument/2006/relationships/image" Target="../media/image389.emf"/><Relationship Id="rId5" Type="http://schemas.openxmlformats.org/officeDocument/2006/relationships/oleObject" Target="../embeddings/oleObject420.bin"/><Relationship Id="rId4" Type="http://schemas.openxmlformats.org/officeDocument/2006/relationships/image" Target="../media/image388.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422.bin"/><Relationship Id="rId2" Type="http://schemas.openxmlformats.org/officeDocument/2006/relationships/slideLayout" Target="../slideLayouts/slideLayout8.xml"/><Relationship Id="rId1" Type="http://schemas.openxmlformats.org/officeDocument/2006/relationships/vmlDrawing" Target="../drawings/vmlDrawing91.vml"/><Relationship Id="rId6" Type="http://schemas.openxmlformats.org/officeDocument/2006/relationships/image" Target="../media/image392.emf"/><Relationship Id="rId5" Type="http://schemas.openxmlformats.org/officeDocument/2006/relationships/oleObject" Target="../embeddings/oleObject423.bin"/><Relationship Id="rId4" Type="http://schemas.openxmlformats.org/officeDocument/2006/relationships/image" Target="../media/image391.emf"/></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a:extLst>
              <a:ext uri="{FF2B5EF4-FFF2-40B4-BE49-F238E27FC236}">
                <a16:creationId xmlns:a16="http://schemas.microsoft.com/office/drawing/2014/main" id="{A304325D-B130-4DBF-8960-598BC3CC0169}"/>
              </a:ext>
            </a:extLst>
          </p:cNvPr>
          <p:cNvCxnSpPr>
            <a:cxnSpLocks/>
          </p:cNvCxnSpPr>
          <p:nvPr/>
        </p:nvCxnSpPr>
        <p:spPr>
          <a:xfrm>
            <a:off x="3083568" y="788894"/>
            <a:ext cx="0" cy="2505277"/>
          </a:xfrm>
          <a:prstGeom prst="line">
            <a:avLst/>
          </a:prstGeom>
          <a:ln w="889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标题 3">
            <a:extLst>
              <a:ext uri="{FF2B5EF4-FFF2-40B4-BE49-F238E27FC236}">
                <a16:creationId xmlns:a16="http://schemas.microsoft.com/office/drawing/2014/main" id="{3E356450-6C17-486D-97E4-3EF7C429357E}"/>
              </a:ext>
            </a:extLst>
          </p:cNvPr>
          <p:cNvSpPr>
            <a:spLocks noGrp="1"/>
          </p:cNvSpPr>
          <p:nvPr>
            <p:ph type="ctrTitle"/>
          </p:nvPr>
        </p:nvSpPr>
        <p:spPr>
          <a:xfrm>
            <a:off x="3203289" y="1215192"/>
            <a:ext cx="4855981" cy="1204509"/>
          </a:xfrm>
        </p:spPr>
        <p:txBody>
          <a:bodyPr>
            <a:noAutofit/>
          </a:bodyPr>
          <a:lstStyle/>
          <a:p>
            <a:r>
              <a:rPr lang="zh-CN" altLang="en-US" sz="4000" dirty="0" smtClean="0"/>
              <a:t>固体力学基础</a:t>
            </a:r>
            <a:r>
              <a:rPr lang="en-US" altLang="zh-CN" sz="4000" dirty="0" smtClean="0"/>
              <a:t>-----</a:t>
            </a:r>
            <a:br>
              <a:rPr lang="en-US" altLang="zh-CN" sz="4000" dirty="0" smtClean="0"/>
            </a:br>
            <a:r>
              <a:rPr lang="zh-CN" altLang="en-US" sz="4000" dirty="0" smtClean="0"/>
              <a:t>张量与场论</a:t>
            </a:r>
            <a:endParaRPr lang="zh-CN" altLang="en-US" sz="4000"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46" name="Object 6"/>
          <p:cNvGraphicFramePr>
            <a:graphicFrameLocks noChangeAspect="1"/>
          </p:cNvGraphicFramePr>
          <p:nvPr/>
        </p:nvGraphicFramePr>
        <p:xfrm>
          <a:off x="2484438" y="2205038"/>
          <a:ext cx="1800225" cy="1365250"/>
        </p:xfrm>
        <a:graphic>
          <a:graphicData uri="http://schemas.openxmlformats.org/presentationml/2006/ole">
            <mc:AlternateContent xmlns:mc="http://schemas.openxmlformats.org/markup-compatibility/2006">
              <mc:Choice xmlns:v="urn:schemas-microsoft-com:vml" Requires="v">
                <p:oleObj spid="_x0000_s39960" name="Equation" r:id="rId3" imgW="977900" imgH="736600" progId="Equation.DSMT4">
                  <p:embed/>
                </p:oleObj>
              </mc:Choice>
              <mc:Fallback>
                <p:oleObj name="Equation" r:id="rId3" imgW="977900" imgH="736600" progId="Equation.DSMT4">
                  <p:embed/>
                  <p:pic>
                    <p:nvPicPr>
                      <p:cNvPr id="21504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205038"/>
                        <a:ext cx="1800225" cy="136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45" name="Object 5"/>
          <p:cNvGraphicFramePr>
            <a:graphicFrameLocks noChangeAspect="1"/>
          </p:cNvGraphicFramePr>
          <p:nvPr/>
        </p:nvGraphicFramePr>
        <p:xfrm>
          <a:off x="6156325" y="2565400"/>
          <a:ext cx="496888" cy="581025"/>
        </p:xfrm>
        <a:graphic>
          <a:graphicData uri="http://schemas.openxmlformats.org/presentationml/2006/ole">
            <mc:AlternateContent xmlns:mc="http://schemas.openxmlformats.org/markup-compatibility/2006">
              <mc:Choice xmlns:v="urn:schemas-microsoft-com:vml" Requires="v">
                <p:oleObj spid="_x0000_s39961" name="Equation" r:id="rId5" imgW="203112" imgH="241195" progId="Equation.DSMT4">
                  <p:embed/>
                </p:oleObj>
              </mc:Choice>
              <mc:Fallback>
                <p:oleObj name="Equation" r:id="rId5" imgW="203112" imgH="241195" progId="Equation.DSMT4">
                  <p:embed/>
                  <p:pic>
                    <p:nvPicPr>
                      <p:cNvPr id="2150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325" y="2565400"/>
                        <a:ext cx="496888"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47" name="Rectangle 7"/>
          <p:cNvSpPr>
            <a:spLocks noChangeArrowheads="1"/>
          </p:cNvSpPr>
          <p:nvPr/>
        </p:nvSpPr>
        <p:spPr bwMode="auto">
          <a:xfrm>
            <a:off x="755650" y="249237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a:cs typeface="Times New Roman" panose="02020603050405020304" pitchFamily="18" charset="0"/>
              </a:rPr>
              <a:t>应力张量</a:t>
            </a:r>
            <a:endParaRPr lang="zh-CN" altLang="en-US" sz="2400" b="1" dirty="0">
              <a:latin typeface="Arial" panose="020B0604020202020204" pitchFamily="34" charset="0"/>
            </a:endParaRPr>
          </a:p>
        </p:txBody>
      </p:sp>
      <p:sp>
        <p:nvSpPr>
          <p:cNvPr id="215048" name="Rectangle 8"/>
          <p:cNvSpPr>
            <a:spLocks noChangeArrowheads="1"/>
          </p:cNvSpPr>
          <p:nvPr/>
        </p:nvSpPr>
        <p:spPr bwMode="auto">
          <a:xfrm>
            <a:off x="4643438" y="263683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anose="02020603050405020304" pitchFamily="18" charset="0"/>
              </a:rPr>
              <a:t>可表示为</a:t>
            </a:r>
            <a:endParaRPr lang="zh-CN" altLang="en-US">
              <a:latin typeface="Arial" panose="020B0604020202020204" pitchFamily="34" charset="0"/>
            </a:endParaRPr>
          </a:p>
        </p:txBody>
      </p:sp>
      <p:sp>
        <p:nvSpPr>
          <p:cNvPr id="215049" name="Rectangle 9"/>
          <p:cNvSpPr>
            <a:spLocks noChangeArrowheads="1"/>
          </p:cNvSpPr>
          <p:nvPr/>
        </p:nvSpPr>
        <p:spPr bwMode="auto">
          <a:xfrm>
            <a:off x="6588125" y="2708275"/>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800">
                <a:cs typeface="Times New Roman" panose="02020603050405020304" pitchFamily="18" charset="0"/>
              </a:rPr>
              <a:t>（</a:t>
            </a:r>
            <a:r>
              <a:rPr lang="en-US" altLang="zh-CN" sz="1800" i="1"/>
              <a:t>i</a:t>
            </a:r>
            <a:r>
              <a:rPr lang="en-US" altLang="zh-CN" sz="1800">
                <a:latin typeface="Arial" panose="020B0604020202020204" pitchFamily="34" charset="0"/>
              </a:rPr>
              <a:t>=1,2,3;  </a:t>
            </a:r>
            <a:r>
              <a:rPr lang="en-US" altLang="zh-CN" sz="1800" i="1">
                <a:latin typeface="Arial" panose="020B0604020202020204" pitchFamily="34" charset="0"/>
              </a:rPr>
              <a:t>j</a:t>
            </a:r>
            <a:r>
              <a:rPr lang="en-US" altLang="zh-CN" sz="1800">
                <a:latin typeface="Arial" panose="020B0604020202020204" pitchFamily="34" charset="0"/>
              </a:rPr>
              <a:t>=1,2,3</a:t>
            </a:r>
            <a:r>
              <a:rPr lang="zh-CN" altLang="en-US" sz="1800">
                <a:cs typeface="Times New Roman" panose="02020603050405020304" pitchFamily="18" charset="0"/>
              </a:rPr>
              <a:t>）</a:t>
            </a:r>
            <a:r>
              <a:rPr lang="zh-CN" altLang="en-US" sz="1800"/>
              <a:t> </a:t>
            </a:r>
            <a:endParaRPr lang="zh-CN" altLang="en-US" sz="1800">
              <a:latin typeface="Arial" panose="020B0604020202020204" pitchFamily="34" charset="0"/>
            </a:endParaRPr>
          </a:p>
        </p:txBody>
      </p:sp>
    </p:spTree>
    <p:extLst>
      <p:ext uri="{BB962C8B-B14F-4D97-AF65-F5344CB8AC3E}">
        <p14:creationId xmlns:p14="http://schemas.microsoft.com/office/powerpoint/2010/main" val="2442413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1026"/>
          <p:cNvSpPr>
            <a:spLocks noChangeArrowheads="1"/>
          </p:cNvSpPr>
          <p:nvPr/>
        </p:nvSpPr>
        <p:spPr bwMode="auto">
          <a:xfrm>
            <a:off x="838200" y="8382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ym typeface="Wingdings 2" panose="05020102010507070707" pitchFamily="18" charset="2"/>
              </a:rPr>
              <a:t></a:t>
            </a:r>
            <a:r>
              <a:rPr lang="zh-CN" altLang="en-US" dirty="0">
                <a:latin typeface="宋体" panose="02010600030101010101" pitchFamily="2" charset="-122"/>
              </a:rPr>
              <a:t>应变张量：</a:t>
            </a:r>
            <a:r>
              <a:rPr lang="zh-CN" altLang="en-US" dirty="0">
                <a:sym typeface="Wingdings 2" panose="05020102010507070707" pitchFamily="18" charset="2"/>
              </a:rPr>
              <a:t> </a:t>
            </a:r>
          </a:p>
        </p:txBody>
      </p:sp>
      <p:graphicFrame>
        <p:nvGraphicFramePr>
          <p:cNvPr id="194563" name="Object 1027"/>
          <p:cNvGraphicFramePr>
            <a:graphicFrameLocks noChangeAspect="1"/>
          </p:cNvGraphicFramePr>
          <p:nvPr/>
        </p:nvGraphicFramePr>
        <p:xfrm>
          <a:off x="2743200" y="762000"/>
          <a:ext cx="5410200" cy="612775"/>
        </p:xfrm>
        <a:graphic>
          <a:graphicData uri="http://schemas.openxmlformats.org/presentationml/2006/ole">
            <mc:AlternateContent xmlns:mc="http://schemas.openxmlformats.org/markup-compatibility/2006">
              <mc:Choice xmlns:v="urn:schemas-microsoft-com:vml" Requires="v">
                <p:oleObj spid="_x0000_s41012" r:id="rId3" imgW="2108200" imgH="241300" progId="Equation.DSMT4">
                  <p:embed/>
                </p:oleObj>
              </mc:Choice>
              <mc:Fallback>
                <p:oleObj r:id="rId3" imgW="2108200" imgH="241300" progId="Equation.DSMT4">
                  <p:embed/>
                  <p:pic>
                    <p:nvPicPr>
                      <p:cNvPr id="194563"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762000"/>
                        <a:ext cx="541020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65" name="Object 1029"/>
          <p:cNvGraphicFramePr>
            <a:graphicFrameLocks noChangeAspect="1"/>
          </p:cNvGraphicFramePr>
          <p:nvPr/>
        </p:nvGraphicFramePr>
        <p:xfrm>
          <a:off x="2362200" y="1828800"/>
          <a:ext cx="6324600" cy="601663"/>
        </p:xfrm>
        <a:graphic>
          <a:graphicData uri="http://schemas.openxmlformats.org/presentationml/2006/ole">
            <mc:AlternateContent xmlns:mc="http://schemas.openxmlformats.org/markup-compatibility/2006">
              <mc:Choice xmlns:v="urn:schemas-microsoft-com:vml" Requires="v">
                <p:oleObj spid="_x0000_s41013" r:id="rId5" imgW="2400300" imgH="228600" progId="Equation.DSMT4">
                  <p:embed/>
                </p:oleObj>
              </mc:Choice>
              <mc:Fallback>
                <p:oleObj r:id="rId5" imgW="2400300" imgH="228600" progId="Equation.DSMT4">
                  <p:embed/>
                  <p:pic>
                    <p:nvPicPr>
                      <p:cNvPr id="194565"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1828800"/>
                        <a:ext cx="6324600"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68" name="Rectangle 1032"/>
          <p:cNvSpPr>
            <a:spLocks noChangeArrowheads="1"/>
          </p:cNvSpPr>
          <p:nvPr/>
        </p:nvSpPr>
        <p:spPr bwMode="auto">
          <a:xfrm>
            <a:off x="401955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4567" name="Object 1031"/>
          <p:cNvGraphicFramePr>
            <a:graphicFrameLocks noChangeAspect="1"/>
          </p:cNvGraphicFramePr>
          <p:nvPr/>
        </p:nvGraphicFramePr>
        <p:xfrm>
          <a:off x="2362200" y="2590800"/>
          <a:ext cx="2895600" cy="623888"/>
        </p:xfrm>
        <a:graphic>
          <a:graphicData uri="http://schemas.openxmlformats.org/presentationml/2006/ole">
            <mc:AlternateContent xmlns:mc="http://schemas.openxmlformats.org/markup-compatibility/2006">
              <mc:Choice xmlns:v="urn:schemas-microsoft-com:vml" Requires="v">
                <p:oleObj spid="_x0000_s41014" r:id="rId7" imgW="1104900" imgH="241300" progId="Equation.DSMT4">
                  <p:embed/>
                </p:oleObj>
              </mc:Choice>
              <mc:Fallback>
                <p:oleObj r:id="rId7" imgW="1104900" imgH="241300" progId="Equation.DSMT4">
                  <p:embed/>
                  <p:pic>
                    <p:nvPicPr>
                      <p:cNvPr id="194567" name="Object 10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2590800"/>
                        <a:ext cx="2895600"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71" name="Rectangle 1035"/>
          <p:cNvSpPr>
            <a:spLocks noChangeArrowheads="1"/>
          </p:cNvSpPr>
          <p:nvPr/>
        </p:nvSpPr>
        <p:spPr bwMode="auto">
          <a:xfrm>
            <a:off x="3100388"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573" name="Rectangle 1037"/>
          <p:cNvSpPr>
            <a:spLocks noChangeArrowheads="1"/>
          </p:cNvSpPr>
          <p:nvPr/>
        </p:nvSpPr>
        <p:spPr bwMode="auto">
          <a:xfrm>
            <a:off x="310515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4574" name="Object 1038"/>
          <p:cNvGraphicFramePr>
            <a:graphicFrameLocks noChangeAspect="1"/>
          </p:cNvGraphicFramePr>
          <p:nvPr/>
        </p:nvGraphicFramePr>
        <p:xfrm>
          <a:off x="2627313" y="3887788"/>
          <a:ext cx="1800225" cy="1341437"/>
        </p:xfrm>
        <a:graphic>
          <a:graphicData uri="http://schemas.openxmlformats.org/presentationml/2006/ole">
            <mc:AlternateContent xmlns:mc="http://schemas.openxmlformats.org/markup-compatibility/2006">
              <mc:Choice xmlns:v="urn:schemas-microsoft-com:vml" Requires="v">
                <p:oleObj spid="_x0000_s41015" name="Equation" r:id="rId9" imgW="990600" imgH="736600" progId="Equation.DSMT4">
                  <p:embed/>
                </p:oleObj>
              </mc:Choice>
              <mc:Fallback>
                <p:oleObj name="Equation" r:id="rId9" imgW="990600" imgH="736600" progId="Equation.DSMT4">
                  <p:embed/>
                  <p:pic>
                    <p:nvPicPr>
                      <p:cNvPr id="194574" name="Object 10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3887788"/>
                        <a:ext cx="1800225" cy="1341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75" name="Object 1039"/>
          <p:cNvGraphicFramePr>
            <a:graphicFrameLocks noChangeAspect="1"/>
          </p:cNvGraphicFramePr>
          <p:nvPr/>
        </p:nvGraphicFramePr>
        <p:xfrm>
          <a:off x="6011863" y="4105275"/>
          <a:ext cx="557212" cy="749300"/>
        </p:xfrm>
        <a:graphic>
          <a:graphicData uri="http://schemas.openxmlformats.org/presentationml/2006/ole">
            <mc:AlternateContent xmlns:mc="http://schemas.openxmlformats.org/markup-compatibility/2006">
              <mc:Choice xmlns:v="urn:schemas-microsoft-com:vml" Requires="v">
                <p:oleObj spid="_x0000_s41016" name="Equation" r:id="rId11" imgW="177646" imgH="241091" progId="Equation.DSMT4">
                  <p:embed/>
                </p:oleObj>
              </mc:Choice>
              <mc:Fallback>
                <p:oleObj name="Equation" r:id="rId11" imgW="177646" imgH="241091" progId="Equation.DSMT4">
                  <p:embed/>
                  <p:pic>
                    <p:nvPicPr>
                      <p:cNvPr id="194575" name="Object 10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1863" y="4105275"/>
                        <a:ext cx="557212"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76" name="Rectangle 1040"/>
          <p:cNvSpPr>
            <a:spLocks noChangeArrowheads="1"/>
          </p:cNvSpPr>
          <p:nvPr/>
        </p:nvSpPr>
        <p:spPr bwMode="auto">
          <a:xfrm>
            <a:off x="755650" y="4321175"/>
            <a:ext cx="1708150"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应变张量</a:t>
            </a:r>
            <a:endParaRPr lang="zh-CN" altLang="en-US">
              <a:latin typeface="Arial" panose="020B0604020202020204" pitchFamily="34" charset="0"/>
            </a:endParaRPr>
          </a:p>
        </p:txBody>
      </p:sp>
      <p:sp>
        <p:nvSpPr>
          <p:cNvPr id="194577" name="Rectangle 1041"/>
          <p:cNvSpPr>
            <a:spLocks noChangeArrowheads="1"/>
          </p:cNvSpPr>
          <p:nvPr/>
        </p:nvSpPr>
        <p:spPr bwMode="auto">
          <a:xfrm>
            <a:off x="4427538" y="4302125"/>
            <a:ext cx="1708150"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可表示为</a:t>
            </a:r>
            <a:endParaRPr lang="zh-CN" altLang="en-US">
              <a:latin typeface="Arial" panose="020B0604020202020204" pitchFamily="34" charset="0"/>
            </a:endParaRPr>
          </a:p>
        </p:txBody>
      </p:sp>
      <p:sp>
        <p:nvSpPr>
          <p:cNvPr id="194578" name="Rectangle 1042"/>
          <p:cNvSpPr>
            <a:spLocks noChangeArrowheads="1"/>
          </p:cNvSpPr>
          <p:nvPr/>
        </p:nvSpPr>
        <p:spPr bwMode="auto">
          <a:xfrm>
            <a:off x="6300788" y="4321175"/>
            <a:ext cx="2533650" cy="3667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800"/>
              <a:t>（</a:t>
            </a:r>
            <a:r>
              <a:rPr lang="en-US" altLang="zh-CN" sz="1800" i="1"/>
              <a:t>i</a:t>
            </a:r>
            <a:r>
              <a:rPr lang="en-US" altLang="zh-CN" sz="1800">
                <a:latin typeface="Arial" panose="020B0604020202020204" pitchFamily="34" charset="0"/>
              </a:rPr>
              <a:t>=1,2,3;  </a:t>
            </a:r>
            <a:r>
              <a:rPr lang="en-US" altLang="zh-CN" sz="1800" i="1">
                <a:latin typeface="Arial" panose="020B0604020202020204" pitchFamily="34" charset="0"/>
              </a:rPr>
              <a:t>j</a:t>
            </a:r>
            <a:r>
              <a:rPr lang="en-US" altLang="zh-CN" sz="1800">
                <a:latin typeface="Arial" panose="020B0604020202020204" pitchFamily="34" charset="0"/>
              </a:rPr>
              <a:t>=1,2,3</a:t>
            </a:r>
            <a:r>
              <a:rPr lang="zh-CN" altLang="en-US" sz="1800"/>
              <a:t>）</a:t>
            </a:r>
            <a:endParaRPr lang="zh-CN" altLang="en-US" sz="1800">
              <a:latin typeface="Arial" panose="020B0604020202020204" pitchFamily="34" charset="0"/>
            </a:endParaRPr>
          </a:p>
        </p:txBody>
      </p:sp>
    </p:spTree>
    <p:extLst>
      <p:ext uri="{BB962C8B-B14F-4D97-AF65-F5344CB8AC3E}">
        <p14:creationId xmlns:p14="http://schemas.microsoft.com/office/powerpoint/2010/main" val="239735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02" name="Rectangle 10"/>
          <p:cNvSpPr>
            <a:spLocks noChangeArrowheads="1"/>
          </p:cNvSpPr>
          <p:nvPr/>
        </p:nvSpPr>
        <p:spPr bwMode="auto">
          <a:xfrm>
            <a:off x="611188" y="2565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ym typeface="Wingdings 2" panose="05020102010507070707" pitchFamily="18" charset="2"/>
              </a:rPr>
              <a:t></a:t>
            </a:r>
            <a:r>
              <a:rPr lang="zh-CN" altLang="en-US" sz="2400" dirty="0">
                <a:latin typeface="宋体" panose="02010600030101010101" pitchFamily="2" charset="-122"/>
              </a:rPr>
              <a:t>微分符号</a:t>
            </a:r>
            <a:r>
              <a:rPr lang="zh-CN" altLang="en-US" dirty="0">
                <a:latin typeface="宋体" panose="02010600030101010101" pitchFamily="2" charset="-122"/>
              </a:rPr>
              <a:t>： </a:t>
            </a:r>
          </a:p>
        </p:txBody>
      </p:sp>
      <p:graphicFrame>
        <p:nvGraphicFramePr>
          <p:cNvPr id="238603" name="Object 11"/>
          <p:cNvGraphicFramePr>
            <a:graphicFrameLocks noChangeAspect="1"/>
          </p:cNvGraphicFramePr>
          <p:nvPr/>
        </p:nvGraphicFramePr>
        <p:xfrm>
          <a:off x="1692275" y="3284538"/>
          <a:ext cx="5867400" cy="854075"/>
        </p:xfrm>
        <a:graphic>
          <a:graphicData uri="http://schemas.openxmlformats.org/presentationml/2006/ole">
            <mc:AlternateContent xmlns:mc="http://schemas.openxmlformats.org/markup-compatibility/2006">
              <mc:Choice xmlns:v="urn:schemas-microsoft-com:vml" Requires="v">
                <p:oleObj spid="_x0000_s42010" r:id="rId3" imgW="2946400" imgH="431800" progId="Equation.DSMT4">
                  <p:embed/>
                </p:oleObj>
              </mc:Choice>
              <mc:Fallback>
                <p:oleObj r:id="rId3" imgW="2946400" imgH="431800" progId="Equation.DSMT4">
                  <p:embed/>
                  <p:pic>
                    <p:nvPicPr>
                      <p:cNvPr id="238603"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284538"/>
                        <a:ext cx="5867400"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8604" name="Object 12"/>
          <p:cNvGraphicFramePr>
            <a:graphicFrameLocks noChangeAspect="1"/>
          </p:cNvGraphicFramePr>
          <p:nvPr/>
        </p:nvGraphicFramePr>
        <p:xfrm>
          <a:off x="1763713" y="4508500"/>
          <a:ext cx="5867400" cy="971550"/>
        </p:xfrm>
        <a:graphic>
          <a:graphicData uri="http://schemas.openxmlformats.org/presentationml/2006/ole">
            <mc:AlternateContent xmlns:mc="http://schemas.openxmlformats.org/markup-compatibility/2006">
              <mc:Choice xmlns:v="urn:schemas-microsoft-com:vml" Requires="v">
                <p:oleObj spid="_x0000_s42011" r:id="rId5" imgW="2933700" imgH="482600" progId="Equation.DSMT4">
                  <p:embed/>
                </p:oleObj>
              </mc:Choice>
              <mc:Fallback>
                <p:oleObj r:id="rId5" imgW="2933700" imgH="482600" progId="Equation.DSMT4">
                  <p:embed/>
                  <p:pic>
                    <p:nvPicPr>
                      <p:cNvPr id="238604"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508500"/>
                        <a:ext cx="5867400"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5248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590" name="Group 2054"/>
          <p:cNvGrpSpPr>
            <a:grpSpLocks/>
          </p:cNvGrpSpPr>
          <p:nvPr/>
        </p:nvGrpSpPr>
        <p:grpSpPr bwMode="auto">
          <a:xfrm>
            <a:off x="528828" y="614045"/>
            <a:ext cx="8382000" cy="1570038"/>
            <a:chOff x="240" y="1296"/>
            <a:chExt cx="5280" cy="989"/>
          </a:xfrm>
        </p:grpSpPr>
        <p:sp>
          <p:nvSpPr>
            <p:cNvPr id="195589" name="Rectangle 2053"/>
            <p:cNvSpPr>
              <a:spLocks noChangeArrowheads="1"/>
            </p:cNvSpPr>
            <p:nvPr/>
          </p:nvSpPr>
          <p:spPr bwMode="auto">
            <a:xfrm>
              <a:off x="240" y="1296"/>
              <a:ext cx="5280"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latin typeface="宋体" panose="02010600030101010101" pitchFamily="2" charset="-122"/>
                </a:rPr>
                <a:t>约定</a:t>
              </a:r>
              <a:r>
                <a:rPr lang="zh-CN" altLang="en-US" dirty="0">
                  <a:latin typeface="宋体" panose="02010600030101010101" pitchFamily="2" charset="-122"/>
                </a:rPr>
                <a:t>：</a:t>
              </a:r>
            </a:p>
            <a:p>
              <a:r>
                <a:rPr lang="zh-CN" altLang="en-US" dirty="0">
                  <a:latin typeface="宋体" panose="02010600030101010101" pitchFamily="2" charset="-122"/>
                </a:rPr>
                <a:t>       </a:t>
              </a:r>
              <a:endParaRPr lang="en-US" altLang="zh-CN" dirty="0" smtClean="0">
                <a:latin typeface="宋体" panose="02010600030101010101" pitchFamily="2" charset="-122"/>
              </a:endParaRPr>
            </a:p>
            <a:p>
              <a:r>
                <a:rPr lang="en-US" altLang="zh-CN" sz="2000" dirty="0">
                  <a:latin typeface="宋体" panose="02010600030101010101" pitchFamily="2" charset="-122"/>
                </a:rPr>
                <a:t> </a:t>
              </a:r>
              <a:r>
                <a:rPr lang="en-US" altLang="zh-CN" sz="2000" dirty="0" smtClean="0">
                  <a:latin typeface="宋体" panose="02010600030101010101" pitchFamily="2" charset="-122"/>
                </a:rPr>
                <a:t>        </a:t>
              </a:r>
              <a:r>
                <a:rPr lang="zh-CN" altLang="en-US" sz="2000" dirty="0" smtClean="0">
                  <a:latin typeface="宋体" panose="02010600030101010101" pitchFamily="2" charset="-122"/>
                </a:rPr>
                <a:t>英文</a:t>
              </a:r>
              <a:r>
                <a:rPr lang="zh-CN" altLang="en-US" sz="2000" dirty="0">
                  <a:latin typeface="宋体" panose="02010600030101010101" pitchFamily="2" charset="-122"/>
                </a:rPr>
                <a:t>字母下标表示三维指标，</a:t>
              </a:r>
              <a:r>
                <a:rPr lang="zh-CN" altLang="en-US" sz="2000" dirty="0" smtClean="0">
                  <a:latin typeface="宋体" panose="02010600030101010101" pitchFamily="2" charset="-122"/>
                </a:rPr>
                <a:t>取值 </a:t>
              </a:r>
              <a:r>
                <a:rPr lang="zh-CN" altLang="en-US" sz="2000" dirty="0" smtClean="0"/>
                <a:t>1</a:t>
              </a:r>
              <a:r>
                <a:rPr lang="zh-CN" altLang="en-US" sz="2000" dirty="0">
                  <a:latin typeface="宋体" panose="02010600030101010101" pitchFamily="2" charset="-122"/>
                </a:rPr>
                <a:t>，</a:t>
              </a:r>
              <a:r>
                <a:rPr lang="zh-CN" altLang="en-US" sz="2000" dirty="0"/>
                <a:t>2</a:t>
              </a:r>
              <a:r>
                <a:rPr lang="zh-CN" altLang="en-US" sz="2000" dirty="0">
                  <a:latin typeface="宋体" panose="02010600030101010101" pitchFamily="2" charset="-122"/>
                </a:rPr>
                <a:t>，</a:t>
              </a:r>
              <a:r>
                <a:rPr lang="zh-CN" altLang="en-US" sz="2000" dirty="0"/>
                <a:t>3. </a:t>
              </a:r>
              <a:r>
                <a:rPr lang="zh-CN" altLang="en-US" sz="2000" dirty="0" smtClean="0"/>
                <a:t>  </a:t>
              </a:r>
              <a:r>
                <a:rPr lang="zh-CN" altLang="en-US" sz="2000" dirty="0" smtClean="0">
                  <a:latin typeface="宋体" panose="02010600030101010101" pitchFamily="2" charset="-122"/>
                </a:rPr>
                <a:t>在</a:t>
              </a:r>
              <a:r>
                <a:rPr lang="zh-CN" altLang="en-US" sz="2000" dirty="0">
                  <a:latin typeface="宋体" panose="02010600030101010101" pitchFamily="2" charset="-122"/>
                </a:rPr>
                <a:t>该约定下，上述简写表达式后的</a:t>
              </a:r>
              <a:r>
                <a:rPr lang="zh-CN" altLang="en-US" sz="2000" dirty="0" smtClean="0">
                  <a:latin typeface="宋体" panose="02010600030101010101" pitchFamily="2" charset="-122"/>
                </a:rPr>
                <a:t>说明            或           在</a:t>
              </a:r>
              <a:r>
                <a:rPr lang="zh-CN" altLang="en-US" sz="2000" dirty="0">
                  <a:latin typeface="宋体" panose="02010600030101010101" pitchFamily="2" charset="-122"/>
                </a:rPr>
                <a:t>以后的写法中将被略去。</a:t>
              </a:r>
              <a:r>
                <a:rPr lang="zh-CN" altLang="en-US" sz="2000" dirty="0"/>
                <a:t> </a:t>
              </a:r>
              <a:endParaRPr lang="zh-CN" altLang="en-US" sz="2000" dirty="0">
                <a:latin typeface="Arial" panose="020B0604020202020204" pitchFamily="34" charset="0"/>
              </a:endParaRPr>
            </a:p>
          </p:txBody>
        </p:sp>
        <p:graphicFrame>
          <p:nvGraphicFramePr>
            <p:cNvPr id="195588" name="Object 2052"/>
            <p:cNvGraphicFramePr>
              <a:graphicFrameLocks noChangeAspect="1"/>
            </p:cNvGraphicFramePr>
            <p:nvPr>
              <p:extLst>
                <p:ext uri="{D42A27DB-BD31-4B8C-83A1-F6EECF244321}">
                  <p14:modId xmlns:p14="http://schemas.microsoft.com/office/powerpoint/2010/main" val="4111735110"/>
                </p:ext>
              </p:extLst>
            </p:nvPr>
          </p:nvGraphicFramePr>
          <p:xfrm>
            <a:off x="280" y="1622"/>
            <a:ext cx="576" cy="212"/>
          </p:xfrm>
          <a:graphic>
            <a:graphicData uri="http://schemas.openxmlformats.org/presentationml/2006/ole">
              <mc:AlternateContent xmlns:mc="http://schemas.openxmlformats.org/markup-compatibility/2006">
                <mc:Choice xmlns:v="urn:schemas-microsoft-com:vml" Requires="v">
                  <p:oleObj spid="_x0000_s43070" r:id="rId3" imgW="545626" imgH="203024" progId="Equation.3">
                    <p:embed/>
                  </p:oleObj>
                </mc:Choice>
                <mc:Fallback>
                  <p:oleObj r:id="rId3" imgW="545626" imgH="203024" progId="Equation.3">
                    <p:embed/>
                    <p:pic>
                      <p:nvPicPr>
                        <p:cNvPr id="195588" name="Object 2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 y="1622"/>
                          <a:ext cx="576"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587" name="Object 2051"/>
            <p:cNvGraphicFramePr>
              <a:graphicFrameLocks noChangeAspect="1"/>
            </p:cNvGraphicFramePr>
            <p:nvPr>
              <p:extLst>
                <p:ext uri="{D42A27DB-BD31-4B8C-83A1-F6EECF244321}">
                  <p14:modId xmlns:p14="http://schemas.microsoft.com/office/powerpoint/2010/main" val="2020766305"/>
                </p:ext>
              </p:extLst>
            </p:nvPr>
          </p:nvGraphicFramePr>
          <p:xfrm>
            <a:off x="1968" y="1870"/>
            <a:ext cx="720" cy="219"/>
          </p:xfrm>
          <a:graphic>
            <a:graphicData uri="http://schemas.openxmlformats.org/presentationml/2006/ole">
              <mc:AlternateContent xmlns:mc="http://schemas.openxmlformats.org/markup-compatibility/2006">
                <mc:Choice xmlns:v="urn:schemas-microsoft-com:vml" Requires="v">
                  <p:oleObj spid="_x0000_s43071" r:id="rId5" imgW="660113" imgH="203112" progId="Equation.3">
                    <p:embed/>
                  </p:oleObj>
                </mc:Choice>
                <mc:Fallback>
                  <p:oleObj r:id="rId5" imgW="660113" imgH="203112" progId="Equation.3">
                    <p:embed/>
                    <p:pic>
                      <p:nvPicPr>
                        <p:cNvPr id="195587" name="Object 20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1870"/>
                          <a:ext cx="720"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586" name="Object 2050"/>
            <p:cNvGraphicFramePr>
              <a:graphicFrameLocks noChangeAspect="1"/>
            </p:cNvGraphicFramePr>
            <p:nvPr>
              <p:extLst>
                <p:ext uri="{D42A27DB-BD31-4B8C-83A1-F6EECF244321}">
                  <p14:modId xmlns:p14="http://schemas.microsoft.com/office/powerpoint/2010/main" val="481130984"/>
                </p:ext>
              </p:extLst>
            </p:nvPr>
          </p:nvGraphicFramePr>
          <p:xfrm>
            <a:off x="2953" y="1867"/>
            <a:ext cx="864" cy="206"/>
          </p:xfrm>
          <a:graphic>
            <a:graphicData uri="http://schemas.openxmlformats.org/presentationml/2006/ole">
              <mc:AlternateContent xmlns:mc="http://schemas.openxmlformats.org/markup-compatibility/2006">
                <mc:Choice xmlns:v="urn:schemas-microsoft-com:vml" Requires="v">
                  <p:oleObj spid="_x0000_s43072" r:id="rId7" imgW="837836" imgH="203112" progId="Equation.3">
                    <p:embed/>
                  </p:oleObj>
                </mc:Choice>
                <mc:Fallback>
                  <p:oleObj r:id="rId7" imgW="837836" imgH="203112" progId="Equation.3">
                    <p:embed/>
                    <p:pic>
                      <p:nvPicPr>
                        <p:cNvPr id="195586" name="Object 20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3" y="1867"/>
                          <a:ext cx="864" cy="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5592" name="Rectangle 2056"/>
          <p:cNvSpPr>
            <a:spLocks noChangeArrowheads="1"/>
          </p:cNvSpPr>
          <p:nvPr/>
        </p:nvSpPr>
        <p:spPr bwMode="auto">
          <a:xfrm>
            <a:off x="838200" y="2303464"/>
            <a:ext cx="3124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t>n</a:t>
            </a:r>
            <a:r>
              <a:rPr lang="zh-CN" altLang="en-US" sz="2000" dirty="0">
                <a:latin typeface="宋体" panose="02010600030101010101" pitchFamily="2" charset="-122"/>
                <a:sym typeface="Wingdings 2" panose="05020102010507070707" pitchFamily="18" charset="2"/>
              </a:rPr>
              <a:t>阶张量可表示为</a:t>
            </a:r>
            <a:r>
              <a:rPr lang="zh-CN" altLang="en-US" sz="2000" dirty="0">
                <a:sym typeface="Wingdings 2" panose="05020102010507070707" pitchFamily="18" charset="2"/>
              </a:rPr>
              <a:t> </a:t>
            </a:r>
          </a:p>
        </p:txBody>
      </p:sp>
      <p:graphicFrame>
        <p:nvGraphicFramePr>
          <p:cNvPr id="195591" name="Object 2055"/>
          <p:cNvGraphicFramePr>
            <a:graphicFrameLocks noChangeAspect="1"/>
          </p:cNvGraphicFramePr>
          <p:nvPr/>
        </p:nvGraphicFramePr>
        <p:xfrm>
          <a:off x="1600200" y="3048000"/>
          <a:ext cx="6477000" cy="611188"/>
        </p:xfrm>
        <a:graphic>
          <a:graphicData uri="http://schemas.openxmlformats.org/presentationml/2006/ole">
            <mc:AlternateContent xmlns:mc="http://schemas.openxmlformats.org/markup-compatibility/2006">
              <mc:Choice xmlns:v="urn:schemas-microsoft-com:vml" Requires="v">
                <p:oleObj spid="_x0000_s43073" r:id="rId9" imgW="2552700" imgH="241300" progId="Equation.3">
                  <p:embed/>
                </p:oleObj>
              </mc:Choice>
              <mc:Fallback>
                <p:oleObj r:id="rId9" imgW="2552700" imgH="241300" progId="Equation.3">
                  <p:embed/>
                  <p:pic>
                    <p:nvPicPr>
                      <p:cNvPr id="195591" name="Object 20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3048000"/>
                        <a:ext cx="6477000"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593" name="Object 2057"/>
          <p:cNvGraphicFramePr>
            <a:graphicFrameLocks noChangeAspect="1"/>
          </p:cNvGraphicFramePr>
          <p:nvPr/>
        </p:nvGraphicFramePr>
        <p:xfrm>
          <a:off x="1676400" y="3962400"/>
          <a:ext cx="2286000" cy="922338"/>
        </p:xfrm>
        <a:graphic>
          <a:graphicData uri="http://schemas.openxmlformats.org/presentationml/2006/ole">
            <mc:AlternateContent xmlns:mc="http://schemas.openxmlformats.org/markup-compatibility/2006">
              <mc:Choice xmlns:v="urn:schemas-microsoft-com:vml" Requires="v">
                <p:oleObj spid="_x0000_s43074" name="Equation" r:id="rId11" imgW="596880" imgH="241200" progId="Equation.DSMT4">
                  <p:embed/>
                </p:oleObj>
              </mc:Choice>
              <mc:Fallback>
                <p:oleObj name="Equation" r:id="rId11" imgW="596880" imgH="241200" progId="Equation.DSMT4">
                  <p:embed/>
                  <p:pic>
                    <p:nvPicPr>
                      <p:cNvPr id="195593" name="Object 20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3962400"/>
                        <a:ext cx="2286000"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10506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050"/>
          <p:cNvSpPr>
            <a:spLocks noChangeArrowheads="1"/>
          </p:cNvSpPr>
          <p:nvPr/>
        </p:nvSpPr>
        <p:spPr bwMode="auto">
          <a:xfrm>
            <a:off x="1066800" y="1219200"/>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FF0000"/>
                </a:solidFill>
                <a:latin typeface="Arial" panose="020B0604020202020204" pitchFamily="34" charset="0"/>
              </a:rPr>
              <a:t>1.2.2</a:t>
            </a:r>
            <a:r>
              <a:rPr lang="zh-CN" altLang="en-US" sz="2400" b="1" i="1" dirty="0">
                <a:solidFill>
                  <a:srgbClr val="FF0000"/>
                </a:solidFill>
                <a:latin typeface="宋体" panose="02010600030101010101" pitchFamily="2" charset="-122"/>
              </a:rPr>
              <a:t>求和约定</a:t>
            </a:r>
            <a:r>
              <a:rPr lang="zh-CN" altLang="en-US" sz="2400" dirty="0">
                <a:solidFill>
                  <a:srgbClr val="FF0000"/>
                </a:solidFill>
              </a:rPr>
              <a:t> </a:t>
            </a:r>
            <a:r>
              <a:rPr lang="en-US" altLang="zh-CN" sz="2400" dirty="0"/>
              <a:t>（</a:t>
            </a:r>
            <a:r>
              <a:rPr lang="zh-CN" altLang="en-US" sz="2400" dirty="0"/>
              <a:t> </a:t>
            </a:r>
            <a:r>
              <a:rPr lang="en-US" altLang="zh-CN" sz="2400" dirty="0"/>
              <a:t>Einstein</a:t>
            </a:r>
            <a:r>
              <a:rPr lang="zh-CN" altLang="en-US" sz="2400" dirty="0"/>
              <a:t>求和约定）</a:t>
            </a:r>
          </a:p>
        </p:txBody>
      </p:sp>
      <p:graphicFrame>
        <p:nvGraphicFramePr>
          <p:cNvPr id="196611" name="Object 2051"/>
          <p:cNvGraphicFramePr>
            <a:graphicFrameLocks noChangeAspect="1"/>
          </p:cNvGraphicFramePr>
          <p:nvPr/>
        </p:nvGraphicFramePr>
        <p:xfrm>
          <a:off x="1066800" y="1752600"/>
          <a:ext cx="6015038" cy="966788"/>
        </p:xfrm>
        <a:graphic>
          <a:graphicData uri="http://schemas.openxmlformats.org/presentationml/2006/ole">
            <mc:AlternateContent xmlns:mc="http://schemas.openxmlformats.org/markup-compatibility/2006">
              <mc:Choice xmlns:v="urn:schemas-microsoft-com:vml" Requires="v">
                <p:oleObj spid="_x0000_s44082" name="Equation" r:id="rId3" imgW="2057400" imgH="431640" progId="Equation.DSMT4">
                  <p:embed/>
                </p:oleObj>
              </mc:Choice>
              <mc:Fallback>
                <p:oleObj name="Equation" r:id="rId3" imgW="2057400" imgH="431640" progId="Equation.DSMT4">
                  <p:embed/>
                  <p:pic>
                    <p:nvPicPr>
                      <p:cNvPr id="196611" name="Object 20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752600"/>
                        <a:ext cx="6015038" cy="96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613" name="Rectangle 2053"/>
          <p:cNvSpPr>
            <a:spLocks noChangeArrowheads="1"/>
          </p:cNvSpPr>
          <p:nvPr/>
        </p:nvSpPr>
        <p:spPr bwMode="auto">
          <a:xfrm>
            <a:off x="685800" y="2590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矢量点积的实例</a:t>
            </a:r>
            <a:r>
              <a:rPr lang="zh-CN" altLang="en-US"/>
              <a:t> </a:t>
            </a:r>
            <a:endParaRPr lang="zh-CN" altLang="en-US">
              <a:latin typeface="Arial" panose="020B0604020202020204" pitchFamily="34" charset="0"/>
            </a:endParaRPr>
          </a:p>
        </p:txBody>
      </p:sp>
      <p:sp>
        <p:nvSpPr>
          <p:cNvPr id="196616" name="Rectangle 2056"/>
          <p:cNvSpPr>
            <a:spLocks noChangeArrowheads="1"/>
          </p:cNvSpPr>
          <p:nvPr/>
        </p:nvSpPr>
        <p:spPr bwMode="auto">
          <a:xfrm>
            <a:off x="827088" y="3217863"/>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设          为两矢量，其分量分别记为             ，则：</a:t>
            </a:r>
            <a:endParaRPr lang="zh-CN" altLang="en-US">
              <a:latin typeface="Arial" panose="020B0604020202020204" pitchFamily="34" charset="0"/>
            </a:endParaRPr>
          </a:p>
        </p:txBody>
      </p:sp>
      <p:graphicFrame>
        <p:nvGraphicFramePr>
          <p:cNvPr id="196615" name="Object 2055"/>
          <p:cNvGraphicFramePr>
            <a:graphicFrameLocks noChangeAspect="1"/>
          </p:cNvGraphicFramePr>
          <p:nvPr/>
        </p:nvGraphicFramePr>
        <p:xfrm>
          <a:off x="1331913" y="3213100"/>
          <a:ext cx="533400" cy="414338"/>
        </p:xfrm>
        <a:graphic>
          <a:graphicData uri="http://schemas.openxmlformats.org/presentationml/2006/ole">
            <mc:AlternateContent xmlns:mc="http://schemas.openxmlformats.org/markup-compatibility/2006">
              <mc:Choice xmlns:v="urn:schemas-microsoft-com:vml" Requires="v">
                <p:oleObj spid="_x0000_s44083" r:id="rId5" imgW="253780" imgH="203024" progId="Equation.DSMT4">
                  <p:embed/>
                </p:oleObj>
              </mc:Choice>
              <mc:Fallback>
                <p:oleObj r:id="rId5" imgW="253780" imgH="203024" progId="Equation.DSMT4">
                  <p:embed/>
                  <p:pic>
                    <p:nvPicPr>
                      <p:cNvPr id="196615" name="Object 20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213100"/>
                        <a:ext cx="5334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614" name="Object 2054"/>
          <p:cNvGraphicFramePr>
            <a:graphicFrameLocks noChangeAspect="1"/>
          </p:cNvGraphicFramePr>
          <p:nvPr>
            <p:extLst>
              <p:ext uri="{D42A27DB-BD31-4B8C-83A1-F6EECF244321}">
                <p14:modId xmlns:p14="http://schemas.microsoft.com/office/powerpoint/2010/main" val="3541784402"/>
              </p:ext>
            </p:extLst>
          </p:nvPr>
        </p:nvGraphicFramePr>
        <p:xfrm>
          <a:off x="4623816" y="3121819"/>
          <a:ext cx="762000" cy="522288"/>
        </p:xfrm>
        <a:graphic>
          <a:graphicData uri="http://schemas.openxmlformats.org/presentationml/2006/ole">
            <mc:AlternateContent xmlns:mc="http://schemas.openxmlformats.org/markup-compatibility/2006">
              <mc:Choice xmlns:v="urn:schemas-microsoft-com:vml" Requires="v">
                <p:oleObj spid="_x0000_s44084" r:id="rId7" imgW="330200" imgH="228600" progId="Equation.3">
                  <p:embed/>
                </p:oleObj>
              </mc:Choice>
              <mc:Fallback>
                <p:oleObj r:id="rId7" imgW="330200" imgH="228600" progId="Equation.3">
                  <p:embed/>
                  <p:pic>
                    <p:nvPicPr>
                      <p:cNvPr id="196614" name="Object 20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3816" y="3121819"/>
                        <a:ext cx="762000"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618" name="Rectangle 2058"/>
          <p:cNvSpPr>
            <a:spLocks noChangeArrowheads="1"/>
          </p:cNvSpPr>
          <p:nvPr/>
        </p:nvSpPr>
        <p:spPr bwMode="auto">
          <a:xfrm>
            <a:off x="3252788"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6617" name="Object 2057"/>
          <p:cNvGraphicFramePr>
            <a:graphicFrameLocks noChangeAspect="1"/>
          </p:cNvGraphicFramePr>
          <p:nvPr/>
        </p:nvGraphicFramePr>
        <p:xfrm>
          <a:off x="1066800" y="3671888"/>
          <a:ext cx="6259513" cy="1052512"/>
        </p:xfrm>
        <a:graphic>
          <a:graphicData uri="http://schemas.openxmlformats.org/presentationml/2006/ole">
            <mc:AlternateContent xmlns:mc="http://schemas.openxmlformats.org/markup-compatibility/2006">
              <mc:Choice xmlns:v="urn:schemas-microsoft-com:vml" Requires="v">
                <p:oleObj spid="_x0000_s44085" name="Equation" r:id="rId9" imgW="2552400" imgH="431640" progId="Equation.DSMT4">
                  <p:embed/>
                </p:oleObj>
              </mc:Choice>
              <mc:Fallback>
                <p:oleObj name="Equation" r:id="rId9" imgW="2552400" imgH="431640" progId="Equation.DSMT4">
                  <p:embed/>
                  <p:pic>
                    <p:nvPicPr>
                      <p:cNvPr id="196617" name="Object 20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3671888"/>
                        <a:ext cx="6259513" cy="1052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619" name="Rectangle 2059"/>
          <p:cNvSpPr>
            <a:spLocks noChangeArrowheads="1"/>
          </p:cNvSpPr>
          <p:nvPr/>
        </p:nvSpPr>
        <p:spPr bwMode="auto">
          <a:xfrm>
            <a:off x="914400" y="4876800"/>
            <a:ext cx="6629400" cy="118745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hlink"/>
                </a:solidFill>
                <a:ea typeface="黑体" panose="02010609060101010101" pitchFamily="49" charset="-122"/>
              </a:rPr>
              <a:t>哑标</a:t>
            </a:r>
            <a:r>
              <a:rPr lang="zh-CN" altLang="en-US">
                <a:solidFill>
                  <a:schemeClr val="hlink"/>
                </a:solidFill>
                <a:latin typeface="宋体" panose="02010600030101010101" pitchFamily="2" charset="-122"/>
              </a:rPr>
              <a:t>：</a:t>
            </a:r>
            <a:r>
              <a:rPr lang="zh-CN" altLang="en-US" b="1">
                <a:latin typeface="宋体" panose="02010600030101010101" pitchFamily="2" charset="-122"/>
              </a:rPr>
              <a:t>在表达式的某项中，若某指标重复出现两次，则表示要把该项指标在取值范围内遍历求和。该重复指标称为</a:t>
            </a:r>
            <a:r>
              <a:rPr lang="zh-CN" altLang="en-US" b="1"/>
              <a:t>“</a:t>
            </a:r>
            <a:r>
              <a:rPr lang="zh-CN" altLang="en-US" b="1">
                <a:latin typeface="宋体" panose="02010600030101010101" pitchFamily="2" charset="-122"/>
              </a:rPr>
              <a:t>哑标</a:t>
            </a:r>
            <a:r>
              <a:rPr lang="zh-CN" altLang="en-US" b="1"/>
              <a:t>”</a:t>
            </a:r>
            <a:r>
              <a:rPr lang="zh-CN" altLang="en-US" b="1">
                <a:latin typeface="宋体" panose="02010600030101010101" pitchFamily="2" charset="-122"/>
              </a:rPr>
              <a:t>或</a:t>
            </a:r>
            <a:r>
              <a:rPr lang="zh-CN" altLang="en-US" b="1"/>
              <a:t>“</a:t>
            </a:r>
            <a:r>
              <a:rPr lang="zh-CN" altLang="en-US" b="1">
                <a:latin typeface="宋体" panose="02010600030101010101" pitchFamily="2" charset="-122"/>
              </a:rPr>
              <a:t>伪标</a:t>
            </a:r>
            <a:r>
              <a:rPr lang="zh-CN" altLang="en-US" b="1"/>
              <a:t>”</a:t>
            </a:r>
            <a:r>
              <a:rPr lang="zh-CN" altLang="en-US" sz="1000">
                <a:latin typeface="宋体" panose="02010600030101010101" pitchFamily="2" charset="-122"/>
              </a:rPr>
              <a:t>。</a:t>
            </a:r>
            <a:r>
              <a:rPr lang="zh-CN" altLang="en-US" sz="1100"/>
              <a:t> </a:t>
            </a:r>
            <a:endParaRPr lang="zh-CN" altLang="en-US">
              <a:latin typeface="Arial" panose="020B0604020202020204" pitchFamily="34" charset="0"/>
            </a:endParaRPr>
          </a:p>
        </p:txBody>
      </p:sp>
    </p:spTree>
    <p:extLst>
      <p:ext uri="{BB962C8B-B14F-4D97-AF65-F5344CB8AC3E}">
        <p14:creationId xmlns:p14="http://schemas.microsoft.com/office/powerpoint/2010/main" val="3982241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228600" y="19812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latin typeface="Tahoma" panose="020B0604030504040204" pitchFamily="34" charset="0"/>
            </a:endParaRPr>
          </a:p>
        </p:txBody>
      </p:sp>
      <p:graphicFrame>
        <p:nvGraphicFramePr>
          <p:cNvPr id="102403" name="Object 3"/>
          <p:cNvGraphicFramePr>
            <a:graphicFrameLocks noChangeAspect="1"/>
          </p:cNvGraphicFramePr>
          <p:nvPr/>
        </p:nvGraphicFramePr>
        <p:xfrm>
          <a:off x="2286000" y="228600"/>
          <a:ext cx="4572000" cy="1668463"/>
        </p:xfrm>
        <a:graphic>
          <a:graphicData uri="http://schemas.openxmlformats.org/presentationml/2006/ole">
            <mc:AlternateContent xmlns:mc="http://schemas.openxmlformats.org/markup-compatibility/2006">
              <mc:Choice xmlns:v="urn:schemas-microsoft-com:vml" Requires="v">
                <p:oleObj spid="_x0000_s45080" name="Equation" r:id="rId3" imgW="1879560" imgH="685800" progId="Equation.3">
                  <p:embed/>
                </p:oleObj>
              </mc:Choice>
              <mc:Fallback>
                <p:oleObj name="Equation" r:id="rId3" imgW="1879560" imgH="685800" progId="Equation.3">
                  <p:embed/>
                  <p:pic>
                    <p:nvPicPr>
                      <p:cNvPr id="1024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28600"/>
                        <a:ext cx="4572000" cy="166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4" name="Text Box 4"/>
          <p:cNvSpPr txBox="1">
            <a:spLocks noChangeArrowheads="1"/>
          </p:cNvSpPr>
          <p:nvPr/>
        </p:nvSpPr>
        <p:spPr bwMode="auto">
          <a:xfrm>
            <a:off x="685800" y="2057400"/>
            <a:ext cx="7696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ahoma" panose="020B0604030504040204" pitchFamily="34" charset="0"/>
              </a:rPr>
              <a:t>显然，指标 </a:t>
            </a:r>
            <a:r>
              <a:rPr lang="en-US" altLang="zh-CN" dirty="0" err="1"/>
              <a:t>i</a:t>
            </a:r>
            <a:r>
              <a:rPr lang="en-US" altLang="zh-CN" dirty="0"/>
              <a:t>, j, k </a:t>
            </a:r>
            <a:r>
              <a:rPr lang="zh-CN" altLang="en-US" dirty="0"/>
              <a:t>与求和无关，可用任意字母代替。</a:t>
            </a:r>
          </a:p>
          <a:p>
            <a:pPr>
              <a:spcBef>
                <a:spcPct val="50000"/>
              </a:spcBef>
            </a:pPr>
            <a:r>
              <a:rPr lang="zh-CN" altLang="en-US" dirty="0"/>
              <a:t>为简化表达式，引入</a:t>
            </a:r>
            <a:r>
              <a:rPr lang="en-US" altLang="zh-CN" dirty="0">
                <a:solidFill>
                  <a:schemeClr val="accent4"/>
                </a:solidFill>
              </a:rPr>
              <a:t>Einstein</a:t>
            </a:r>
            <a:r>
              <a:rPr lang="zh-CN" altLang="en-US" dirty="0">
                <a:solidFill>
                  <a:schemeClr val="accent4"/>
                </a:solidFill>
              </a:rPr>
              <a:t>求和约定：</a:t>
            </a:r>
          </a:p>
          <a:p>
            <a:pPr>
              <a:spcBef>
                <a:spcPct val="50000"/>
              </a:spcBef>
            </a:pPr>
            <a:r>
              <a:rPr lang="zh-CN" altLang="en-US" dirty="0"/>
              <a:t>每逢某个指标在一项中</a:t>
            </a:r>
            <a:r>
              <a:rPr lang="zh-CN" altLang="en-US" dirty="0">
                <a:solidFill>
                  <a:schemeClr val="hlink"/>
                </a:solidFill>
              </a:rPr>
              <a:t>重复一次</a:t>
            </a:r>
            <a:r>
              <a:rPr lang="zh-CN" altLang="en-US" dirty="0"/>
              <a:t>，就表示对该指标求和，指标取遍正数1，2，…，</a:t>
            </a:r>
            <a:r>
              <a:rPr lang="en-US" altLang="zh-CN" dirty="0"/>
              <a:t>n。</a:t>
            </a:r>
            <a:r>
              <a:rPr lang="zh-CN" altLang="en-US" dirty="0"/>
              <a:t>这样重复的指标称为</a:t>
            </a:r>
            <a:r>
              <a:rPr lang="zh-CN" altLang="en-US" dirty="0">
                <a:solidFill>
                  <a:schemeClr val="folHlink"/>
                </a:solidFill>
              </a:rPr>
              <a:t>哑标</a:t>
            </a:r>
            <a:r>
              <a:rPr lang="zh-CN" altLang="en-US" dirty="0"/>
              <a:t>。</a:t>
            </a:r>
          </a:p>
          <a:p>
            <a:pPr>
              <a:spcBef>
                <a:spcPct val="50000"/>
              </a:spcBef>
            </a:pPr>
            <a:r>
              <a:rPr lang="zh-CN" altLang="en-US" dirty="0"/>
              <a:t>于是</a:t>
            </a:r>
          </a:p>
          <a:p>
            <a:pPr>
              <a:spcBef>
                <a:spcPct val="50000"/>
              </a:spcBef>
            </a:pPr>
            <a:endParaRPr lang="zh-CN" altLang="en-US" dirty="0"/>
          </a:p>
        </p:txBody>
      </p:sp>
      <p:graphicFrame>
        <p:nvGraphicFramePr>
          <p:cNvPr id="102405" name="Object 5"/>
          <p:cNvGraphicFramePr>
            <a:graphicFrameLocks noChangeAspect="1"/>
          </p:cNvGraphicFramePr>
          <p:nvPr>
            <p:extLst>
              <p:ext uri="{D42A27DB-BD31-4B8C-83A1-F6EECF244321}">
                <p14:modId xmlns:p14="http://schemas.microsoft.com/office/powerpoint/2010/main" val="2677547721"/>
              </p:ext>
            </p:extLst>
          </p:nvPr>
        </p:nvGraphicFramePr>
        <p:xfrm>
          <a:off x="2136648" y="3683000"/>
          <a:ext cx="4191000" cy="1089025"/>
        </p:xfrm>
        <a:graphic>
          <a:graphicData uri="http://schemas.openxmlformats.org/presentationml/2006/ole">
            <mc:AlternateContent xmlns:mc="http://schemas.openxmlformats.org/markup-compatibility/2006">
              <mc:Choice xmlns:v="urn:schemas-microsoft-com:vml" Requires="v">
                <p:oleObj spid="_x0000_s45081" name="Equation" r:id="rId5" imgW="1269720" imgH="330120" progId="Equation.3">
                  <p:embed/>
                </p:oleObj>
              </mc:Choice>
              <mc:Fallback>
                <p:oleObj name="Equation" r:id="rId5" imgW="1269720" imgH="330120" progId="Equation.3">
                  <p:embed/>
                  <p:pic>
                    <p:nvPicPr>
                      <p:cNvPr id="10240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6648" y="3683000"/>
                        <a:ext cx="4191000"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6" name="Rectangle 6"/>
          <p:cNvSpPr>
            <a:spLocks noChangeArrowheads="1"/>
          </p:cNvSpPr>
          <p:nvPr/>
        </p:nvSpPr>
        <p:spPr bwMode="auto">
          <a:xfrm>
            <a:off x="1066800" y="55626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宋体" panose="02010600030101010101" pitchFamily="2" charset="-122"/>
              </a:rPr>
              <a:t>* </a:t>
            </a:r>
            <a:r>
              <a:rPr lang="zh-CN" altLang="en-US" b="1">
                <a:solidFill>
                  <a:schemeClr val="hlink"/>
                </a:solidFill>
                <a:latin typeface="宋体" panose="02010600030101010101" pitchFamily="2" charset="-122"/>
              </a:rPr>
              <a:t>1、哑标的符号可以任意改变</a:t>
            </a:r>
            <a:r>
              <a:rPr lang="zh-CN" altLang="en-US" b="1">
                <a:latin typeface="宋体" panose="02010600030101010101" pitchFamily="2" charset="-122"/>
              </a:rPr>
              <a:t>（仅表示求和）</a:t>
            </a:r>
            <a:r>
              <a:rPr lang="zh-CN" altLang="en-US" sz="1100" b="1"/>
              <a:t> </a:t>
            </a:r>
          </a:p>
        </p:txBody>
      </p:sp>
    </p:spTree>
    <p:extLst>
      <p:ext uri="{BB962C8B-B14F-4D97-AF65-F5344CB8AC3E}">
        <p14:creationId xmlns:p14="http://schemas.microsoft.com/office/powerpoint/2010/main" val="2962970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28" name="Object 4"/>
          <p:cNvGraphicFramePr>
            <a:graphicFrameLocks noChangeAspect="1"/>
          </p:cNvGraphicFramePr>
          <p:nvPr/>
        </p:nvGraphicFramePr>
        <p:xfrm>
          <a:off x="1524000" y="1143000"/>
          <a:ext cx="1295400" cy="785813"/>
        </p:xfrm>
        <a:graphic>
          <a:graphicData uri="http://schemas.openxmlformats.org/presentationml/2006/ole">
            <mc:AlternateContent xmlns:mc="http://schemas.openxmlformats.org/markup-compatibility/2006">
              <mc:Choice xmlns:v="urn:schemas-microsoft-com:vml" Requires="v">
                <p:oleObj spid="_x0000_s46132" name="Equation" r:id="rId3" imgW="355320" imgH="215640" progId="Equation.3">
                  <p:embed/>
                </p:oleObj>
              </mc:Choice>
              <mc:Fallback>
                <p:oleObj name="Equation" r:id="rId3" imgW="355320" imgH="215640" progId="Equation.3">
                  <p:embed/>
                  <p:pic>
                    <p:nvPicPr>
                      <p:cNvPr id="1034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143000"/>
                        <a:ext cx="1295400"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30" name="Text Box 6"/>
          <p:cNvSpPr txBox="1">
            <a:spLocks noChangeArrowheads="1"/>
          </p:cNvSpPr>
          <p:nvPr/>
        </p:nvSpPr>
        <p:spPr bwMode="auto">
          <a:xfrm>
            <a:off x="2895600" y="12954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是违约的，求和时要保留求和号</a:t>
            </a:r>
          </a:p>
        </p:txBody>
      </p:sp>
      <p:graphicFrame>
        <p:nvGraphicFramePr>
          <p:cNvPr id="103431" name="Object 7"/>
          <p:cNvGraphicFramePr>
            <a:graphicFrameLocks noChangeAspect="1"/>
          </p:cNvGraphicFramePr>
          <p:nvPr/>
        </p:nvGraphicFramePr>
        <p:xfrm>
          <a:off x="7239000" y="838200"/>
          <a:ext cx="1524000" cy="1290638"/>
        </p:xfrm>
        <a:graphic>
          <a:graphicData uri="http://schemas.openxmlformats.org/presentationml/2006/ole">
            <mc:AlternateContent xmlns:mc="http://schemas.openxmlformats.org/markup-compatibility/2006">
              <mc:Choice xmlns:v="urn:schemas-microsoft-com:vml" Requires="v">
                <p:oleObj spid="_x0000_s46133" name="Equation" r:id="rId5" imgW="558720" imgH="431640" progId="Equation.3">
                  <p:embed/>
                </p:oleObj>
              </mc:Choice>
              <mc:Fallback>
                <p:oleObj name="Equation" r:id="rId5" imgW="558720" imgH="431640" progId="Equation.3">
                  <p:embed/>
                  <p:pic>
                    <p:nvPicPr>
                      <p:cNvPr id="10343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838200"/>
                        <a:ext cx="152400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36" name="Rectangle 12"/>
          <p:cNvSpPr>
            <a:spLocks noChangeArrowheads="1"/>
          </p:cNvSpPr>
          <p:nvPr/>
        </p:nvSpPr>
        <p:spPr bwMode="auto">
          <a:xfrm>
            <a:off x="838200" y="6096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宋体" panose="02010600030101010101" pitchFamily="2" charset="-122"/>
              </a:rPr>
              <a:t>*</a:t>
            </a:r>
            <a:r>
              <a:rPr lang="zh-CN" altLang="en-US" b="1">
                <a:solidFill>
                  <a:schemeClr val="hlink"/>
                </a:solidFill>
                <a:latin typeface="宋体" panose="02010600030101010101" pitchFamily="2" charset="-122"/>
              </a:rPr>
              <a:t>2、哑标只能成对出现,否则要加上求和号或特别指出</a:t>
            </a:r>
            <a:r>
              <a:rPr lang="zh-CN" altLang="en-US" sz="1100">
                <a:solidFill>
                  <a:schemeClr val="hlink"/>
                </a:solidFill>
              </a:rPr>
              <a:t> </a:t>
            </a:r>
            <a:endParaRPr lang="zh-CN" altLang="en-US">
              <a:solidFill>
                <a:schemeClr val="hlink"/>
              </a:solidFill>
              <a:latin typeface="Arial" panose="020B0604020202020204" pitchFamily="34" charset="0"/>
            </a:endParaRPr>
          </a:p>
        </p:txBody>
      </p:sp>
      <p:sp>
        <p:nvSpPr>
          <p:cNvPr id="103437" name="Rectangle 13"/>
          <p:cNvSpPr>
            <a:spLocks noChangeArrowheads="1"/>
          </p:cNvSpPr>
          <p:nvPr/>
        </p:nvSpPr>
        <p:spPr bwMode="auto">
          <a:xfrm>
            <a:off x="762000" y="22098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 </a:t>
            </a:r>
            <a:r>
              <a:rPr lang="zh-CN" altLang="en-US" b="1">
                <a:latin typeface="宋体" panose="02010600030101010101" pitchFamily="2" charset="-122"/>
              </a:rPr>
              <a:t>*</a:t>
            </a:r>
            <a:r>
              <a:rPr lang="zh-CN" altLang="en-US" b="1">
                <a:solidFill>
                  <a:schemeClr val="hlink"/>
                </a:solidFill>
                <a:latin typeface="宋体" panose="02010600030101010101" pitchFamily="2" charset="-122"/>
              </a:rPr>
              <a:t>3、同项中出现两对（或多对）不同哑标表示多重求和</a:t>
            </a:r>
            <a:r>
              <a:rPr lang="zh-CN" altLang="en-US"/>
              <a:t> </a:t>
            </a:r>
            <a:endParaRPr lang="zh-CN" altLang="en-US">
              <a:latin typeface="Arial" panose="020B0604020202020204" pitchFamily="34" charset="0"/>
            </a:endParaRPr>
          </a:p>
        </p:txBody>
      </p:sp>
      <p:sp>
        <p:nvSpPr>
          <p:cNvPr id="103439" name="Rectangle 15"/>
          <p:cNvSpPr>
            <a:spLocks noChangeArrowheads="1"/>
          </p:cNvSpPr>
          <p:nvPr/>
        </p:nvSpPr>
        <p:spPr bwMode="auto">
          <a:xfrm>
            <a:off x="3871913"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3440" name="Text Box 16"/>
          <p:cNvSpPr txBox="1">
            <a:spLocks noChangeArrowheads="1"/>
          </p:cNvSpPr>
          <p:nvPr/>
        </p:nvSpPr>
        <p:spPr bwMode="auto">
          <a:xfrm>
            <a:off x="762000" y="29718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双重求和</a:t>
            </a:r>
          </a:p>
        </p:txBody>
      </p:sp>
      <p:graphicFrame>
        <p:nvGraphicFramePr>
          <p:cNvPr id="103441" name="Object 17"/>
          <p:cNvGraphicFramePr>
            <a:graphicFrameLocks noChangeAspect="1"/>
          </p:cNvGraphicFramePr>
          <p:nvPr/>
        </p:nvGraphicFramePr>
        <p:xfrm>
          <a:off x="2133600" y="3581400"/>
          <a:ext cx="2743200" cy="1314450"/>
        </p:xfrm>
        <a:graphic>
          <a:graphicData uri="http://schemas.openxmlformats.org/presentationml/2006/ole">
            <mc:AlternateContent xmlns:mc="http://schemas.openxmlformats.org/markup-compatibility/2006">
              <mc:Choice xmlns:v="urn:schemas-microsoft-com:vml" Requires="v">
                <p:oleObj spid="_x0000_s46134" name="Equation" r:id="rId7" imgW="1015920" imgH="444240" progId="Equation.3">
                  <p:embed/>
                </p:oleObj>
              </mc:Choice>
              <mc:Fallback>
                <p:oleObj name="Equation" r:id="rId7" imgW="1015920" imgH="444240" progId="Equation.3">
                  <p:embed/>
                  <p:pic>
                    <p:nvPicPr>
                      <p:cNvPr id="103441"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3581400"/>
                        <a:ext cx="2743200"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43" name="Object 19"/>
          <p:cNvGraphicFramePr>
            <a:graphicFrameLocks noChangeAspect="1"/>
          </p:cNvGraphicFramePr>
          <p:nvPr/>
        </p:nvGraphicFramePr>
        <p:xfrm>
          <a:off x="2133600" y="2895600"/>
          <a:ext cx="1905000" cy="723900"/>
        </p:xfrm>
        <a:graphic>
          <a:graphicData uri="http://schemas.openxmlformats.org/presentationml/2006/ole">
            <mc:AlternateContent xmlns:mc="http://schemas.openxmlformats.org/markup-compatibility/2006">
              <mc:Choice xmlns:v="urn:schemas-microsoft-com:vml" Requires="v">
                <p:oleObj spid="_x0000_s46135" name="Equation" r:id="rId9" imgW="634680" imgH="241200" progId="Equation.3">
                  <p:embed/>
                </p:oleObj>
              </mc:Choice>
              <mc:Fallback>
                <p:oleObj name="Equation" r:id="rId9" imgW="634680" imgH="241200" progId="Equation.3">
                  <p:embed/>
                  <p:pic>
                    <p:nvPicPr>
                      <p:cNvPr id="103443"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2895600"/>
                        <a:ext cx="19050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44" name="Text Box 20"/>
          <p:cNvSpPr txBox="1">
            <a:spLocks noChangeArrowheads="1"/>
          </p:cNvSpPr>
          <p:nvPr/>
        </p:nvSpPr>
        <p:spPr bwMode="auto">
          <a:xfrm>
            <a:off x="5334000" y="39624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展开式（</a:t>
            </a:r>
            <a:r>
              <a:rPr lang="zh-CN" altLang="en-US"/>
              <a:t>9项）</a:t>
            </a:r>
          </a:p>
        </p:txBody>
      </p:sp>
      <p:graphicFrame>
        <p:nvGraphicFramePr>
          <p:cNvPr id="103445" name="Object 21"/>
          <p:cNvGraphicFramePr>
            <a:graphicFrameLocks noChangeAspect="1"/>
          </p:cNvGraphicFramePr>
          <p:nvPr/>
        </p:nvGraphicFramePr>
        <p:xfrm>
          <a:off x="2057400" y="4773613"/>
          <a:ext cx="5943600" cy="2084387"/>
        </p:xfrm>
        <a:graphic>
          <a:graphicData uri="http://schemas.openxmlformats.org/presentationml/2006/ole">
            <mc:AlternateContent xmlns:mc="http://schemas.openxmlformats.org/markup-compatibility/2006">
              <mc:Choice xmlns:v="urn:schemas-microsoft-com:vml" Requires="v">
                <p:oleObj spid="_x0000_s46136" name="Equation" r:id="rId11" imgW="1955520" imgH="685800" progId="Equation.3">
                  <p:embed/>
                </p:oleObj>
              </mc:Choice>
              <mc:Fallback>
                <p:oleObj name="Equation" r:id="rId11" imgW="1955520" imgH="685800" progId="Equation.3">
                  <p:embed/>
                  <p:pic>
                    <p:nvPicPr>
                      <p:cNvPr id="103445"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4773613"/>
                        <a:ext cx="5943600" cy="208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26822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682" name="Object 2"/>
          <p:cNvGraphicFramePr>
            <a:graphicFrameLocks noChangeAspect="1"/>
          </p:cNvGraphicFramePr>
          <p:nvPr/>
        </p:nvGraphicFramePr>
        <p:xfrm>
          <a:off x="1143000" y="457200"/>
          <a:ext cx="5554663" cy="1314450"/>
        </p:xfrm>
        <a:graphic>
          <a:graphicData uri="http://schemas.openxmlformats.org/presentationml/2006/ole">
            <mc:AlternateContent xmlns:mc="http://schemas.openxmlformats.org/markup-compatibility/2006">
              <mc:Choice xmlns:v="urn:schemas-microsoft-com:vml" Requires="v">
                <p:oleObj spid="_x0000_s47146" name="Equation" r:id="rId3" imgW="2057400" imgH="444240" progId="Equation.3">
                  <p:embed/>
                </p:oleObj>
              </mc:Choice>
              <mc:Fallback>
                <p:oleObj name="Equation" r:id="rId3" imgW="2057400" imgH="444240" progId="Equation.3">
                  <p:embed/>
                  <p:pic>
                    <p:nvPicPr>
                      <p:cNvPr id="1996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57200"/>
                        <a:ext cx="5554663"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83" name="Text Box 3"/>
          <p:cNvSpPr txBox="1">
            <a:spLocks noChangeArrowheads="1"/>
          </p:cNvSpPr>
          <p:nvPr/>
        </p:nvSpPr>
        <p:spPr bwMode="auto">
          <a:xfrm>
            <a:off x="6172200" y="15240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三重求和（</a:t>
            </a:r>
            <a:r>
              <a:rPr lang="zh-CN" altLang="en-US"/>
              <a:t>27项）</a:t>
            </a:r>
          </a:p>
        </p:txBody>
      </p:sp>
      <p:sp>
        <p:nvSpPr>
          <p:cNvPr id="199684" name="Text Box 4"/>
          <p:cNvSpPr txBox="1">
            <a:spLocks noChangeArrowheads="1"/>
          </p:cNvSpPr>
          <p:nvPr/>
        </p:nvSpPr>
        <p:spPr bwMode="auto">
          <a:xfrm>
            <a:off x="609600" y="2286000"/>
            <a:ext cx="7391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n </a:t>
            </a:r>
            <a:r>
              <a:rPr lang="zh-CN" altLang="en-US" dirty="0"/>
              <a:t>表示空间的维数，以后无特别说明，我们总取</a:t>
            </a:r>
            <a:r>
              <a:rPr lang="en-US" altLang="zh-CN" dirty="0"/>
              <a:t>n=3。</a:t>
            </a:r>
          </a:p>
          <a:p>
            <a:pPr>
              <a:spcBef>
                <a:spcPct val="50000"/>
              </a:spcBef>
            </a:pPr>
            <a:r>
              <a:rPr lang="zh-CN" altLang="en-US" dirty="0"/>
              <a:t>例题：</a:t>
            </a:r>
          </a:p>
        </p:txBody>
      </p:sp>
      <p:graphicFrame>
        <p:nvGraphicFramePr>
          <p:cNvPr id="199685" name="Object 5"/>
          <p:cNvGraphicFramePr>
            <a:graphicFrameLocks noChangeAspect="1"/>
          </p:cNvGraphicFramePr>
          <p:nvPr/>
        </p:nvGraphicFramePr>
        <p:xfrm>
          <a:off x="1752600" y="2743200"/>
          <a:ext cx="4419600" cy="704850"/>
        </p:xfrm>
        <a:graphic>
          <a:graphicData uri="http://schemas.openxmlformats.org/presentationml/2006/ole">
            <mc:AlternateContent xmlns:mc="http://schemas.openxmlformats.org/markup-compatibility/2006">
              <mc:Choice xmlns:v="urn:schemas-microsoft-com:vml" Requires="v">
                <p:oleObj spid="_x0000_s47147" name="Equation" r:id="rId5" imgW="1434960" imgH="228600" progId="Equation.3">
                  <p:embed/>
                </p:oleObj>
              </mc:Choice>
              <mc:Fallback>
                <p:oleObj name="Equation" r:id="rId5" imgW="1434960" imgH="228600" progId="Equation.3">
                  <p:embed/>
                  <p:pic>
                    <p:nvPicPr>
                      <p:cNvPr id="19968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743200"/>
                        <a:ext cx="441960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689" name="Rectangle 9"/>
          <p:cNvSpPr>
            <a:spLocks noChangeArrowheads="1"/>
          </p:cNvSpPr>
          <p:nvPr/>
        </p:nvSpPr>
        <p:spPr bwMode="auto">
          <a:xfrm>
            <a:off x="3709988"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9688" name="Object 8"/>
          <p:cNvGraphicFramePr>
            <a:graphicFrameLocks noChangeAspect="1"/>
          </p:cNvGraphicFramePr>
          <p:nvPr/>
        </p:nvGraphicFramePr>
        <p:xfrm>
          <a:off x="1752600" y="3581400"/>
          <a:ext cx="3581400" cy="712788"/>
        </p:xfrm>
        <a:graphic>
          <a:graphicData uri="http://schemas.openxmlformats.org/presentationml/2006/ole">
            <mc:AlternateContent xmlns:mc="http://schemas.openxmlformats.org/markup-compatibility/2006">
              <mc:Choice xmlns:v="urn:schemas-microsoft-com:vml" Requires="v">
                <p:oleObj spid="_x0000_s47148" r:id="rId7" imgW="952087" imgH="190417" progId="Equation.DSMT4">
                  <p:embed/>
                </p:oleObj>
              </mc:Choice>
              <mc:Fallback>
                <p:oleObj r:id="rId7" imgW="952087" imgH="190417" progId="Equation.DSMT4">
                  <p:embed/>
                  <p:pic>
                    <p:nvPicPr>
                      <p:cNvPr id="19968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3581400"/>
                        <a:ext cx="3581400"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9691" name="Rectangle 11"/>
          <p:cNvSpPr>
            <a:spLocks noChangeArrowheads="1"/>
          </p:cNvSpPr>
          <p:nvPr/>
        </p:nvSpPr>
        <p:spPr bwMode="auto">
          <a:xfrm>
            <a:off x="150495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9690" name="Object 10"/>
          <p:cNvGraphicFramePr>
            <a:graphicFrameLocks noChangeAspect="1"/>
          </p:cNvGraphicFramePr>
          <p:nvPr/>
        </p:nvGraphicFramePr>
        <p:xfrm>
          <a:off x="1752600" y="4495800"/>
          <a:ext cx="6553200" cy="1827213"/>
        </p:xfrm>
        <a:graphic>
          <a:graphicData uri="http://schemas.openxmlformats.org/presentationml/2006/ole">
            <mc:AlternateContent xmlns:mc="http://schemas.openxmlformats.org/markup-compatibility/2006">
              <mc:Choice xmlns:v="urn:schemas-microsoft-com:vml" Requires="v">
                <p:oleObj spid="_x0000_s47149" name="Equation" r:id="rId9" imgW="2476440" imgH="698400" progId="Equation.DSMT4">
                  <p:embed/>
                </p:oleObj>
              </mc:Choice>
              <mc:Fallback>
                <p:oleObj name="Equation" r:id="rId9" imgW="2476440" imgH="698400" progId="Equation.DSMT4">
                  <p:embed/>
                  <p:pic>
                    <p:nvPicPr>
                      <p:cNvPr id="19969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4495800"/>
                        <a:ext cx="6553200" cy="182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47408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1026"/>
          <p:cNvSpPr>
            <a:spLocks noChangeArrowheads="1"/>
          </p:cNvSpPr>
          <p:nvPr/>
        </p:nvSpPr>
        <p:spPr bwMode="auto">
          <a:xfrm>
            <a:off x="685800" y="685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latin typeface="宋体" panose="02010600030101010101" pitchFamily="2" charset="-122"/>
              </a:rPr>
              <a:t>含偏导数项的下标记号表示法：</a:t>
            </a:r>
            <a:r>
              <a:rPr lang="zh-CN" altLang="en-US" sz="2400" dirty="0"/>
              <a:t> </a:t>
            </a:r>
            <a:endParaRPr lang="zh-CN" altLang="en-US" sz="2400" dirty="0">
              <a:latin typeface="Arial" panose="020B0604020202020204" pitchFamily="34" charset="0"/>
            </a:endParaRPr>
          </a:p>
        </p:txBody>
      </p:sp>
      <p:sp>
        <p:nvSpPr>
          <p:cNvPr id="198660" name="Rectangle 1028"/>
          <p:cNvSpPr>
            <a:spLocks noChangeArrowheads="1"/>
          </p:cNvSpPr>
          <p:nvPr/>
        </p:nvSpPr>
        <p:spPr bwMode="auto">
          <a:xfrm>
            <a:off x="3019425"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8659" name="Object 1027"/>
          <p:cNvGraphicFramePr>
            <a:graphicFrameLocks noChangeAspect="1"/>
          </p:cNvGraphicFramePr>
          <p:nvPr/>
        </p:nvGraphicFramePr>
        <p:xfrm>
          <a:off x="2286000" y="1828800"/>
          <a:ext cx="4495800" cy="1117600"/>
        </p:xfrm>
        <a:graphic>
          <a:graphicData uri="http://schemas.openxmlformats.org/presentationml/2006/ole">
            <mc:AlternateContent xmlns:mc="http://schemas.openxmlformats.org/markup-compatibility/2006">
              <mc:Choice xmlns:v="urn:schemas-microsoft-com:vml" Requires="v">
                <p:oleObj spid="_x0000_s48150" r:id="rId3" imgW="1714500" imgH="431800" progId="Equation.DSMT4">
                  <p:embed/>
                </p:oleObj>
              </mc:Choice>
              <mc:Fallback>
                <p:oleObj r:id="rId3" imgW="1714500" imgH="431800" progId="Equation.DSMT4">
                  <p:embed/>
                  <p:pic>
                    <p:nvPicPr>
                      <p:cNvPr id="198659"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828800"/>
                        <a:ext cx="4495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8662" name="Rectangle 1030"/>
          <p:cNvSpPr>
            <a:spLocks noChangeArrowheads="1"/>
          </p:cNvSpPr>
          <p:nvPr/>
        </p:nvSpPr>
        <p:spPr bwMode="auto">
          <a:xfrm>
            <a:off x="2728913"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8661" name="Object 1029"/>
          <p:cNvGraphicFramePr>
            <a:graphicFrameLocks noChangeAspect="1"/>
          </p:cNvGraphicFramePr>
          <p:nvPr/>
        </p:nvGraphicFramePr>
        <p:xfrm>
          <a:off x="2209800" y="3124200"/>
          <a:ext cx="4572000" cy="1039813"/>
        </p:xfrm>
        <a:graphic>
          <a:graphicData uri="http://schemas.openxmlformats.org/presentationml/2006/ole">
            <mc:AlternateContent xmlns:mc="http://schemas.openxmlformats.org/markup-compatibility/2006">
              <mc:Choice xmlns:v="urn:schemas-microsoft-com:vml" Requires="v">
                <p:oleObj spid="_x0000_s48151" r:id="rId5" imgW="2032000" imgH="469900" progId="Equation.DSMT4">
                  <p:embed/>
                </p:oleObj>
              </mc:Choice>
              <mc:Fallback>
                <p:oleObj r:id="rId5" imgW="2032000" imgH="469900" progId="Equation.DSMT4">
                  <p:embed/>
                  <p:pic>
                    <p:nvPicPr>
                      <p:cNvPr id="198661"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124200"/>
                        <a:ext cx="4572000" cy="103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8663" name="Rectangle 1031"/>
          <p:cNvSpPr>
            <a:spLocks noChangeArrowheads="1"/>
          </p:cNvSpPr>
          <p:nvPr/>
        </p:nvSpPr>
        <p:spPr bwMode="auto">
          <a:xfrm>
            <a:off x="533400" y="45720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宋体" panose="02010600030101010101" pitchFamily="2" charset="-122"/>
              </a:rPr>
              <a:t> </a:t>
            </a:r>
            <a:r>
              <a:rPr lang="zh-CN" altLang="en-US" sz="2400" b="1" dirty="0">
                <a:solidFill>
                  <a:schemeClr val="hlink"/>
                </a:solidFill>
                <a:latin typeface="宋体" panose="02010600030101010101" pitchFamily="2" charset="-122"/>
              </a:rPr>
              <a:t>*若重复出现的标号不求和，应特别声明</a:t>
            </a:r>
            <a:r>
              <a:rPr lang="zh-CN" altLang="en-US" sz="2400" dirty="0"/>
              <a:t> </a:t>
            </a:r>
            <a:endParaRPr lang="zh-CN" altLang="en-US" sz="2400" dirty="0">
              <a:latin typeface="Arial" panose="020B0604020202020204" pitchFamily="34" charset="0"/>
            </a:endParaRPr>
          </a:p>
        </p:txBody>
      </p:sp>
    </p:spTree>
    <p:extLst>
      <p:ext uri="{BB962C8B-B14F-4D97-AF65-F5344CB8AC3E}">
        <p14:creationId xmlns:p14="http://schemas.microsoft.com/office/powerpoint/2010/main" val="685097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8" name="Object 6"/>
          <p:cNvGraphicFramePr>
            <a:graphicFrameLocks noChangeAspect="1"/>
          </p:cNvGraphicFramePr>
          <p:nvPr/>
        </p:nvGraphicFramePr>
        <p:xfrm>
          <a:off x="3276600" y="2057400"/>
          <a:ext cx="1720850" cy="744538"/>
        </p:xfrm>
        <a:graphic>
          <a:graphicData uri="http://schemas.openxmlformats.org/presentationml/2006/ole">
            <mc:AlternateContent xmlns:mc="http://schemas.openxmlformats.org/markup-compatibility/2006">
              <mc:Choice xmlns:v="urn:schemas-microsoft-com:vml" Requires="v">
                <p:oleObj spid="_x0000_s49202" name="Equation" r:id="rId3" imgW="558720" imgH="241200" progId="Equation.3">
                  <p:embed/>
                </p:oleObj>
              </mc:Choice>
              <mc:Fallback>
                <p:oleObj name="Equation" r:id="rId3" imgW="558720" imgH="241200" progId="Equation.3">
                  <p:embed/>
                  <p:pic>
                    <p:nvPicPr>
                      <p:cNvPr id="10547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057400"/>
                        <a:ext cx="1720850"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81" name="Rectangle 9"/>
          <p:cNvSpPr>
            <a:spLocks noChangeArrowheads="1"/>
          </p:cNvSpPr>
          <p:nvPr/>
        </p:nvSpPr>
        <p:spPr bwMode="auto">
          <a:xfrm>
            <a:off x="914400" y="228600"/>
            <a:ext cx="3581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20000"/>
              </a:spcBef>
              <a:buClr>
                <a:schemeClr val="folHlink"/>
              </a:buClr>
              <a:buSzPct val="60000"/>
              <a:buFont typeface="Wingdings" panose="05000000000000000000" pitchFamily="2" charset="2"/>
              <a:buNone/>
            </a:pPr>
            <a:r>
              <a:rPr lang="en-US" altLang="zh-CN" sz="3200" dirty="0">
                <a:latin typeface="Tahoma" panose="020B0604030504040204" pitchFamily="34" charset="0"/>
              </a:rPr>
              <a:t>1.2.3 </a:t>
            </a:r>
            <a:r>
              <a:rPr lang="zh-CN" altLang="en-US" sz="3200" b="1" dirty="0">
                <a:latin typeface="黑体" panose="02010609060101010101" pitchFamily="49" charset="-122"/>
                <a:ea typeface="黑体" panose="02010609060101010101" pitchFamily="49" charset="-122"/>
              </a:rPr>
              <a:t>自由指标</a:t>
            </a:r>
          </a:p>
        </p:txBody>
      </p:sp>
      <p:sp>
        <p:nvSpPr>
          <p:cNvPr id="105482" name="Text Box 10"/>
          <p:cNvSpPr txBox="1">
            <a:spLocks noChangeArrowheads="1"/>
          </p:cNvSpPr>
          <p:nvPr/>
        </p:nvSpPr>
        <p:spPr bwMode="auto">
          <a:xfrm>
            <a:off x="1600200" y="22098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例如</a:t>
            </a:r>
          </a:p>
        </p:txBody>
      </p:sp>
      <p:sp>
        <p:nvSpPr>
          <p:cNvPr id="105483" name="Text Box 11"/>
          <p:cNvSpPr txBox="1">
            <a:spLocks noChangeArrowheads="1"/>
          </p:cNvSpPr>
          <p:nvPr/>
        </p:nvSpPr>
        <p:spPr bwMode="auto">
          <a:xfrm>
            <a:off x="990600" y="2743200"/>
            <a:ext cx="76200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指标 </a:t>
            </a:r>
            <a:r>
              <a:rPr lang="en-US" altLang="zh-CN"/>
              <a:t>i </a:t>
            </a:r>
            <a:r>
              <a:rPr lang="zh-CN" altLang="en-US"/>
              <a:t>在方程的各项中只</a:t>
            </a:r>
            <a:r>
              <a:rPr lang="zh-CN" altLang="en-US">
                <a:solidFill>
                  <a:schemeClr val="hlink"/>
                </a:solidFill>
              </a:rPr>
              <a:t>出现一次</a:t>
            </a:r>
            <a:r>
              <a:rPr lang="zh-CN" altLang="en-US"/>
              <a:t>，称之为</a:t>
            </a:r>
            <a:r>
              <a:rPr lang="zh-CN" altLang="en-US">
                <a:solidFill>
                  <a:schemeClr val="folHlink"/>
                </a:solidFill>
              </a:rPr>
              <a:t>自由指标</a:t>
            </a:r>
            <a:r>
              <a:rPr lang="zh-CN" altLang="en-US"/>
              <a:t>。</a:t>
            </a:r>
          </a:p>
          <a:p>
            <a:pPr>
              <a:spcBef>
                <a:spcPct val="50000"/>
              </a:spcBef>
            </a:pPr>
            <a:r>
              <a:rPr lang="zh-CN" altLang="en-US"/>
              <a:t>一个自由指标每次可取整数1,</a:t>
            </a:r>
            <a:r>
              <a:rPr lang="en-US" altLang="zh-CN"/>
              <a:t>2, 3, …, n，</a:t>
            </a:r>
            <a:r>
              <a:rPr lang="zh-CN" altLang="en-US"/>
              <a:t>与哑标一样，无    特别说明总取</a:t>
            </a:r>
            <a:r>
              <a:rPr lang="en-US" altLang="zh-CN"/>
              <a:t>n=3。</a:t>
            </a:r>
            <a:r>
              <a:rPr lang="zh-CN" altLang="en-US"/>
              <a:t>于是，上式表示3个方程的缩写：</a:t>
            </a:r>
          </a:p>
        </p:txBody>
      </p:sp>
      <p:graphicFrame>
        <p:nvGraphicFramePr>
          <p:cNvPr id="105484" name="Object 12"/>
          <p:cNvGraphicFramePr>
            <a:graphicFrameLocks noChangeAspect="1"/>
          </p:cNvGraphicFramePr>
          <p:nvPr/>
        </p:nvGraphicFramePr>
        <p:xfrm>
          <a:off x="1981200" y="4343400"/>
          <a:ext cx="4457700" cy="706438"/>
        </p:xfrm>
        <a:graphic>
          <a:graphicData uri="http://schemas.openxmlformats.org/presentationml/2006/ole">
            <mc:AlternateContent xmlns:mc="http://schemas.openxmlformats.org/markup-compatibility/2006">
              <mc:Choice xmlns:v="urn:schemas-microsoft-com:vml" Requires="v">
                <p:oleObj spid="_x0000_s49203" name="Equation" r:id="rId5" imgW="1447560" imgH="228600" progId="Equation.3">
                  <p:embed/>
                </p:oleObj>
              </mc:Choice>
              <mc:Fallback>
                <p:oleObj name="Equation" r:id="rId5" imgW="1447560" imgH="228600" progId="Equation.3">
                  <p:embed/>
                  <p:pic>
                    <p:nvPicPr>
                      <p:cNvPr id="105484"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343400"/>
                        <a:ext cx="4457700"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85" name="Object 13"/>
          <p:cNvGraphicFramePr>
            <a:graphicFrameLocks noChangeAspect="1"/>
          </p:cNvGraphicFramePr>
          <p:nvPr/>
        </p:nvGraphicFramePr>
        <p:xfrm>
          <a:off x="1981200" y="5029200"/>
          <a:ext cx="4614863" cy="706438"/>
        </p:xfrm>
        <a:graphic>
          <a:graphicData uri="http://schemas.openxmlformats.org/presentationml/2006/ole">
            <mc:AlternateContent xmlns:mc="http://schemas.openxmlformats.org/markup-compatibility/2006">
              <mc:Choice xmlns:v="urn:schemas-microsoft-com:vml" Requires="v">
                <p:oleObj spid="_x0000_s49204" name="Equation" r:id="rId7" imgW="1498320" imgH="228600" progId="Equation.3">
                  <p:embed/>
                </p:oleObj>
              </mc:Choice>
              <mc:Fallback>
                <p:oleObj name="Equation" r:id="rId7" imgW="1498320" imgH="228600" progId="Equation.3">
                  <p:embed/>
                  <p:pic>
                    <p:nvPicPr>
                      <p:cNvPr id="105485"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5029200"/>
                        <a:ext cx="4614863"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86" name="Object 14"/>
          <p:cNvGraphicFramePr>
            <a:graphicFrameLocks noChangeAspect="1"/>
          </p:cNvGraphicFramePr>
          <p:nvPr/>
        </p:nvGraphicFramePr>
        <p:xfrm>
          <a:off x="1981200" y="5791200"/>
          <a:ext cx="4575175" cy="706438"/>
        </p:xfrm>
        <a:graphic>
          <a:graphicData uri="http://schemas.openxmlformats.org/presentationml/2006/ole">
            <mc:AlternateContent xmlns:mc="http://schemas.openxmlformats.org/markup-compatibility/2006">
              <mc:Choice xmlns:v="urn:schemas-microsoft-com:vml" Requires="v">
                <p:oleObj spid="_x0000_s49205" name="Equation" r:id="rId9" imgW="1485720" imgH="228600" progId="Equation.3">
                  <p:embed/>
                </p:oleObj>
              </mc:Choice>
              <mc:Fallback>
                <p:oleObj name="Equation" r:id="rId9" imgW="1485720" imgH="228600" progId="Equation.3">
                  <p:embed/>
                  <p:pic>
                    <p:nvPicPr>
                      <p:cNvPr id="105486"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5791200"/>
                        <a:ext cx="4575175"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87" name="Rectangle 15"/>
          <p:cNvSpPr>
            <a:spLocks noChangeArrowheads="1"/>
          </p:cNvSpPr>
          <p:nvPr/>
        </p:nvSpPr>
        <p:spPr bwMode="auto">
          <a:xfrm>
            <a:off x="457200" y="990600"/>
            <a:ext cx="8458200" cy="11874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宋体" panose="02010600030101010101" pitchFamily="2" charset="-122"/>
              </a:rPr>
              <a:t>一个表达式中如果出现非重复的标号或一个方程每项中出现非重复的的指标，称为自由指标。对于自由指标可以从最小数取到最大数。</a:t>
            </a:r>
            <a:r>
              <a:rPr lang="zh-CN" altLang="en-US" sz="1100"/>
              <a:t> </a:t>
            </a:r>
            <a:endParaRPr lang="zh-CN" altLang="en-US">
              <a:latin typeface="Arial" panose="020B0604020202020204" pitchFamily="34" charset="0"/>
            </a:endParaRPr>
          </a:p>
        </p:txBody>
      </p:sp>
    </p:spTree>
    <p:extLst>
      <p:ext uri="{BB962C8B-B14F-4D97-AF65-F5344CB8AC3E}">
        <p14:creationId xmlns:p14="http://schemas.microsoft.com/office/powerpoint/2010/main" val="28332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FC4DF286-81E1-452D-8FA3-136EBC1F1A2E}"/>
              </a:ext>
            </a:extLst>
          </p:cNvPr>
          <p:cNvCxnSpPr/>
          <p:nvPr/>
        </p:nvCxnSpPr>
        <p:spPr>
          <a:xfrm>
            <a:off x="6633882" y="3128682"/>
            <a:ext cx="0" cy="3388659"/>
          </a:xfrm>
          <a:prstGeom prst="line">
            <a:avLst/>
          </a:prstGeom>
          <a:ln w="920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占位符 5">
            <a:extLst>
              <a:ext uri="{FF2B5EF4-FFF2-40B4-BE49-F238E27FC236}">
                <a16:creationId xmlns:a16="http://schemas.microsoft.com/office/drawing/2014/main" id="{B45429F6-DEBF-4852-A2CB-56E064C37E13}"/>
              </a:ext>
            </a:extLst>
          </p:cNvPr>
          <p:cNvSpPr>
            <a:spLocks noGrp="1"/>
          </p:cNvSpPr>
          <p:nvPr>
            <p:ph type="body" idx="1"/>
          </p:nvPr>
        </p:nvSpPr>
        <p:spPr>
          <a:xfrm>
            <a:off x="1179123" y="4241781"/>
            <a:ext cx="4064389" cy="1244620"/>
          </a:xfrm>
        </p:spPr>
        <p:txBody>
          <a:bodyPr>
            <a:normAutofit/>
          </a:bodyPr>
          <a:lstStyle/>
          <a:p>
            <a:pPr lvl="0">
              <a:lnSpc>
                <a:spcPct val="100000"/>
              </a:lnSpc>
            </a:pPr>
            <a:r>
              <a:rPr lang="zh-CN" altLang="en-US" sz="1800" dirty="0" smtClean="0"/>
              <a:t>参考书目：</a:t>
            </a:r>
            <a:endParaRPr lang="en-US" altLang="zh-CN" sz="1800" dirty="0" smtClean="0"/>
          </a:p>
          <a:p>
            <a:r>
              <a:rPr lang="en-US" altLang="zh-CN" sz="1800" dirty="0"/>
              <a:t>1 </a:t>
            </a:r>
            <a:r>
              <a:rPr lang="zh-CN" altLang="en-US" sz="1800" dirty="0"/>
              <a:t>弹性理论基础  第二</a:t>
            </a:r>
            <a:r>
              <a:rPr lang="zh-CN" altLang="en-US" sz="1800" dirty="0" smtClean="0"/>
              <a:t>版上、下册</a:t>
            </a:r>
            <a:endParaRPr lang="en-US" altLang="zh-CN" sz="1800" dirty="0" smtClean="0"/>
          </a:p>
          <a:p>
            <a:r>
              <a:rPr lang="zh-CN" altLang="en-US" sz="1800" dirty="0" smtClean="0"/>
              <a:t> </a:t>
            </a:r>
            <a:r>
              <a:rPr lang="en-US" altLang="zh-CN" sz="1800" dirty="0"/>
              <a:t>2</a:t>
            </a:r>
            <a:r>
              <a:rPr lang="en-US" altLang="zh-CN" sz="1800" dirty="0" smtClean="0"/>
              <a:t> </a:t>
            </a:r>
            <a:r>
              <a:rPr lang="zh-CN" altLang="en-US" sz="1800" dirty="0" smtClean="0"/>
              <a:t>弹性力学 吴家龙 （同济）第三版</a:t>
            </a:r>
            <a:endParaRPr lang="en-US" altLang="zh-CN" sz="1800" dirty="0" smtClean="0"/>
          </a:p>
          <a:p>
            <a:pPr lvl="0">
              <a:lnSpc>
                <a:spcPct val="100000"/>
              </a:lnSpc>
            </a:pPr>
            <a:endParaRPr lang="zh-CN" altLang="en-US" sz="1800" dirty="0"/>
          </a:p>
        </p:txBody>
      </p:sp>
      <p:sp>
        <p:nvSpPr>
          <p:cNvPr id="10" name="文本框 9">
            <a:extLst>
              <a:ext uri="{FF2B5EF4-FFF2-40B4-BE49-F238E27FC236}">
                <a16:creationId xmlns:a16="http://schemas.microsoft.com/office/drawing/2014/main" id="{1F29E455-426A-406B-9043-9A9561FBE0A4}"/>
              </a:ext>
            </a:extLst>
          </p:cNvPr>
          <p:cNvSpPr txBox="1"/>
          <p:nvPr/>
        </p:nvSpPr>
        <p:spPr>
          <a:xfrm>
            <a:off x="7300722" y="4241780"/>
            <a:ext cx="889033" cy="772981"/>
          </a:xfrm>
          <a:prstGeom prst="rect">
            <a:avLst/>
          </a:prstGeom>
          <a:noFill/>
          <a:ln w="117475">
            <a:noFill/>
          </a:ln>
        </p:spPr>
        <p:txBody>
          <a:bodyPr wrap="none" rtlCol="0">
            <a:prstTxWarp prst="textPlain">
              <a:avLst/>
            </a:prstTxWarp>
            <a:spAutoFit/>
          </a:bodyPr>
          <a:lstStyle/>
          <a:p>
            <a:r>
              <a:rPr lang="en-US" altLang="zh-CN" sz="1350" spc="75" dirty="0">
                <a:solidFill>
                  <a:schemeClr val="accent1"/>
                </a:solidFill>
                <a:latin typeface="Impact" panose="020B0806030902050204" pitchFamily="34" charset="0"/>
                <a:cs typeface="Arial" panose="020B0604020202020204" pitchFamily="34" charset="0"/>
              </a:rPr>
              <a:t>/01</a:t>
            </a:r>
            <a:endParaRPr lang="zh-CN" altLang="en-US" sz="1350" spc="75" dirty="0">
              <a:solidFill>
                <a:schemeClr val="accent1"/>
              </a:solidFill>
              <a:latin typeface="Impact" panose="020B0806030902050204" pitchFamily="34" charset="0"/>
              <a:cs typeface="Arial" panose="020B0604020202020204" pitchFamily="34" charset="0"/>
            </a:endParaRPr>
          </a:p>
        </p:txBody>
      </p:sp>
      <p:sp>
        <p:nvSpPr>
          <p:cNvPr id="6" name="Rectangle 2"/>
          <p:cNvSpPr txBox="1">
            <a:spLocks noChangeArrowheads="1"/>
          </p:cNvSpPr>
          <p:nvPr/>
        </p:nvSpPr>
        <p:spPr>
          <a:xfrm>
            <a:off x="1149940" y="2809897"/>
            <a:ext cx="4788757" cy="1046350"/>
          </a:xfrm>
          <a:prstGeom prst="rect">
            <a:avLst/>
          </a:prstGeom>
          <a:noFill/>
        </p:spPr>
        <p:txBody>
          <a:bodyPr vert="horz" lIns="91440" tIns="45720" rIns="91440" bIns="45720" rtlCol="0" anchor="b">
            <a:normAutofit/>
          </a:bodyPr>
          <a:lstStyle>
            <a:lvl1pPr algn="l" defTabSz="685766" rtl="0" eaLnBrk="1" latinLnBrk="0" hangingPunct="1">
              <a:lnSpc>
                <a:spcPct val="90000"/>
              </a:lnSpc>
              <a:spcBef>
                <a:spcPct val="0"/>
              </a:spcBef>
              <a:buNone/>
              <a:defRPr sz="1800" b="1" kern="1200">
                <a:solidFill>
                  <a:schemeClr val="tx1"/>
                </a:solidFill>
                <a:latin typeface="+mj-lt"/>
                <a:ea typeface="+mj-ea"/>
                <a:cs typeface="+mj-cs"/>
              </a:defRPr>
            </a:lvl1pPr>
          </a:lstStyle>
          <a:p>
            <a:r>
              <a:rPr lang="zh-CN" altLang="de-DE" sz="3600" dirty="0" smtClean="0"/>
              <a:t>第</a:t>
            </a:r>
            <a:r>
              <a:rPr lang="en-US" altLang="zh-CN" sz="3600" dirty="0" smtClean="0"/>
              <a:t>1</a:t>
            </a:r>
            <a:r>
              <a:rPr lang="zh-CN" altLang="en-US" sz="3600" dirty="0" smtClean="0"/>
              <a:t>次课</a:t>
            </a:r>
            <a:r>
              <a:rPr lang="zh-CN" altLang="de-DE" sz="3600" dirty="0" smtClean="0"/>
              <a:t>  </a:t>
            </a:r>
            <a:r>
              <a:rPr lang="zh-CN" altLang="en-US" sz="3600" dirty="0" smtClean="0"/>
              <a:t>张量与场论</a:t>
            </a:r>
            <a:endParaRPr lang="zh-CN" altLang="en-US" sz="3600" dirty="0"/>
          </a:p>
        </p:txBody>
      </p:sp>
    </p:spTree>
    <p:extLst>
      <p:ext uri="{BB962C8B-B14F-4D97-AF65-F5344CB8AC3E}">
        <p14:creationId xmlns:p14="http://schemas.microsoft.com/office/powerpoint/2010/main" val="2371597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583692" y="228600"/>
            <a:ext cx="82835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chemeClr val="hlink"/>
                </a:solidFill>
                <a:latin typeface="宋体" panose="02010600030101010101" pitchFamily="2" charset="-122"/>
              </a:rPr>
              <a:t>*1、自由指标仅表示为轮流取值，因此也可以换标，但必须整个表达式换标 ；</a:t>
            </a:r>
            <a:r>
              <a:rPr lang="zh-CN" altLang="en-US" sz="2400" dirty="0"/>
              <a:t> </a:t>
            </a:r>
          </a:p>
        </p:txBody>
      </p:sp>
      <p:graphicFrame>
        <p:nvGraphicFramePr>
          <p:cNvPr id="200707" name="Object 3"/>
          <p:cNvGraphicFramePr>
            <a:graphicFrameLocks noChangeAspect="1"/>
          </p:cNvGraphicFramePr>
          <p:nvPr>
            <p:extLst>
              <p:ext uri="{D42A27DB-BD31-4B8C-83A1-F6EECF244321}">
                <p14:modId xmlns:p14="http://schemas.microsoft.com/office/powerpoint/2010/main" val="1649740054"/>
              </p:ext>
            </p:extLst>
          </p:nvPr>
        </p:nvGraphicFramePr>
        <p:xfrm>
          <a:off x="988156" y="1304452"/>
          <a:ext cx="1720850" cy="744538"/>
        </p:xfrm>
        <a:graphic>
          <a:graphicData uri="http://schemas.openxmlformats.org/presentationml/2006/ole">
            <mc:AlternateContent xmlns:mc="http://schemas.openxmlformats.org/markup-compatibility/2006">
              <mc:Choice xmlns:v="urn:schemas-microsoft-com:vml" Requires="v">
                <p:oleObj spid="_x0000_s50262" name="Equation" r:id="rId3" imgW="558720" imgH="241200" progId="Equation.3">
                  <p:embed/>
                </p:oleObj>
              </mc:Choice>
              <mc:Fallback>
                <p:oleObj name="Equation" r:id="rId3" imgW="558720" imgH="241200" progId="Equation.3">
                  <p:embed/>
                  <p:pic>
                    <p:nvPicPr>
                      <p:cNvPr id="2007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156" y="1304452"/>
                        <a:ext cx="1720850"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08" name="AutoShape 4"/>
          <p:cNvSpPr>
            <a:spLocks noChangeArrowheads="1"/>
          </p:cNvSpPr>
          <p:nvPr/>
        </p:nvSpPr>
        <p:spPr bwMode="auto">
          <a:xfrm>
            <a:off x="2966244" y="1637447"/>
            <a:ext cx="976312" cy="180975"/>
          </a:xfrm>
          <a:prstGeom prst="rightArrow">
            <a:avLst>
              <a:gd name="adj1" fmla="val 50000"/>
              <a:gd name="adj2" fmla="val 13486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0709" name="Object 5"/>
          <p:cNvGraphicFramePr>
            <a:graphicFrameLocks noChangeAspect="1"/>
          </p:cNvGraphicFramePr>
          <p:nvPr>
            <p:extLst>
              <p:ext uri="{D42A27DB-BD31-4B8C-83A1-F6EECF244321}">
                <p14:modId xmlns:p14="http://schemas.microsoft.com/office/powerpoint/2010/main" val="409358723"/>
              </p:ext>
            </p:extLst>
          </p:nvPr>
        </p:nvGraphicFramePr>
        <p:xfrm>
          <a:off x="4068763" y="1304452"/>
          <a:ext cx="1838325" cy="744538"/>
        </p:xfrm>
        <a:graphic>
          <a:graphicData uri="http://schemas.openxmlformats.org/presentationml/2006/ole">
            <mc:AlternateContent xmlns:mc="http://schemas.openxmlformats.org/markup-compatibility/2006">
              <mc:Choice xmlns:v="urn:schemas-microsoft-com:vml" Requires="v">
                <p:oleObj spid="_x0000_s50263" name="Equation" r:id="rId5" imgW="596880" imgH="241200" progId="Equation.DSMT4">
                  <p:embed/>
                </p:oleObj>
              </mc:Choice>
              <mc:Fallback>
                <p:oleObj name="Equation" r:id="rId5" imgW="596880" imgH="241200" progId="Equation.DSMT4">
                  <p:embed/>
                  <p:pic>
                    <p:nvPicPr>
                      <p:cNvPr id="20070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8763" y="1304452"/>
                        <a:ext cx="1838325"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10" name="AutoShape 6"/>
          <p:cNvSpPr>
            <a:spLocks noChangeArrowheads="1"/>
          </p:cNvSpPr>
          <p:nvPr/>
        </p:nvSpPr>
        <p:spPr bwMode="auto">
          <a:xfrm>
            <a:off x="6014244" y="1637447"/>
            <a:ext cx="976312" cy="180975"/>
          </a:xfrm>
          <a:prstGeom prst="rightArrow">
            <a:avLst>
              <a:gd name="adj1" fmla="val 50000"/>
              <a:gd name="adj2" fmla="val 13486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0711" name="Object 7"/>
          <p:cNvGraphicFramePr>
            <a:graphicFrameLocks noChangeAspect="1"/>
          </p:cNvGraphicFramePr>
          <p:nvPr>
            <p:extLst>
              <p:ext uri="{D42A27DB-BD31-4B8C-83A1-F6EECF244321}">
                <p14:modId xmlns:p14="http://schemas.microsoft.com/office/powerpoint/2010/main" val="526492195"/>
              </p:ext>
            </p:extLst>
          </p:nvPr>
        </p:nvGraphicFramePr>
        <p:xfrm>
          <a:off x="7097712" y="1265178"/>
          <a:ext cx="1722437" cy="744538"/>
        </p:xfrm>
        <a:graphic>
          <a:graphicData uri="http://schemas.openxmlformats.org/presentationml/2006/ole">
            <mc:AlternateContent xmlns:mc="http://schemas.openxmlformats.org/markup-compatibility/2006">
              <mc:Choice xmlns:v="urn:schemas-microsoft-com:vml" Requires="v">
                <p:oleObj spid="_x0000_s50264" name="Equation" r:id="rId7" imgW="558720" imgH="241200" progId="Equation.DSMT4">
                  <p:embed/>
                </p:oleObj>
              </mc:Choice>
              <mc:Fallback>
                <p:oleObj name="Equation" r:id="rId7" imgW="558720" imgH="241200" progId="Equation.DSMT4">
                  <p:embed/>
                  <p:pic>
                    <p:nvPicPr>
                      <p:cNvPr id="20071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7712" y="1265178"/>
                        <a:ext cx="1722437"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14" name="Object 10"/>
          <p:cNvGraphicFramePr>
            <a:graphicFrameLocks noChangeAspect="1"/>
          </p:cNvGraphicFramePr>
          <p:nvPr/>
        </p:nvGraphicFramePr>
        <p:xfrm>
          <a:off x="1600200" y="2819400"/>
          <a:ext cx="1524000" cy="539750"/>
        </p:xfrm>
        <a:graphic>
          <a:graphicData uri="http://schemas.openxmlformats.org/presentationml/2006/ole">
            <mc:AlternateContent xmlns:mc="http://schemas.openxmlformats.org/markup-compatibility/2006">
              <mc:Choice xmlns:v="urn:schemas-microsoft-com:vml" Requires="v">
                <p:oleObj spid="_x0000_s50265" name="Equation" r:id="rId9" imgW="609480" imgH="215640" progId="Equation.3">
                  <p:embed/>
                </p:oleObj>
              </mc:Choice>
              <mc:Fallback>
                <p:oleObj name="Equation" r:id="rId9" imgW="609480" imgH="215640" progId="Equation.3">
                  <p:embed/>
                  <p:pic>
                    <p:nvPicPr>
                      <p:cNvPr id="20071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2819400"/>
                        <a:ext cx="15240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15" name="Object 11"/>
          <p:cNvGraphicFramePr>
            <a:graphicFrameLocks noChangeAspect="1"/>
          </p:cNvGraphicFramePr>
          <p:nvPr/>
        </p:nvGraphicFramePr>
        <p:xfrm>
          <a:off x="1676400" y="3554413"/>
          <a:ext cx="1447800" cy="474662"/>
        </p:xfrm>
        <a:graphic>
          <a:graphicData uri="http://schemas.openxmlformats.org/presentationml/2006/ole">
            <mc:AlternateContent xmlns:mc="http://schemas.openxmlformats.org/markup-compatibility/2006">
              <mc:Choice xmlns:v="urn:schemas-microsoft-com:vml" Requires="v">
                <p:oleObj spid="_x0000_s50266" name="Equation" r:id="rId11" imgW="660240" imgH="215640" progId="Equation.3">
                  <p:embed/>
                </p:oleObj>
              </mc:Choice>
              <mc:Fallback>
                <p:oleObj name="Equation" r:id="rId11" imgW="660240" imgH="215640" progId="Equation.3">
                  <p:embed/>
                  <p:pic>
                    <p:nvPicPr>
                      <p:cNvPr id="200715"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3554413"/>
                        <a:ext cx="144780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16" name="Object 12"/>
          <p:cNvGraphicFramePr>
            <a:graphicFrameLocks noChangeAspect="1"/>
          </p:cNvGraphicFramePr>
          <p:nvPr/>
        </p:nvGraphicFramePr>
        <p:xfrm>
          <a:off x="1676400" y="4114800"/>
          <a:ext cx="1447800" cy="520700"/>
        </p:xfrm>
        <a:graphic>
          <a:graphicData uri="http://schemas.openxmlformats.org/presentationml/2006/ole">
            <mc:AlternateContent xmlns:mc="http://schemas.openxmlformats.org/markup-compatibility/2006">
              <mc:Choice xmlns:v="urn:schemas-microsoft-com:vml" Requires="v">
                <p:oleObj spid="_x0000_s50267" name="Equation" r:id="rId13" imgW="634680" imgH="228600" progId="Equation.3">
                  <p:embed/>
                </p:oleObj>
              </mc:Choice>
              <mc:Fallback>
                <p:oleObj name="Equation" r:id="rId13" imgW="634680" imgH="228600" progId="Equation.3">
                  <p:embed/>
                  <p:pic>
                    <p:nvPicPr>
                      <p:cNvPr id="200716"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6400" y="4114800"/>
                        <a:ext cx="1447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17" name="Object 13"/>
          <p:cNvGraphicFramePr>
            <a:graphicFrameLocks noChangeAspect="1"/>
          </p:cNvGraphicFramePr>
          <p:nvPr/>
        </p:nvGraphicFramePr>
        <p:xfrm>
          <a:off x="3657600" y="3219450"/>
          <a:ext cx="3048000" cy="646113"/>
        </p:xfrm>
        <a:graphic>
          <a:graphicData uri="http://schemas.openxmlformats.org/presentationml/2006/ole">
            <mc:AlternateContent xmlns:mc="http://schemas.openxmlformats.org/markup-compatibility/2006">
              <mc:Choice xmlns:v="urn:schemas-microsoft-com:vml" Requires="v">
                <p:oleObj spid="_x0000_s50268" name="Equation" r:id="rId15" imgW="1015920" imgH="215640" progId="Equation.3">
                  <p:embed/>
                </p:oleObj>
              </mc:Choice>
              <mc:Fallback>
                <p:oleObj name="Equation" r:id="rId15" imgW="1015920" imgH="215640" progId="Equation.3">
                  <p:embed/>
                  <p:pic>
                    <p:nvPicPr>
                      <p:cNvPr id="200717"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57600" y="3219450"/>
                        <a:ext cx="304800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18" name="AutoShape 14"/>
          <p:cNvSpPr>
            <a:spLocks/>
          </p:cNvSpPr>
          <p:nvPr/>
        </p:nvSpPr>
        <p:spPr bwMode="auto">
          <a:xfrm>
            <a:off x="3276600" y="3124200"/>
            <a:ext cx="228600" cy="1295400"/>
          </a:xfrm>
          <a:prstGeom prst="rightBrace">
            <a:avLst>
              <a:gd name="adj1" fmla="val 47222"/>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9" name="Text Box 15"/>
          <p:cNvSpPr txBox="1">
            <a:spLocks noChangeArrowheads="1"/>
          </p:cNvSpPr>
          <p:nvPr/>
        </p:nvSpPr>
        <p:spPr bwMode="auto">
          <a:xfrm>
            <a:off x="1727200" y="5392518"/>
            <a:ext cx="6553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latin typeface="Tahoma" panose="020B0604030504040204" pitchFamily="34" charset="0"/>
              </a:rPr>
              <a:t>出现双重指标但不求和时，在指标下方加划线  以示区别，或用文字说明（如</a:t>
            </a:r>
            <a:r>
              <a:rPr lang="en-US" altLang="zh-CN" b="1" dirty="0" err="1"/>
              <a:t>i</a:t>
            </a:r>
            <a:r>
              <a:rPr lang="zh-CN" altLang="en-US" b="1" dirty="0">
                <a:latin typeface="Tahoma" panose="020B0604030504040204" pitchFamily="34" charset="0"/>
              </a:rPr>
              <a:t>不求和）。</a:t>
            </a:r>
          </a:p>
        </p:txBody>
      </p:sp>
      <p:sp>
        <p:nvSpPr>
          <p:cNvPr id="200720" name="Text Box 16"/>
          <p:cNvSpPr txBox="1">
            <a:spLocks noChangeArrowheads="1"/>
          </p:cNvSpPr>
          <p:nvPr/>
        </p:nvSpPr>
        <p:spPr bwMode="auto">
          <a:xfrm>
            <a:off x="762000" y="5418196"/>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FF0000"/>
                </a:solidFill>
                <a:latin typeface="Tahoma" panose="020B0604030504040204" pitchFamily="34" charset="0"/>
              </a:rPr>
              <a:t>规定</a:t>
            </a:r>
            <a:r>
              <a:rPr lang="zh-CN" altLang="en-US" dirty="0">
                <a:latin typeface="Tahoma" panose="020B0604030504040204" pitchFamily="34" charset="0"/>
              </a:rPr>
              <a:t>：</a:t>
            </a:r>
          </a:p>
        </p:txBody>
      </p:sp>
      <p:sp>
        <p:nvSpPr>
          <p:cNvPr id="200721" name="Text Box 17"/>
          <p:cNvSpPr txBox="1">
            <a:spLocks noChangeArrowheads="1"/>
          </p:cNvSpPr>
          <p:nvPr/>
        </p:nvSpPr>
        <p:spPr bwMode="auto">
          <a:xfrm>
            <a:off x="4038600" y="4114800"/>
            <a:ext cx="3581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chemeClr val="folHlink"/>
                </a:solidFill>
                <a:latin typeface="Tahoma" panose="020B0604030504040204" pitchFamily="34" charset="0"/>
              </a:rPr>
              <a:t>这里 </a:t>
            </a:r>
            <a:r>
              <a:rPr lang="en-US" altLang="zh-CN" sz="2000" b="1" dirty="0" err="1">
                <a:solidFill>
                  <a:schemeClr val="folHlink"/>
                </a:solidFill>
              </a:rPr>
              <a:t>i</a:t>
            </a:r>
            <a:r>
              <a:rPr lang="en-US" altLang="zh-CN" sz="2000" b="1" dirty="0">
                <a:solidFill>
                  <a:schemeClr val="folHlink"/>
                </a:solidFill>
              </a:rPr>
              <a:t> </a:t>
            </a:r>
            <a:r>
              <a:rPr lang="zh-CN" altLang="en-US" sz="2000" b="1" dirty="0">
                <a:solidFill>
                  <a:schemeClr val="folHlink"/>
                </a:solidFill>
                <a:latin typeface="Tahoma" panose="020B0604030504040204" pitchFamily="34" charset="0"/>
              </a:rPr>
              <a:t>相当于一个自由指标，而 </a:t>
            </a:r>
            <a:r>
              <a:rPr lang="en-US" altLang="zh-CN" sz="2000" b="1" dirty="0" err="1">
                <a:solidFill>
                  <a:schemeClr val="folHlink"/>
                </a:solidFill>
              </a:rPr>
              <a:t>i</a:t>
            </a:r>
            <a:r>
              <a:rPr lang="en-US" altLang="zh-CN" sz="2000" b="1" dirty="0">
                <a:solidFill>
                  <a:schemeClr val="folHlink"/>
                </a:solidFill>
              </a:rPr>
              <a:t> </a:t>
            </a:r>
            <a:r>
              <a:rPr lang="zh-CN" altLang="en-US" sz="2000" b="1" dirty="0">
                <a:solidFill>
                  <a:schemeClr val="folHlink"/>
                </a:solidFill>
                <a:latin typeface="Tahoma" panose="020B0604030504040204" pitchFamily="34" charset="0"/>
              </a:rPr>
              <a:t>只是在数值上等于 </a:t>
            </a:r>
            <a:r>
              <a:rPr lang="en-US" altLang="zh-CN" sz="2000" b="1" dirty="0" err="1">
                <a:solidFill>
                  <a:schemeClr val="folHlink"/>
                </a:solidFill>
              </a:rPr>
              <a:t>i</a:t>
            </a:r>
            <a:r>
              <a:rPr lang="en-US" altLang="zh-CN" sz="2000" b="1" dirty="0">
                <a:solidFill>
                  <a:schemeClr val="folHlink"/>
                </a:solidFill>
                <a:latin typeface="Tahoma" panose="020B0604030504040204" pitchFamily="34" charset="0"/>
              </a:rPr>
              <a:t>，</a:t>
            </a:r>
            <a:r>
              <a:rPr lang="zh-CN" altLang="en-US" sz="2000" b="1" dirty="0">
                <a:solidFill>
                  <a:schemeClr val="folHlink"/>
                </a:solidFill>
                <a:latin typeface="Tahoma" panose="020B0604030504040204" pitchFamily="34" charset="0"/>
              </a:rPr>
              <a:t>并不与 </a:t>
            </a:r>
            <a:r>
              <a:rPr lang="en-US" altLang="zh-CN" sz="2000" b="1" dirty="0" err="1">
                <a:solidFill>
                  <a:schemeClr val="folHlink"/>
                </a:solidFill>
              </a:rPr>
              <a:t>i</a:t>
            </a:r>
            <a:r>
              <a:rPr lang="en-US" altLang="zh-CN" sz="2000" b="1" dirty="0">
                <a:solidFill>
                  <a:schemeClr val="folHlink"/>
                </a:solidFill>
                <a:latin typeface="Tahoma" panose="020B0604030504040204" pitchFamily="34" charset="0"/>
              </a:rPr>
              <a:t> </a:t>
            </a:r>
            <a:r>
              <a:rPr lang="zh-CN" altLang="en-US" sz="2000" b="1" dirty="0">
                <a:solidFill>
                  <a:schemeClr val="folHlink"/>
                </a:solidFill>
                <a:latin typeface="Tahoma" panose="020B0604030504040204" pitchFamily="34" charset="0"/>
              </a:rPr>
              <a:t>求和。</a:t>
            </a:r>
          </a:p>
        </p:txBody>
      </p:sp>
      <p:sp>
        <p:nvSpPr>
          <p:cNvPr id="200722" name="Line 18"/>
          <p:cNvSpPr>
            <a:spLocks noChangeShapeType="1"/>
          </p:cNvSpPr>
          <p:nvPr/>
        </p:nvSpPr>
        <p:spPr bwMode="auto">
          <a:xfrm>
            <a:off x="5486400" y="4724400"/>
            <a:ext cx="76200"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3" name="Line 19"/>
          <p:cNvSpPr>
            <a:spLocks noChangeShapeType="1"/>
          </p:cNvSpPr>
          <p:nvPr/>
        </p:nvSpPr>
        <p:spPr bwMode="auto">
          <a:xfrm>
            <a:off x="6502400" y="3810000"/>
            <a:ext cx="15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4" name="Line 20"/>
          <p:cNvSpPr>
            <a:spLocks noChangeShapeType="1"/>
          </p:cNvSpPr>
          <p:nvPr/>
        </p:nvSpPr>
        <p:spPr bwMode="auto">
          <a:xfrm>
            <a:off x="4851400" y="3797300"/>
            <a:ext cx="15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5" name="Rectangle 21"/>
          <p:cNvSpPr>
            <a:spLocks noChangeArrowheads="1"/>
          </p:cNvSpPr>
          <p:nvPr/>
        </p:nvSpPr>
        <p:spPr bwMode="auto">
          <a:xfrm>
            <a:off x="513556" y="2254251"/>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宋体" panose="02010600030101010101" pitchFamily="2" charset="-122"/>
              </a:rPr>
              <a:t> </a:t>
            </a:r>
            <a:r>
              <a:rPr lang="zh-CN" altLang="en-US" sz="2400" b="1" dirty="0">
                <a:solidFill>
                  <a:schemeClr val="hlink"/>
                </a:solidFill>
                <a:latin typeface="宋体" panose="02010600030101010101" pitchFamily="2" charset="-122"/>
              </a:rPr>
              <a:t>*2若重复出现的标号不求和的表示：</a:t>
            </a:r>
            <a:endParaRPr lang="zh-CN" altLang="en-US" sz="2400" dirty="0">
              <a:latin typeface="Arial" panose="020B0604020202020204" pitchFamily="34" charset="0"/>
            </a:endParaRPr>
          </a:p>
        </p:txBody>
      </p:sp>
    </p:spTree>
    <p:extLst>
      <p:ext uri="{BB962C8B-B14F-4D97-AF65-F5344CB8AC3E}">
        <p14:creationId xmlns:p14="http://schemas.microsoft.com/office/powerpoint/2010/main" val="508000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1026"/>
          <p:cNvSpPr txBox="1">
            <a:spLocks noChangeArrowheads="1"/>
          </p:cNvSpPr>
          <p:nvPr/>
        </p:nvSpPr>
        <p:spPr bwMode="auto">
          <a:xfrm>
            <a:off x="609600" y="2286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ahoma" panose="020B0604030504040204" pitchFamily="34" charset="0"/>
              </a:rPr>
              <a:t>又如，方程</a:t>
            </a:r>
          </a:p>
        </p:txBody>
      </p:sp>
      <p:graphicFrame>
        <p:nvGraphicFramePr>
          <p:cNvPr id="201731" name="Object 1027"/>
          <p:cNvGraphicFramePr>
            <a:graphicFrameLocks noChangeAspect="1"/>
          </p:cNvGraphicFramePr>
          <p:nvPr/>
        </p:nvGraphicFramePr>
        <p:xfrm>
          <a:off x="1219200" y="1066800"/>
          <a:ext cx="7546975" cy="692150"/>
        </p:xfrm>
        <a:graphic>
          <a:graphicData uri="http://schemas.openxmlformats.org/presentationml/2006/ole">
            <mc:AlternateContent xmlns:mc="http://schemas.openxmlformats.org/markup-compatibility/2006">
              <mc:Choice xmlns:v="urn:schemas-microsoft-com:vml" Requires="v">
                <p:oleObj spid="_x0000_s51246" name="Equation" r:id="rId3" imgW="2628720" imgH="241200" progId="Equation.3">
                  <p:embed/>
                </p:oleObj>
              </mc:Choice>
              <mc:Fallback>
                <p:oleObj name="Equation" r:id="rId3" imgW="2628720" imgH="241200" progId="Equation.3">
                  <p:embed/>
                  <p:pic>
                    <p:nvPicPr>
                      <p:cNvPr id="201731"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066800"/>
                        <a:ext cx="7546975"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32" name="Text Box 1028"/>
          <p:cNvSpPr txBox="1">
            <a:spLocks noChangeArrowheads="1"/>
          </p:cNvSpPr>
          <p:nvPr/>
        </p:nvSpPr>
        <p:spPr bwMode="auto">
          <a:xfrm>
            <a:off x="762000" y="19812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用指标法表示，可写成</a:t>
            </a:r>
          </a:p>
        </p:txBody>
      </p:sp>
      <p:grpSp>
        <p:nvGrpSpPr>
          <p:cNvPr id="201741" name="Group 1037"/>
          <p:cNvGrpSpPr>
            <a:grpSpLocks/>
          </p:cNvGrpSpPr>
          <p:nvPr/>
        </p:nvGrpSpPr>
        <p:grpSpPr bwMode="auto">
          <a:xfrm>
            <a:off x="1219200" y="2667000"/>
            <a:ext cx="5942013" cy="692150"/>
            <a:chOff x="429" y="2496"/>
            <a:chExt cx="3743" cy="436"/>
          </a:xfrm>
        </p:grpSpPr>
        <p:graphicFrame>
          <p:nvGraphicFramePr>
            <p:cNvPr id="201733" name="Object 1029"/>
            <p:cNvGraphicFramePr>
              <a:graphicFrameLocks noChangeAspect="1"/>
            </p:cNvGraphicFramePr>
            <p:nvPr/>
          </p:nvGraphicFramePr>
          <p:xfrm>
            <a:off x="429" y="2496"/>
            <a:ext cx="3743" cy="436"/>
          </p:xfrm>
          <a:graphic>
            <a:graphicData uri="http://schemas.openxmlformats.org/presentationml/2006/ole">
              <mc:AlternateContent xmlns:mc="http://schemas.openxmlformats.org/markup-compatibility/2006">
                <mc:Choice xmlns:v="urn:schemas-microsoft-com:vml" Requires="v">
                  <p:oleObj spid="_x0000_s51247" name="Equation" r:id="rId5" imgW="2070000" imgH="241200" progId="Equation.3">
                    <p:embed/>
                  </p:oleObj>
                </mc:Choice>
                <mc:Fallback>
                  <p:oleObj name="Equation" r:id="rId5" imgW="2070000" imgH="241200" progId="Equation.3">
                    <p:embed/>
                    <p:pic>
                      <p:nvPicPr>
                        <p:cNvPr id="201733"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 y="2496"/>
                          <a:ext cx="3743"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34" name="Line 1030"/>
            <p:cNvSpPr>
              <a:spLocks noChangeShapeType="1"/>
            </p:cNvSpPr>
            <p:nvPr/>
          </p:nvSpPr>
          <p:spPr bwMode="auto">
            <a:xfrm>
              <a:off x="1488" y="2880"/>
              <a:ext cx="9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35" name="Line 1031"/>
            <p:cNvSpPr>
              <a:spLocks noChangeShapeType="1"/>
            </p:cNvSpPr>
            <p:nvPr/>
          </p:nvSpPr>
          <p:spPr bwMode="auto">
            <a:xfrm>
              <a:off x="2736" y="2880"/>
              <a:ext cx="9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36" name="Line 1032"/>
            <p:cNvSpPr>
              <a:spLocks noChangeShapeType="1"/>
            </p:cNvSpPr>
            <p:nvPr/>
          </p:nvSpPr>
          <p:spPr bwMode="auto">
            <a:xfrm>
              <a:off x="4080" y="2880"/>
              <a:ext cx="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1745" name="Group 1041"/>
          <p:cNvGrpSpPr>
            <a:grpSpLocks/>
          </p:cNvGrpSpPr>
          <p:nvPr/>
        </p:nvGrpSpPr>
        <p:grpSpPr bwMode="auto">
          <a:xfrm>
            <a:off x="1447800" y="3352800"/>
            <a:ext cx="5715000" cy="457200"/>
            <a:chOff x="624" y="2256"/>
            <a:chExt cx="3600" cy="288"/>
          </a:xfrm>
        </p:grpSpPr>
        <p:sp>
          <p:nvSpPr>
            <p:cNvPr id="201737" name="Text Box 1033"/>
            <p:cNvSpPr txBox="1">
              <a:spLocks noChangeArrowheads="1"/>
            </p:cNvSpPr>
            <p:nvPr/>
          </p:nvSpPr>
          <p:spPr bwMode="auto">
            <a:xfrm>
              <a:off x="624" y="2256"/>
              <a:ext cx="3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i</a:t>
              </a:r>
              <a:r>
                <a:rPr lang="en-US" altLang="zh-CN">
                  <a:latin typeface="Tahoma" panose="020B0604030504040204" pitchFamily="34" charset="0"/>
                </a:rPr>
                <a:t> </a:t>
              </a:r>
              <a:r>
                <a:rPr lang="zh-CN" altLang="en-US">
                  <a:latin typeface="Tahoma" panose="020B0604030504040204" pitchFamily="34" charset="0"/>
                </a:rPr>
                <a:t>不参与求和，只在数值上等于 </a:t>
              </a:r>
              <a:r>
                <a:rPr lang="en-US" altLang="zh-CN"/>
                <a:t>i</a:t>
              </a:r>
            </a:p>
          </p:txBody>
        </p:sp>
        <p:sp>
          <p:nvSpPr>
            <p:cNvPr id="201738" name="Line 1034"/>
            <p:cNvSpPr>
              <a:spLocks noChangeShapeType="1"/>
            </p:cNvSpPr>
            <p:nvPr/>
          </p:nvSpPr>
          <p:spPr bwMode="auto">
            <a:xfrm>
              <a:off x="656" y="2496"/>
              <a:ext cx="9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1748" name="Group 1044"/>
          <p:cNvGrpSpPr>
            <a:grpSpLocks/>
          </p:cNvGrpSpPr>
          <p:nvPr/>
        </p:nvGrpSpPr>
        <p:grpSpPr bwMode="auto">
          <a:xfrm>
            <a:off x="1027176" y="4246563"/>
            <a:ext cx="5181600" cy="609600"/>
            <a:chOff x="480" y="2675"/>
            <a:chExt cx="3264" cy="384"/>
          </a:xfrm>
        </p:grpSpPr>
        <p:sp>
          <p:nvSpPr>
            <p:cNvPr id="201744" name="Rectangle 1040"/>
            <p:cNvSpPr>
              <a:spLocks noChangeArrowheads="1"/>
            </p:cNvSpPr>
            <p:nvPr/>
          </p:nvSpPr>
          <p:spPr bwMode="auto">
            <a:xfrm>
              <a:off x="480" y="2736"/>
              <a:ext cx="32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宋体" panose="02010600030101010101" pitchFamily="2" charset="-122"/>
                </a:rPr>
                <a:t> </a:t>
              </a:r>
              <a:r>
                <a:rPr lang="zh-CN" altLang="en-US" b="1" dirty="0">
                  <a:solidFill>
                    <a:schemeClr val="hlink"/>
                  </a:solidFill>
                  <a:latin typeface="宋体" panose="02010600030101010101" pitchFamily="2" charset="-122"/>
                </a:rPr>
                <a:t>*3由  </a:t>
              </a:r>
              <a:r>
                <a:rPr lang="zh-CN" altLang="en-US" b="1" dirty="0" smtClean="0">
                  <a:solidFill>
                    <a:schemeClr val="hlink"/>
                  </a:solidFill>
                  <a:latin typeface="宋体" panose="02010600030101010101" pitchFamily="2" charset="-122"/>
                </a:rPr>
                <a:t>              </a:t>
              </a:r>
              <a:r>
                <a:rPr lang="zh-CN" altLang="en-US" b="1" dirty="0">
                  <a:solidFill>
                    <a:schemeClr val="hlink"/>
                  </a:solidFill>
                  <a:latin typeface="宋体" panose="02010600030101010101" pitchFamily="2" charset="-122"/>
                </a:rPr>
                <a:t>不能得出</a:t>
              </a:r>
              <a:r>
                <a:rPr lang="zh-CN" altLang="en-US" sz="1000" dirty="0">
                  <a:latin typeface="宋体" panose="02010600030101010101" pitchFamily="2" charset="-122"/>
                </a:rPr>
                <a:t> </a:t>
              </a:r>
              <a:r>
                <a:rPr lang="zh-CN" altLang="en-US" sz="1000" dirty="0" smtClean="0">
                  <a:latin typeface="宋体" panose="02010600030101010101" pitchFamily="2" charset="-122"/>
                </a:rPr>
                <a:t>  .</a:t>
              </a:r>
              <a:endParaRPr lang="zh-CN" altLang="en-US" dirty="0">
                <a:latin typeface="Arial" panose="020B0604020202020204" pitchFamily="34" charset="0"/>
              </a:endParaRPr>
            </a:p>
          </p:txBody>
        </p:sp>
        <p:grpSp>
          <p:nvGrpSpPr>
            <p:cNvPr id="201746" name="Group 1042"/>
            <p:cNvGrpSpPr>
              <a:grpSpLocks/>
            </p:cNvGrpSpPr>
            <p:nvPr/>
          </p:nvGrpSpPr>
          <p:grpSpPr bwMode="auto">
            <a:xfrm>
              <a:off x="994" y="2675"/>
              <a:ext cx="2502" cy="384"/>
              <a:chOff x="954" y="2435"/>
              <a:chExt cx="2502" cy="384"/>
            </a:xfrm>
          </p:grpSpPr>
          <p:graphicFrame>
            <p:nvGraphicFramePr>
              <p:cNvPr id="201743" name="Object 1039"/>
              <p:cNvGraphicFramePr>
                <a:graphicFrameLocks noChangeAspect="1"/>
              </p:cNvGraphicFramePr>
              <p:nvPr>
                <p:extLst>
                  <p:ext uri="{D42A27DB-BD31-4B8C-83A1-F6EECF244321}">
                    <p14:modId xmlns:p14="http://schemas.microsoft.com/office/powerpoint/2010/main" val="1368228133"/>
                  </p:ext>
                </p:extLst>
              </p:nvPr>
            </p:nvGraphicFramePr>
            <p:xfrm>
              <a:off x="954" y="2469"/>
              <a:ext cx="1008" cy="350"/>
            </p:xfrm>
            <a:graphic>
              <a:graphicData uri="http://schemas.openxmlformats.org/presentationml/2006/ole">
                <mc:AlternateContent xmlns:mc="http://schemas.openxmlformats.org/markup-compatibility/2006">
                  <mc:Choice xmlns:v="urn:schemas-microsoft-com:vml" Requires="v">
                    <p:oleObj spid="_x0000_s51248" r:id="rId7" imgW="660400" imgH="228600" progId="Equation.3">
                      <p:embed/>
                    </p:oleObj>
                  </mc:Choice>
                  <mc:Fallback>
                    <p:oleObj r:id="rId7" imgW="660400" imgH="228600" progId="Equation.3">
                      <p:embed/>
                      <p:pic>
                        <p:nvPicPr>
                          <p:cNvPr id="201743" name="Object 10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4" y="2469"/>
                            <a:ext cx="1008"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42" name="Object 1038"/>
              <p:cNvGraphicFramePr>
                <a:graphicFrameLocks noChangeAspect="1"/>
              </p:cNvGraphicFramePr>
              <p:nvPr>
                <p:extLst>
                  <p:ext uri="{D42A27DB-BD31-4B8C-83A1-F6EECF244321}">
                    <p14:modId xmlns:p14="http://schemas.microsoft.com/office/powerpoint/2010/main" val="1771980891"/>
                  </p:ext>
                </p:extLst>
              </p:nvPr>
            </p:nvGraphicFramePr>
            <p:xfrm>
              <a:off x="2736" y="2435"/>
              <a:ext cx="720" cy="384"/>
            </p:xfrm>
            <a:graphic>
              <a:graphicData uri="http://schemas.openxmlformats.org/presentationml/2006/ole">
                <mc:AlternateContent xmlns:mc="http://schemas.openxmlformats.org/markup-compatibility/2006">
                  <mc:Choice xmlns:v="urn:schemas-microsoft-com:vml" Requires="v">
                    <p:oleObj spid="_x0000_s51249" r:id="rId9" imgW="431613" imgH="228501" progId="Equation.3">
                      <p:embed/>
                    </p:oleObj>
                  </mc:Choice>
                  <mc:Fallback>
                    <p:oleObj r:id="rId9" imgW="431613" imgH="228501" progId="Equation.3">
                      <p:embed/>
                      <p:pic>
                        <p:nvPicPr>
                          <p:cNvPr id="201742" name="Object 10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6" y="2435"/>
                            <a:ext cx="720"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extLst>
      <p:ext uri="{BB962C8B-B14F-4D97-AF65-F5344CB8AC3E}">
        <p14:creationId xmlns:p14="http://schemas.microsoft.com/office/powerpoint/2010/main" val="1501534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502" name="Object 6"/>
          <p:cNvGraphicFramePr>
            <a:graphicFrameLocks noChangeAspect="1"/>
          </p:cNvGraphicFramePr>
          <p:nvPr/>
        </p:nvGraphicFramePr>
        <p:xfrm>
          <a:off x="1752600" y="1066800"/>
          <a:ext cx="1720850" cy="742950"/>
        </p:xfrm>
        <a:graphic>
          <a:graphicData uri="http://schemas.openxmlformats.org/presentationml/2006/ole">
            <mc:AlternateContent xmlns:mc="http://schemas.openxmlformats.org/markup-compatibility/2006">
              <mc:Choice xmlns:v="urn:schemas-microsoft-com:vml" Requires="v">
                <p:oleObj spid="_x0000_s52266" name="Equation" r:id="rId3" imgW="558720" imgH="241200" progId="Equation.3">
                  <p:embed/>
                </p:oleObj>
              </mc:Choice>
              <mc:Fallback>
                <p:oleObj name="Equation" r:id="rId3" imgW="558720" imgH="241200" progId="Equation.3">
                  <p:embed/>
                  <p:pic>
                    <p:nvPicPr>
                      <p:cNvPr id="10650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066800"/>
                        <a:ext cx="172085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4" name="Object 8"/>
          <p:cNvGraphicFramePr>
            <a:graphicFrameLocks noChangeAspect="1"/>
          </p:cNvGraphicFramePr>
          <p:nvPr/>
        </p:nvGraphicFramePr>
        <p:xfrm>
          <a:off x="1905000" y="2514600"/>
          <a:ext cx="4575175" cy="704850"/>
        </p:xfrm>
        <a:graphic>
          <a:graphicData uri="http://schemas.openxmlformats.org/presentationml/2006/ole">
            <mc:AlternateContent xmlns:mc="http://schemas.openxmlformats.org/markup-compatibility/2006">
              <mc:Choice xmlns:v="urn:schemas-microsoft-com:vml" Requires="v">
                <p:oleObj spid="_x0000_s52267" name="Equation" r:id="rId5" imgW="1485720" imgH="228600" progId="Equation.3">
                  <p:embed/>
                </p:oleObj>
              </mc:Choice>
              <mc:Fallback>
                <p:oleObj name="Equation" r:id="rId5" imgW="1485720" imgH="228600" progId="Equation.3">
                  <p:embed/>
                  <p:pic>
                    <p:nvPicPr>
                      <p:cNvPr id="10650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514600"/>
                        <a:ext cx="457517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5" name="Text Box 9"/>
          <p:cNvSpPr txBox="1">
            <a:spLocks noChangeArrowheads="1"/>
          </p:cNvSpPr>
          <p:nvPr/>
        </p:nvSpPr>
        <p:spPr bwMode="auto">
          <a:xfrm>
            <a:off x="3657600" y="12192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i </a:t>
            </a:r>
            <a:r>
              <a:rPr lang="zh-CN" altLang="en-US">
                <a:latin typeface="Tahoma" panose="020B0604030504040204" pitchFamily="34" charset="0"/>
              </a:rPr>
              <a:t>为自由指标，</a:t>
            </a:r>
            <a:r>
              <a:rPr lang="en-US" altLang="zh-CN"/>
              <a:t>j </a:t>
            </a:r>
            <a:r>
              <a:rPr lang="zh-CN" altLang="en-US">
                <a:latin typeface="Tahoma" panose="020B0604030504040204" pitchFamily="34" charset="0"/>
              </a:rPr>
              <a:t>为哑标</a:t>
            </a:r>
          </a:p>
        </p:txBody>
      </p:sp>
      <p:sp>
        <p:nvSpPr>
          <p:cNvPr id="106506" name="Text Box 10"/>
          <p:cNvSpPr txBox="1">
            <a:spLocks noChangeArrowheads="1"/>
          </p:cNvSpPr>
          <p:nvPr/>
        </p:nvSpPr>
        <p:spPr bwMode="auto">
          <a:xfrm>
            <a:off x="1219200" y="198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表示</a:t>
            </a:r>
          </a:p>
        </p:txBody>
      </p:sp>
      <p:graphicFrame>
        <p:nvGraphicFramePr>
          <p:cNvPr id="106507" name="Object 11"/>
          <p:cNvGraphicFramePr>
            <a:graphicFrameLocks noChangeAspect="1"/>
          </p:cNvGraphicFramePr>
          <p:nvPr/>
        </p:nvGraphicFramePr>
        <p:xfrm>
          <a:off x="1846263" y="3429000"/>
          <a:ext cx="4692650" cy="704850"/>
        </p:xfrm>
        <a:graphic>
          <a:graphicData uri="http://schemas.openxmlformats.org/presentationml/2006/ole">
            <mc:AlternateContent xmlns:mc="http://schemas.openxmlformats.org/markup-compatibility/2006">
              <mc:Choice xmlns:v="urn:schemas-microsoft-com:vml" Requires="v">
                <p:oleObj spid="_x0000_s52268" name="Equation" r:id="rId7" imgW="1523880" imgH="228600" progId="Equation.3">
                  <p:embed/>
                </p:oleObj>
              </mc:Choice>
              <mc:Fallback>
                <p:oleObj name="Equation" r:id="rId7" imgW="1523880" imgH="228600" progId="Equation.3">
                  <p:embed/>
                  <p:pic>
                    <p:nvPicPr>
                      <p:cNvPr id="106507"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6263" y="3429000"/>
                        <a:ext cx="46926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8" name="Object 12"/>
          <p:cNvGraphicFramePr>
            <a:graphicFrameLocks noChangeAspect="1"/>
          </p:cNvGraphicFramePr>
          <p:nvPr/>
        </p:nvGraphicFramePr>
        <p:xfrm>
          <a:off x="1941513" y="4343400"/>
          <a:ext cx="4654550" cy="704850"/>
        </p:xfrm>
        <a:graphic>
          <a:graphicData uri="http://schemas.openxmlformats.org/presentationml/2006/ole">
            <mc:AlternateContent xmlns:mc="http://schemas.openxmlformats.org/markup-compatibility/2006">
              <mc:Choice xmlns:v="urn:schemas-microsoft-com:vml" Requires="v">
                <p:oleObj spid="_x0000_s52269" name="Equation" r:id="rId9" imgW="1511280" imgH="228600" progId="Equation.3">
                  <p:embed/>
                </p:oleObj>
              </mc:Choice>
              <mc:Fallback>
                <p:oleObj name="Equation" r:id="rId9" imgW="1511280" imgH="228600" progId="Equation.3">
                  <p:embed/>
                  <p:pic>
                    <p:nvPicPr>
                      <p:cNvPr id="106508"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1513" y="4343400"/>
                        <a:ext cx="46545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9" name="Rectangle 13"/>
          <p:cNvSpPr>
            <a:spLocks noChangeArrowheads="1"/>
          </p:cNvSpPr>
          <p:nvPr/>
        </p:nvSpPr>
        <p:spPr bwMode="auto">
          <a:xfrm>
            <a:off x="2133600" y="1981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如下</a:t>
            </a:r>
            <a:r>
              <a:rPr lang="zh-CN" altLang="en-US"/>
              <a:t>3</a:t>
            </a:r>
            <a:r>
              <a:rPr lang="zh-CN" altLang="en-US">
                <a:latin typeface="宋体" panose="02010600030101010101" pitchFamily="2" charset="-122"/>
              </a:rPr>
              <a:t>个方程：</a:t>
            </a:r>
            <a:r>
              <a:rPr lang="zh-CN" altLang="en-US" sz="1100"/>
              <a:t> </a:t>
            </a:r>
            <a:endParaRPr lang="zh-CN" altLang="en-US">
              <a:latin typeface="Arial" panose="020B0604020202020204" pitchFamily="34" charset="0"/>
            </a:endParaRPr>
          </a:p>
        </p:txBody>
      </p:sp>
      <p:sp>
        <p:nvSpPr>
          <p:cNvPr id="106510" name="Rectangle 14"/>
          <p:cNvSpPr>
            <a:spLocks noChangeArrowheads="1"/>
          </p:cNvSpPr>
          <p:nvPr/>
        </p:nvSpPr>
        <p:spPr bwMode="auto">
          <a:xfrm>
            <a:off x="914400" y="176213"/>
            <a:ext cx="125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t>例题：</a:t>
            </a:r>
          </a:p>
        </p:txBody>
      </p:sp>
    </p:spTree>
    <p:extLst>
      <p:ext uri="{BB962C8B-B14F-4D97-AF65-F5344CB8AC3E}">
        <p14:creationId xmlns:p14="http://schemas.microsoft.com/office/powerpoint/2010/main" val="3987483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9" name="Rectangle 9"/>
          <p:cNvSpPr>
            <a:spLocks noChangeArrowheads="1"/>
          </p:cNvSpPr>
          <p:nvPr/>
        </p:nvSpPr>
        <p:spPr bwMode="auto">
          <a:xfrm>
            <a:off x="3871913"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07528" name="Object 8"/>
          <p:cNvGraphicFramePr>
            <a:graphicFrameLocks noChangeAspect="1"/>
          </p:cNvGraphicFramePr>
          <p:nvPr/>
        </p:nvGraphicFramePr>
        <p:xfrm>
          <a:off x="1600200" y="914400"/>
          <a:ext cx="2286000" cy="700088"/>
        </p:xfrm>
        <a:graphic>
          <a:graphicData uri="http://schemas.openxmlformats.org/presentationml/2006/ole">
            <mc:AlternateContent xmlns:mc="http://schemas.openxmlformats.org/markup-compatibility/2006">
              <mc:Choice xmlns:v="urn:schemas-microsoft-com:vml" Requires="v">
                <p:oleObj spid="_x0000_s53280" r:id="rId3" imgW="774364" imgH="241195" progId="Equation.DSMT4">
                  <p:embed/>
                </p:oleObj>
              </mc:Choice>
              <mc:Fallback>
                <p:oleObj r:id="rId3" imgW="774364" imgH="241195" progId="Equation.DSMT4">
                  <p:embed/>
                  <p:pic>
                    <p:nvPicPr>
                      <p:cNvPr id="10752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914400"/>
                        <a:ext cx="2286000"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30" name="Rectangle 10"/>
          <p:cNvSpPr>
            <a:spLocks noChangeArrowheads="1"/>
          </p:cNvSpPr>
          <p:nvPr/>
        </p:nvSpPr>
        <p:spPr bwMode="auto">
          <a:xfrm>
            <a:off x="1219200" y="1828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表示如下</a:t>
            </a:r>
            <a:r>
              <a:rPr lang="zh-CN" altLang="en-US"/>
              <a:t>3</a:t>
            </a:r>
            <a:r>
              <a:rPr lang="zh-CN" altLang="en-US">
                <a:latin typeface="宋体" panose="02010600030101010101" pitchFamily="2" charset="-122"/>
              </a:rPr>
              <a:t>个方程：</a:t>
            </a:r>
            <a:r>
              <a:rPr lang="zh-CN" altLang="en-US" sz="1100"/>
              <a:t> </a:t>
            </a:r>
            <a:endParaRPr lang="zh-CN" altLang="en-US">
              <a:latin typeface="Arial" panose="020B0604020202020204" pitchFamily="34" charset="0"/>
            </a:endParaRPr>
          </a:p>
        </p:txBody>
      </p:sp>
      <p:sp>
        <p:nvSpPr>
          <p:cNvPr id="107531" name="Text Box 11"/>
          <p:cNvSpPr txBox="1">
            <a:spLocks noChangeArrowheads="1"/>
          </p:cNvSpPr>
          <p:nvPr/>
        </p:nvSpPr>
        <p:spPr bwMode="auto">
          <a:xfrm>
            <a:off x="4114800" y="9906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i </a:t>
            </a:r>
            <a:r>
              <a:rPr lang="zh-CN" altLang="en-US">
                <a:latin typeface="Tahoma" panose="020B0604030504040204" pitchFamily="34" charset="0"/>
              </a:rPr>
              <a:t>为自由指标，</a:t>
            </a:r>
            <a:r>
              <a:rPr lang="en-US" altLang="zh-CN"/>
              <a:t>j </a:t>
            </a:r>
            <a:r>
              <a:rPr lang="zh-CN" altLang="en-US">
                <a:latin typeface="Tahoma" panose="020B0604030504040204" pitchFamily="34" charset="0"/>
              </a:rPr>
              <a:t>为哑标</a:t>
            </a:r>
          </a:p>
        </p:txBody>
      </p:sp>
      <p:sp>
        <p:nvSpPr>
          <p:cNvPr id="107533" name="Rectangle 13"/>
          <p:cNvSpPr>
            <a:spLocks noChangeArrowheads="1"/>
          </p:cNvSpPr>
          <p:nvPr/>
        </p:nvSpPr>
        <p:spPr bwMode="auto">
          <a:xfrm>
            <a:off x="2900363" y="2205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07532" name="Object 12"/>
          <p:cNvGraphicFramePr>
            <a:graphicFrameLocks noChangeAspect="1"/>
          </p:cNvGraphicFramePr>
          <p:nvPr/>
        </p:nvGraphicFramePr>
        <p:xfrm>
          <a:off x="838200" y="2514600"/>
          <a:ext cx="3657600" cy="2678113"/>
        </p:xfrm>
        <a:graphic>
          <a:graphicData uri="http://schemas.openxmlformats.org/presentationml/2006/ole">
            <mc:AlternateContent xmlns:mc="http://schemas.openxmlformats.org/markup-compatibility/2006">
              <mc:Choice xmlns:v="urn:schemas-microsoft-com:vml" Requires="v">
                <p:oleObj spid="_x0000_s53281" r:id="rId5" imgW="1841500" imgH="1371600" progId="Equation.DSMT4">
                  <p:embed/>
                </p:oleObj>
              </mc:Choice>
              <mc:Fallback>
                <p:oleObj r:id="rId5" imgW="1841500" imgH="1371600" progId="Equation.DSMT4">
                  <p:embed/>
                  <p:pic>
                    <p:nvPicPr>
                      <p:cNvPr id="10753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514600"/>
                        <a:ext cx="3657600" cy="2678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35" name="Rectangle 15"/>
          <p:cNvSpPr>
            <a:spLocks noChangeArrowheads="1"/>
          </p:cNvSpPr>
          <p:nvPr/>
        </p:nvSpPr>
        <p:spPr bwMode="auto">
          <a:xfrm>
            <a:off x="2981325" y="2205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07534" name="Object 14"/>
          <p:cNvGraphicFramePr>
            <a:graphicFrameLocks noChangeAspect="1"/>
          </p:cNvGraphicFramePr>
          <p:nvPr/>
        </p:nvGraphicFramePr>
        <p:xfrm>
          <a:off x="5562600" y="2590800"/>
          <a:ext cx="3181350" cy="2447925"/>
        </p:xfrm>
        <a:graphic>
          <a:graphicData uri="http://schemas.openxmlformats.org/presentationml/2006/ole">
            <mc:AlternateContent xmlns:mc="http://schemas.openxmlformats.org/markup-compatibility/2006">
              <mc:Choice xmlns:v="urn:schemas-microsoft-com:vml" Requires="v">
                <p:oleObj spid="_x0000_s53282" r:id="rId7" imgW="1752600" imgH="1371600" progId="Equation.DSMT4">
                  <p:embed/>
                </p:oleObj>
              </mc:Choice>
              <mc:Fallback>
                <p:oleObj r:id="rId7" imgW="1752600" imgH="1371600" progId="Equation.DSMT4">
                  <p:embed/>
                  <p:pic>
                    <p:nvPicPr>
                      <p:cNvPr id="107534"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2590800"/>
                        <a:ext cx="3181350" cy="244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36" name="Rectangle 16"/>
          <p:cNvSpPr>
            <a:spLocks noChangeArrowheads="1"/>
          </p:cNvSpPr>
          <p:nvPr/>
        </p:nvSpPr>
        <p:spPr bwMode="auto">
          <a:xfrm>
            <a:off x="4572000" y="35052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hlink"/>
                </a:solidFill>
                <a:latin typeface="宋体" panose="02010600030101010101" pitchFamily="2" charset="-122"/>
              </a:rPr>
              <a:t>等价为</a:t>
            </a:r>
            <a:r>
              <a:rPr lang="zh-CN" altLang="en-US"/>
              <a:t> </a:t>
            </a:r>
            <a:endParaRPr lang="zh-CN" altLang="en-US">
              <a:latin typeface="Arial" panose="020B0604020202020204" pitchFamily="34" charset="0"/>
            </a:endParaRPr>
          </a:p>
        </p:txBody>
      </p:sp>
    </p:spTree>
    <p:extLst>
      <p:ext uri="{BB962C8B-B14F-4D97-AF65-F5344CB8AC3E}">
        <p14:creationId xmlns:p14="http://schemas.microsoft.com/office/powerpoint/2010/main" val="3439347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6" name="Object 2"/>
          <p:cNvGraphicFramePr>
            <a:graphicFrameLocks noChangeAspect="1"/>
          </p:cNvGraphicFramePr>
          <p:nvPr/>
        </p:nvGraphicFramePr>
        <p:xfrm>
          <a:off x="1219200" y="304800"/>
          <a:ext cx="2062163" cy="700088"/>
        </p:xfrm>
        <a:graphic>
          <a:graphicData uri="http://schemas.openxmlformats.org/presentationml/2006/ole">
            <mc:AlternateContent xmlns:mc="http://schemas.openxmlformats.org/markup-compatibility/2006">
              <mc:Choice xmlns:v="urn:schemas-microsoft-com:vml" Requires="v">
                <p:oleObj spid="_x0000_s54334" name="Equation" r:id="rId3" imgW="711000" imgH="241200" progId="Equation.3">
                  <p:embed/>
                </p:oleObj>
              </mc:Choice>
              <mc:Fallback>
                <p:oleObj name="Equation" r:id="rId3" imgW="711000" imgH="241200" progId="Equation.3">
                  <p:embed/>
                  <p:pic>
                    <p:nvPicPr>
                      <p:cNvPr id="1085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04800"/>
                        <a:ext cx="2062163"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47" name="Object 3"/>
          <p:cNvGraphicFramePr>
            <a:graphicFrameLocks noChangeAspect="1"/>
          </p:cNvGraphicFramePr>
          <p:nvPr/>
        </p:nvGraphicFramePr>
        <p:xfrm>
          <a:off x="1143000" y="2057400"/>
          <a:ext cx="6324600" cy="633413"/>
        </p:xfrm>
        <a:graphic>
          <a:graphicData uri="http://schemas.openxmlformats.org/presentationml/2006/ole">
            <mc:AlternateContent xmlns:mc="http://schemas.openxmlformats.org/markup-compatibility/2006">
              <mc:Choice xmlns:v="urn:schemas-microsoft-com:vml" Requires="v">
                <p:oleObj spid="_x0000_s54335" name="Equation" r:id="rId5" imgW="2286000" imgH="228600" progId="Equation.3">
                  <p:embed/>
                </p:oleObj>
              </mc:Choice>
              <mc:Fallback>
                <p:oleObj name="Equation" r:id="rId5" imgW="2286000" imgH="228600" progId="Equation.3">
                  <p:embed/>
                  <p:pic>
                    <p:nvPicPr>
                      <p:cNvPr id="10854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057400"/>
                        <a:ext cx="6324600"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48" name="Text Box 4"/>
          <p:cNvSpPr txBox="1">
            <a:spLocks noChangeArrowheads="1"/>
          </p:cNvSpPr>
          <p:nvPr/>
        </p:nvSpPr>
        <p:spPr bwMode="auto">
          <a:xfrm>
            <a:off x="3657600" y="4572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i ，j</a:t>
            </a:r>
            <a:r>
              <a:rPr lang="zh-CN" altLang="en-US">
                <a:latin typeface="Tahoma" panose="020B0604030504040204" pitchFamily="34" charset="0"/>
              </a:rPr>
              <a:t>为自由指标，</a:t>
            </a:r>
            <a:r>
              <a:rPr lang="en-US" altLang="zh-CN"/>
              <a:t>k </a:t>
            </a:r>
            <a:r>
              <a:rPr lang="zh-CN" altLang="en-US">
                <a:latin typeface="Tahoma" panose="020B0604030504040204" pitchFamily="34" charset="0"/>
              </a:rPr>
              <a:t>为哑标</a:t>
            </a:r>
          </a:p>
        </p:txBody>
      </p:sp>
      <p:sp>
        <p:nvSpPr>
          <p:cNvPr id="108549" name="Text Box 5"/>
          <p:cNvSpPr txBox="1">
            <a:spLocks noChangeArrowheads="1"/>
          </p:cNvSpPr>
          <p:nvPr/>
        </p:nvSpPr>
        <p:spPr bwMode="auto">
          <a:xfrm>
            <a:off x="1143000" y="11430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表示</a:t>
            </a:r>
            <a:r>
              <a:rPr lang="zh-CN" altLang="en-US"/>
              <a:t>9个方程：</a:t>
            </a:r>
            <a:endParaRPr lang="en-US" altLang="zh-CN"/>
          </a:p>
        </p:txBody>
      </p:sp>
      <p:graphicFrame>
        <p:nvGraphicFramePr>
          <p:cNvPr id="108552" name="Object 8"/>
          <p:cNvGraphicFramePr>
            <a:graphicFrameLocks noChangeAspect="1"/>
          </p:cNvGraphicFramePr>
          <p:nvPr/>
        </p:nvGraphicFramePr>
        <p:xfrm>
          <a:off x="1143000" y="2819400"/>
          <a:ext cx="6429375" cy="633413"/>
        </p:xfrm>
        <a:graphic>
          <a:graphicData uri="http://schemas.openxmlformats.org/presentationml/2006/ole">
            <mc:AlternateContent xmlns:mc="http://schemas.openxmlformats.org/markup-compatibility/2006">
              <mc:Choice xmlns:v="urn:schemas-microsoft-com:vml" Requires="v">
                <p:oleObj spid="_x0000_s54336" name="Equation" r:id="rId7" imgW="2323800" imgH="228600" progId="Equation.3">
                  <p:embed/>
                </p:oleObj>
              </mc:Choice>
              <mc:Fallback>
                <p:oleObj name="Equation" r:id="rId7" imgW="2323800" imgH="228600" progId="Equation.3">
                  <p:embed/>
                  <p:pic>
                    <p:nvPicPr>
                      <p:cNvPr id="10855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819400"/>
                        <a:ext cx="6429375"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3" name="Object 9"/>
          <p:cNvGraphicFramePr>
            <a:graphicFrameLocks noChangeAspect="1"/>
          </p:cNvGraphicFramePr>
          <p:nvPr/>
        </p:nvGraphicFramePr>
        <p:xfrm>
          <a:off x="1143000" y="3581400"/>
          <a:ext cx="6394450" cy="633413"/>
        </p:xfrm>
        <a:graphic>
          <a:graphicData uri="http://schemas.openxmlformats.org/presentationml/2006/ole">
            <mc:AlternateContent xmlns:mc="http://schemas.openxmlformats.org/markup-compatibility/2006">
              <mc:Choice xmlns:v="urn:schemas-microsoft-com:vml" Requires="v">
                <p:oleObj spid="_x0000_s54337" name="Equation" r:id="rId9" imgW="2311200" imgH="228600" progId="Equation.3">
                  <p:embed/>
                </p:oleObj>
              </mc:Choice>
              <mc:Fallback>
                <p:oleObj name="Equation" r:id="rId9" imgW="2311200" imgH="228600" progId="Equation.3">
                  <p:embed/>
                  <p:pic>
                    <p:nvPicPr>
                      <p:cNvPr id="108553"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3581400"/>
                        <a:ext cx="6394450"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4" name="Object 10"/>
          <p:cNvGraphicFramePr>
            <a:graphicFrameLocks noChangeAspect="1"/>
          </p:cNvGraphicFramePr>
          <p:nvPr/>
        </p:nvGraphicFramePr>
        <p:xfrm>
          <a:off x="1143000" y="4495800"/>
          <a:ext cx="6429375" cy="633413"/>
        </p:xfrm>
        <a:graphic>
          <a:graphicData uri="http://schemas.openxmlformats.org/presentationml/2006/ole">
            <mc:AlternateContent xmlns:mc="http://schemas.openxmlformats.org/markup-compatibility/2006">
              <mc:Choice xmlns:v="urn:schemas-microsoft-com:vml" Requires="v">
                <p:oleObj spid="_x0000_s54338" name="Equation" r:id="rId11" imgW="2323800" imgH="228600" progId="Equation.3">
                  <p:embed/>
                </p:oleObj>
              </mc:Choice>
              <mc:Fallback>
                <p:oleObj name="Equation" r:id="rId11" imgW="2323800" imgH="228600" progId="Equation.3">
                  <p:embed/>
                  <p:pic>
                    <p:nvPicPr>
                      <p:cNvPr id="108554"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4495800"/>
                        <a:ext cx="6429375"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5" name="Object 11"/>
          <p:cNvGraphicFramePr>
            <a:graphicFrameLocks noChangeAspect="1"/>
          </p:cNvGraphicFramePr>
          <p:nvPr/>
        </p:nvGraphicFramePr>
        <p:xfrm>
          <a:off x="1219200" y="6096000"/>
          <a:ext cx="6500813" cy="633413"/>
        </p:xfrm>
        <a:graphic>
          <a:graphicData uri="http://schemas.openxmlformats.org/presentationml/2006/ole">
            <mc:AlternateContent xmlns:mc="http://schemas.openxmlformats.org/markup-compatibility/2006">
              <mc:Choice xmlns:v="urn:schemas-microsoft-com:vml" Requires="v">
                <p:oleObj spid="_x0000_s54339" name="Equation" r:id="rId13" imgW="2349360" imgH="228600" progId="Equation.3">
                  <p:embed/>
                </p:oleObj>
              </mc:Choice>
              <mc:Fallback>
                <p:oleObj name="Equation" r:id="rId13" imgW="2349360" imgH="228600" progId="Equation.3">
                  <p:embed/>
                  <p:pic>
                    <p:nvPicPr>
                      <p:cNvPr id="108555"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6096000"/>
                        <a:ext cx="6500813"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7" name="Text Box 13"/>
          <p:cNvSpPr txBox="1">
            <a:spLocks noChangeArrowheads="1"/>
          </p:cNvSpPr>
          <p:nvPr/>
        </p:nvSpPr>
        <p:spPr bwMode="auto">
          <a:xfrm>
            <a:off x="1143000" y="53340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a:t>
            </a:r>
            <a:endParaRPr lang="zh-CN" altLang="en-US">
              <a:latin typeface="Tahoma" panose="020B0604030504040204" pitchFamily="34" charset="0"/>
            </a:endParaRPr>
          </a:p>
        </p:txBody>
      </p:sp>
    </p:spTree>
    <p:extLst>
      <p:ext uri="{BB962C8B-B14F-4D97-AF65-F5344CB8AC3E}">
        <p14:creationId xmlns:p14="http://schemas.microsoft.com/office/powerpoint/2010/main" val="27537718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30" name="Text Box 14"/>
          <p:cNvSpPr txBox="1">
            <a:spLocks noChangeArrowheads="1"/>
          </p:cNvSpPr>
          <p:nvPr/>
        </p:nvSpPr>
        <p:spPr bwMode="auto">
          <a:xfrm>
            <a:off x="704088" y="365125"/>
            <a:ext cx="4197096" cy="579438"/>
          </a:xfrm>
          <a:prstGeom prst="rect">
            <a:avLst/>
          </a:prstGeom>
          <a:solidFill>
            <a:schemeClr val="accent2">
              <a:lumMod val="20000"/>
              <a:lumOff val="80000"/>
            </a:schemeClr>
          </a:solidFill>
          <a:ln>
            <a:noFill/>
          </a:ln>
          <a:effectLst/>
          <a:extLst/>
        </p:spPr>
        <p:txBody>
          <a:bodyPr wrap="square">
            <a:spAutoFit/>
          </a:bodyPr>
          <a:lstStyle/>
          <a:p>
            <a:pPr>
              <a:spcBef>
                <a:spcPct val="50000"/>
              </a:spcBef>
            </a:pPr>
            <a:r>
              <a:rPr lang="zh-CN" altLang="en-US" sz="3200" dirty="0">
                <a:latin typeface="Tahoma" panose="020B0604030504040204" pitchFamily="34" charset="0"/>
              </a:rPr>
              <a:t>1.3 </a:t>
            </a:r>
            <a:r>
              <a:rPr lang="en-US" altLang="zh-CN" sz="3200" dirty="0" err="1">
                <a:latin typeface="Tahoma" panose="020B0604030504040204" pitchFamily="34" charset="0"/>
              </a:rPr>
              <a:t>Kronecker</a:t>
            </a:r>
            <a:r>
              <a:rPr lang="en-US" altLang="zh-CN" sz="3200" dirty="0">
                <a:latin typeface="Tahoma" panose="020B0604030504040204" pitchFamily="34" charset="0"/>
              </a:rPr>
              <a:t> </a:t>
            </a:r>
            <a:r>
              <a:rPr lang="zh-CN" altLang="en-US" sz="3200" dirty="0">
                <a:latin typeface="Tahoma" panose="020B0604030504040204" pitchFamily="34" charset="0"/>
              </a:rPr>
              <a:t>符号</a:t>
            </a:r>
          </a:p>
        </p:txBody>
      </p:sp>
      <p:sp>
        <p:nvSpPr>
          <p:cNvPr id="111631" name="Text Box 15"/>
          <p:cNvSpPr txBox="1">
            <a:spLocks noChangeArrowheads="1"/>
          </p:cNvSpPr>
          <p:nvPr/>
        </p:nvSpPr>
        <p:spPr bwMode="auto">
          <a:xfrm>
            <a:off x="914400" y="11430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在卡氏直角坐标系下，</a:t>
            </a:r>
            <a:r>
              <a:rPr lang="en-US" altLang="zh-CN">
                <a:latin typeface="Tahoma" panose="020B0604030504040204" pitchFamily="34" charset="0"/>
              </a:rPr>
              <a:t>Kronecker </a:t>
            </a:r>
            <a:r>
              <a:rPr lang="zh-CN" altLang="en-US">
                <a:latin typeface="Tahoma" panose="020B0604030504040204" pitchFamily="34" charset="0"/>
              </a:rPr>
              <a:t>符号定义为：</a:t>
            </a:r>
          </a:p>
        </p:txBody>
      </p:sp>
      <p:graphicFrame>
        <p:nvGraphicFramePr>
          <p:cNvPr id="111632" name="Object 16"/>
          <p:cNvGraphicFramePr>
            <a:graphicFrameLocks noChangeAspect="1"/>
          </p:cNvGraphicFramePr>
          <p:nvPr/>
        </p:nvGraphicFramePr>
        <p:xfrm>
          <a:off x="3048000" y="1981200"/>
          <a:ext cx="2590800" cy="1295400"/>
        </p:xfrm>
        <a:graphic>
          <a:graphicData uri="http://schemas.openxmlformats.org/presentationml/2006/ole">
            <mc:AlternateContent xmlns:mc="http://schemas.openxmlformats.org/markup-compatibility/2006">
              <mc:Choice xmlns:v="urn:schemas-microsoft-com:vml" Requires="v">
                <p:oleObj spid="_x0000_s55334" name="Equation" r:id="rId3" imgW="914400" imgH="457200" progId="Equation.3">
                  <p:embed/>
                </p:oleObj>
              </mc:Choice>
              <mc:Fallback>
                <p:oleObj name="Equation" r:id="rId3" imgW="914400" imgH="457200" progId="Equation.3">
                  <p:embed/>
                  <p:pic>
                    <p:nvPicPr>
                      <p:cNvPr id="111632"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981200"/>
                        <a:ext cx="25908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33" name="Object 17"/>
          <p:cNvGraphicFramePr>
            <a:graphicFrameLocks noChangeAspect="1"/>
          </p:cNvGraphicFramePr>
          <p:nvPr/>
        </p:nvGraphicFramePr>
        <p:xfrm>
          <a:off x="2057400" y="4800600"/>
          <a:ext cx="4764088" cy="1878013"/>
        </p:xfrm>
        <a:graphic>
          <a:graphicData uri="http://schemas.openxmlformats.org/presentationml/2006/ole">
            <mc:AlternateContent xmlns:mc="http://schemas.openxmlformats.org/markup-compatibility/2006">
              <mc:Choice xmlns:v="urn:schemas-microsoft-com:vml" Requires="v">
                <p:oleObj spid="_x0000_s55335" name="Equation" r:id="rId5" imgW="1803240" imgH="711000" progId="Equation.3">
                  <p:embed/>
                </p:oleObj>
              </mc:Choice>
              <mc:Fallback>
                <p:oleObj name="Equation" r:id="rId5" imgW="1803240" imgH="711000" progId="Equation.3">
                  <p:embed/>
                  <p:pic>
                    <p:nvPicPr>
                      <p:cNvPr id="111633"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800600"/>
                        <a:ext cx="4764088" cy="187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634" name="Text Box 18"/>
          <p:cNvSpPr txBox="1">
            <a:spLocks noChangeArrowheads="1"/>
          </p:cNvSpPr>
          <p:nvPr/>
        </p:nvSpPr>
        <p:spPr bwMode="auto">
          <a:xfrm>
            <a:off x="914400" y="3581400"/>
            <a:ext cx="731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其中 </a:t>
            </a:r>
            <a:r>
              <a:rPr lang="en-US" altLang="zh-CN"/>
              <a:t>i</a:t>
            </a:r>
            <a:r>
              <a:rPr lang="en-US" altLang="zh-CN">
                <a:latin typeface="Tahoma" panose="020B0604030504040204" pitchFamily="34" charset="0"/>
              </a:rPr>
              <a:t>，</a:t>
            </a:r>
            <a:r>
              <a:rPr lang="en-US" altLang="zh-CN"/>
              <a:t>j </a:t>
            </a:r>
            <a:r>
              <a:rPr lang="zh-CN" altLang="en-US">
                <a:latin typeface="Tahoma" panose="020B0604030504040204" pitchFamily="34" charset="0"/>
              </a:rPr>
              <a:t>为自由指标，取遍</a:t>
            </a:r>
            <a:r>
              <a:rPr lang="zh-CN" altLang="en-US"/>
              <a:t>1，2，3</a:t>
            </a:r>
            <a:r>
              <a:rPr lang="zh-CN" altLang="en-US">
                <a:latin typeface="Tahoma" panose="020B0604030504040204" pitchFamily="34" charset="0"/>
              </a:rPr>
              <a:t>；因此，    可确定一单位矩阵：</a:t>
            </a:r>
          </a:p>
        </p:txBody>
      </p:sp>
      <p:graphicFrame>
        <p:nvGraphicFramePr>
          <p:cNvPr id="111635" name="Object 19"/>
          <p:cNvGraphicFramePr>
            <a:graphicFrameLocks noChangeAspect="1"/>
          </p:cNvGraphicFramePr>
          <p:nvPr>
            <p:extLst>
              <p:ext uri="{D42A27DB-BD31-4B8C-83A1-F6EECF244321}">
                <p14:modId xmlns:p14="http://schemas.microsoft.com/office/powerpoint/2010/main" val="1923565082"/>
              </p:ext>
            </p:extLst>
          </p:nvPr>
        </p:nvGraphicFramePr>
        <p:xfrm>
          <a:off x="5442743" y="3581400"/>
          <a:ext cx="392113" cy="533400"/>
        </p:xfrm>
        <a:graphic>
          <a:graphicData uri="http://schemas.openxmlformats.org/presentationml/2006/ole">
            <mc:AlternateContent xmlns:mc="http://schemas.openxmlformats.org/markup-compatibility/2006">
              <mc:Choice xmlns:v="urn:schemas-microsoft-com:vml" Requires="v">
                <p:oleObj spid="_x0000_s55336" name="Equation" r:id="rId7" imgW="177480" imgH="241200" progId="Equation.3">
                  <p:embed/>
                </p:oleObj>
              </mc:Choice>
              <mc:Fallback>
                <p:oleObj name="Equation" r:id="rId7" imgW="177480" imgH="241200" progId="Equation.3">
                  <p:embed/>
                  <p:pic>
                    <p:nvPicPr>
                      <p:cNvPr id="111635"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2743" y="3581400"/>
                        <a:ext cx="3921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636" name="Rectangle 20"/>
          <p:cNvSpPr>
            <a:spLocks noChangeArrowheads="1"/>
          </p:cNvSpPr>
          <p:nvPr/>
        </p:nvSpPr>
        <p:spPr bwMode="auto">
          <a:xfrm>
            <a:off x="228600" y="2362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Arial" panose="020B0604020202020204" pitchFamily="34" charset="0"/>
                <a:ea typeface="楷体_GB2312" pitchFamily="49" charset="-122"/>
              </a:rPr>
              <a:t>（</a:t>
            </a:r>
            <a:r>
              <a:rPr lang="en-US" altLang="zh-CN">
                <a:latin typeface="Arial" panose="020B0604020202020204" pitchFamily="34" charset="0"/>
                <a:ea typeface="楷体_GB2312" pitchFamily="49" charset="-122"/>
              </a:rPr>
              <a:t>kronecher delta）</a:t>
            </a:r>
            <a:r>
              <a:rPr lang="en-US" altLang="zh-CN">
                <a:latin typeface="Arial" panose="020B0604020202020204" pitchFamily="34" charset="0"/>
              </a:rPr>
              <a:t> </a:t>
            </a:r>
          </a:p>
        </p:txBody>
      </p:sp>
    </p:spTree>
    <p:extLst>
      <p:ext uri="{BB962C8B-B14F-4D97-AF65-F5344CB8AC3E}">
        <p14:creationId xmlns:p14="http://schemas.microsoft.com/office/powerpoint/2010/main" val="104385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756" name="Group 4"/>
          <p:cNvGrpSpPr>
            <a:grpSpLocks/>
          </p:cNvGrpSpPr>
          <p:nvPr/>
        </p:nvGrpSpPr>
        <p:grpSpPr bwMode="auto">
          <a:xfrm>
            <a:off x="1143000" y="1143000"/>
            <a:ext cx="2286000" cy="619125"/>
            <a:chOff x="576" y="336"/>
            <a:chExt cx="1440" cy="390"/>
          </a:xfrm>
        </p:grpSpPr>
        <p:sp>
          <p:nvSpPr>
            <p:cNvPr id="202755" name="Rectangle 3"/>
            <p:cNvSpPr>
              <a:spLocks noChangeArrowheads="1"/>
            </p:cNvSpPr>
            <p:nvPr/>
          </p:nvSpPr>
          <p:spPr bwMode="auto">
            <a:xfrm>
              <a:off x="816" y="38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符号的</a:t>
              </a:r>
              <a:r>
                <a:rPr lang="zh-CN" altLang="en-US" b="1">
                  <a:latin typeface="宋体" panose="02010600030101010101" pitchFamily="2" charset="-122"/>
                </a:rPr>
                <a:t>性质：</a:t>
              </a:r>
              <a:r>
                <a:rPr lang="zh-CN" altLang="en-US"/>
                <a:t> </a:t>
              </a:r>
              <a:endParaRPr lang="zh-CN" altLang="en-US">
                <a:latin typeface="Arial" panose="020B0604020202020204" pitchFamily="34" charset="0"/>
              </a:endParaRPr>
            </a:p>
          </p:txBody>
        </p:sp>
        <p:graphicFrame>
          <p:nvGraphicFramePr>
            <p:cNvPr id="202754" name="Object 2"/>
            <p:cNvGraphicFramePr>
              <a:graphicFrameLocks noChangeAspect="1"/>
            </p:cNvGraphicFramePr>
            <p:nvPr/>
          </p:nvGraphicFramePr>
          <p:xfrm>
            <a:off x="576" y="336"/>
            <a:ext cx="312" cy="390"/>
          </p:xfrm>
          <a:graphic>
            <a:graphicData uri="http://schemas.openxmlformats.org/presentationml/2006/ole">
              <mc:AlternateContent xmlns:mc="http://schemas.openxmlformats.org/markup-compatibility/2006">
                <mc:Choice xmlns:v="urn:schemas-microsoft-com:vml" Requires="v">
                  <p:oleObj spid="_x0000_s56402" r:id="rId3" imgW="190417" imgH="241195" progId="Equation.3">
                    <p:embed/>
                  </p:oleObj>
                </mc:Choice>
                <mc:Fallback>
                  <p:oleObj r:id="rId3" imgW="190417" imgH="241195" progId="Equation.3">
                    <p:embed/>
                    <p:pic>
                      <p:nvPicPr>
                        <p:cNvPr id="2027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336"/>
                          <a:ext cx="312"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2757" name="Rectangle 5"/>
          <p:cNvSpPr>
            <a:spLocks noChangeArrowheads="1"/>
          </p:cNvSpPr>
          <p:nvPr/>
        </p:nvSpPr>
        <p:spPr bwMode="auto">
          <a:xfrm>
            <a:off x="1676400" y="19050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①</a:t>
            </a:r>
            <a:r>
              <a:rPr lang="zh-CN" altLang="en-US"/>
              <a:t> </a:t>
            </a:r>
            <a:r>
              <a:rPr lang="zh-CN" altLang="en-US">
                <a:latin typeface="宋体" panose="02010600030101010101" pitchFamily="2" charset="-122"/>
              </a:rPr>
              <a:t>对称性</a:t>
            </a:r>
            <a:r>
              <a:rPr lang="zh-CN" altLang="en-US" sz="1000"/>
              <a:t> </a:t>
            </a:r>
            <a:endParaRPr lang="zh-CN" altLang="en-US">
              <a:latin typeface="Arial" panose="020B0604020202020204" pitchFamily="34" charset="0"/>
            </a:endParaRPr>
          </a:p>
        </p:txBody>
      </p:sp>
      <p:sp>
        <p:nvSpPr>
          <p:cNvPr id="202759" name="Rectangle 7"/>
          <p:cNvSpPr>
            <a:spLocks noChangeArrowheads="1"/>
          </p:cNvSpPr>
          <p:nvPr/>
        </p:nvSpPr>
        <p:spPr bwMode="auto">
          <a:xfrm>
            <a:off x="4310063"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2758" name="Object 6"/>
          <p:cNvGraphicFramePr>
            <a:graphicFrameLocks noChangeAspect="1"/>
          </p:cNvGraphicFramePr>
          <p:nvPr/>
        </p:nvGraphicFramePr>
        <p:xfrm>
          <a:off x="3733800" y="1905000"/>
          <a:ext cx="1219200" cy="554038"/>
        </p:xfrm>
        <a:graphic>
          <a:graphicData uri="http://schemas.openxmlformats.org/presentationml/2006/ole">
            <mc:AlternateContent xmlns:mc="http://schemas.openxmlformats.org/markup-compatibility/2006">
              <mc:Choice xmlns:v="urn:schemas-microsoft-com:vml" Requires="v">
                <p:oleObj spid="_x0000_s56403" r:id="rId5" imgW="520474" imgH="241195" progId="Equation.DSMT4">
                  <p:embed/>
                </p:oleObj>
              </mc:Choice>
              <mc:Fallback>
                <p:oleObj r:id="rId5" imgW="520474" imgH="241195" progId="Equation.DSMT4">
                  <p:embed/>
                  <p:pic>
                    <p:nvPicPr>
                      <p:cNvPr id="20275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905000"/>
                        <a:ext cx="1219200"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0" name="Rectangle 8"/>
          <p:cNvSpPr>
            <a:spLocks noChangeArrowheads="1"/>
          </p:cNvSpPr>
          <p:nvPr/>
        </p:nvSpPr>
        <p:spPr bwMode="auto">
          <a:xfrm>
            <a:off x="1676400" y="25908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②</a:t>
            </a:r>
            <a:r>
              <a:rPr lang="zh-CN" altLang="en-US"/>
              <a:t> </a:t>
            </a:r>
            <a:r>
              <a:rPr lang="zh-CN" altLang="en-US">
                <a:latin typeface="宋体" panose="02010600030101010101" pitchFamily="2" charset="-122"/>
              </a:rPr>
              <a:t>可进行换标或运算</a:t>
            </a:r>
            <a:r>
              <a:rPr lang="zh-CN" altLang="en-US"/>
              <a:t> </a:t>
            </a:r>
            <a:endParaRPr lang="zh-CN" altLang="en-US">
              <a:latin typeface="Arial" panose="020B0604020202020204" pitchFamily="34" charset="0"/>
            </a:endParaRPr>
          </a:p>
        </p:txBody>
      </p:sp>
      <p:sp>
        <p:nvSpPr>
          <p:cNvPr id="202762" name="Rectangle 10"/>
          <p:cNvSpPr>
            <a:spLocks noChangeArrowheads="1"/>
          </p:cNvSpPr>
          <p:nvPr/>
        </p:nvSpPr>
        <p:spPr bwMode="auto">
          <a:xfrm>
            <a:off x="3948113"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2761" name="Object 9"/>
          <p:cNvGraphicFramePr>
            <a:graphicFrameLocks noChangeAspect="1"/>
          </p:cNvGraphicFramePr>
          <p:nvPr/>
        </p:nvGraphicFramePr>
        <p:xfrm>
          <a:off x="1828800" y="3200400"/>
          <a:ext cx="3124200" cy="3076575"/>
        </p:xfrm>
        <a:graphic>
          <a:graphicData uri="http://schemas.openxmlformats.org/presentationml/2006/ole">
            <mc:AlternateContent xmlns:mc="http://schemas.openxmlformats.org/markup-compatibility/2006">
              <mc:Choice xmlns:v="urn:schemas-microsoft-com:vml" Requires="v">
                <p:oleObj spid="_x0000_s56404" r:id="rId7" imgW="1244600" imgH="1231900" progId="Equation.DSMT4">
                  <p:embed/>
                </p:oleObj>
              </mc:Choice>
              <mc:Fallback>
                <p:oleObj r:id="rId7" imgW="1244600" imgH="1231900" progId="Equation.DSMT4">
                  <p:embed/>
                  <p:pic>
                    <p:nvPicPr>
                      <p:cNvPr id="202761"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3200400"/>
                        <a:ext cx="3124200" cy="307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4" name="Line 12"/>
          <p:cNvSpPr>
            <a:spLocks noChangeShapeType="1"/>
          </p:cNvSpPr>
          <p:nvPr/>
        </p:nvSpPr>
        <p:spPr bwMode="auto">
          <a:xfrm>
            <a:off x="5562600" y="0"/>
            <a:ext cx="0" cy="6858000"/>
          </a:xfrm>
          <a:prstGeom prst="line">
            <a:avLst/>
          </a:prstGeom>
          <a:noFill/>
          <a:ln w="158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6" name="Rectangle 14"/>
          <p:cNvSpPr>
            <a:spLocks noChangeArrowheads="1"/>
          </p:cNvSpPr>
          <p:nvPr/>
        </p:nvSpPr>
        <p:spPr bwMode="auto">
          <a:xfrm>
            <a:off x="403860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2765" name="Object 13"/>
          <p:cNvGraphicFramePr>
            <a:graphicFrameLocks noChangeAspect="1"/>
          </p:cNvGraphicFramePr>
          <p:nvPr/>
        </p:nvGraphicFramePr>
        <p:xfrm>
          <a:off x="3563938" y="981075"/>
          <a:ext cx="2232025" cy="855663"/>
        </p:xfrm>
        <a:graphic>
          <a:graphicData uri="http://schemas.openxmlformats.org/presentationml/2006/ole">
            <mc:AlternateContent xmlns:mc="http://schemas.openxmlformats.org/markup-compatibility/2006">
              <mc:Choice xmlns:v="urn:schemas-microsoft-com:vml" Requires="v">
                <p:oleObj spid="_x0000_s56405" r:id="rId9" imgW="596900" imgH="228600" progId="Equation.DSMT4">
                  <p:embed/>
                </p:oleObj>
              </mc:Choice>
              <mc:Fallback>
                <p:oleObj r:id="rId9" imgW="596900" imgH="228600" progId="Equation.DSMT4">
                  <p:embed/>
                  <p:pic>
                    <p:nvPicPr>
                      <p:cNvPr id="202765"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3938" y="981075"/>
                        <a:ext cx="2232025" cy="855663"/>
                      </a:xfrm>
                      <a:prstGeom prst="rect">
                        <a:avLst/>
                      </a:prstGeom>
                      <a:solidFill>
                        <a:srgbClr val="FFFF99"/>
                      </a:solidFill>
                    </p:spPr>
                  </p:pic>
                </p:oleObj>
              </mc:Fallback>
            </mc:AlternateContent>
          </a:graphicData>
        </a:graphic>
      </p:graphicFrame>
      <p:sp>
        <p:nvSpPr>
          <p:cNvPr id="202768" name="Rectangle 16"/>
          <p:cNvSpPr>
            <a:spLocks noChangeArrowheads="1"/>
          </p:cNvSpPr>
          <p:nvPr/>
        </p:nvSpPr>
        <p:spPr bwMode="auto">
          <a:xfrm>
            <a:off x="3371850"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2767" name="Object 15"/>
          <p:cNvGraphicFramePr>
            <a:graphicFrameLocks noChangeAspect="1"/>
          </p:cNvGraphicFramePr>
          <p:nvPr/>
        </p:nvGraphicFramePr>
        <p:xfrm>
          <a:off x="5715000" y="1924050"/>
          <a:ext cx="3429000" cy="515938"/>
        </p:xfrm>
        <a:graphic>
          <a:graphicData uri="http://schemas.openxmlformats.org/presentationml/2006/ole">
            <mc:AlternateContent xmlns:mc="http://schemas.openxmlformats.org/markup-compatibility/2006">
              <mc:Choice xmlns:v="urn:schemas-microsoft-com:vml" Requires="v">
                <p:oleObj spid="_x0000_s56406" r:id="rId11" imgW="1320227" imgH="203112" progId="Equation.DSMT4">
                  <p:embed/>
                </p:oleObj>
              </mc:Choice>
              <mc:Fallback>
                <p:oleObj r:id="rId11" imgW="1320227" imgH="203112" progId="Equation.DSMT4">
                  <p:embed/>
                  <p:pic>
                    <p:nvPicPr>
                      <p:cNvPr id="202767"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000" y="1924050"/>
                        <a:ext cx="3429000"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0" name="Rectangle 18"/>
          <p:cNvSpPr>
            <a:spLocks noChangeArrowheads="1"/>
          </p:cNvSpPr>
          <p:nvPr/>
        </p:nvSpPr>
        <p:spPr bwMode="auto">
          <a:xfrm>
            <a:off x="2224088"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2769" name="Object 17"/>
          <p:cNvGraphicFramePr>
            <a:graphicFrameLocks noChangeAspect="1"/>
          </p:cNvGraphicFramePr>
          <p:nvPr/>
        </p:nvGraphicFramePr>
        <p:xfrm>
          <a:off x="5791200" y="3048000"/>
          <a:ext cx="2971800" cy="1087438"/>
        </p:xfrm>
        <a:graphic>
          <a:graphicData uri="http://schemas.openxmlformats.org/presentationml/2006/ole">
            <mc:AlternateContent xmlns:mc="http://schemas.openxmlformats.org/markup-compatibility/2006">
              <mc:Choice xmlns:v="urn:schemas-microsoft-com:vml" Requires="v">
                <p:oleObj spid="_x0000_s56407" name="Equation" r:id="rId13" imgW="1282680" imgH="482400" progId="Equation.DSMT4">
                  <p:embed/>
                </p:oleObj>
              </mc:Choice>
              <mc:Fallback>
                <p:oleObj name="Equation" r:id="rId13" imgW="1282680" imgH="482400" progId="Equation.DSMT4">
                  <p:embed/>
                  <p:pic>
                    <p:nvPicPr>
                      <p:cNvPr id="202769"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3048000"/>
                        <a:ext cx="2971800" cy="1087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2" name="Rectangle 20"/>
          <p:cNvSpPr>
            <a:spLocks noChangeArrowheads="1"/>
          </p:cNvSpPr>
          <p:nvPr/>
        </p:nvSpPr>
        <p:spPr bwMode="auto">
          <a:xfrm>
            <a:off x="234315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2771" name="Object 19"/>
          <p:cNvGraphicFramePr>
            <a:graphicFrameLocks noChangeAspect="1"/>
          </p:cNvGraphicFramePr>
          <p:nvPr/>
        </p:nvGraphicFramePr>
        <p:xfrm>
          <a:off x="5715000" y="4572000"/>
          <a:ext cx="3429000" cy="1211263"/>
        </p:xfrm>
        <a:graphic>
          <a:graphicData uri="http://schemas.openxmlformats.org/presentationml/2006/ole">
            <mc:AlternateContent xmlns:mc="http://schemas.openxmlformats.org/markup-compatibility/2006">
              <mc:Choice xmlns:v="urn:schemas-microsoft-com:vml" Requires="v">
                <p:oleObj spid="_x0000_s56408" name="Equation" r:id="rId15" imgW="2070000" imgH="711000" progId="Equation.DSMT4">
                  <p:embed/>
                </p:oleObj>
              </mc:Choice>
              <mc:Fallback>
                <p:oleObj name="Equation" r:id="rId15" imgW="2070000" imgH="711000" progId="Equation.DSMT4">
                  <p:embed/>
                  <p:pic>
                    <p:nvPicPr>
                      <p:cNvPr id="202771"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5000" y="4572000"/>
                        <a:ext cx="3429000" cy="121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0642" name="Rectangle 2"/>
          <p:cNvSpPr>
            <a:spLocks noChangeArrowheads="1"/>
          </p:cNvSpPr>
          <p:nvPr/>
        </p:nvSpPr>
        <p:spPr bwMode="auto">
          <a:xfrm>
            <a:off x="827088" y="404813"/>
            <a:ext cx="422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笛卡尔坐标系的基向量的点积 </a:t>
            </a:r>
          </a:p>
        </p:txBody>
      </p:sp>
      <p:sp>
        <p:nvSpPr>
          <p:cNvPr id="240644" name="Rectangle 4"/>
          <p:cNvSpPr>
            <a:spLocks noChangeArrowheads="1"/>
          </p:cNvSpPr>
          <p:nvPr/>
        </p:nvSpPr>
        <p:spPr bwMode="auto">
          <a:xfrm>
            <a:off x="0" y="3135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0643" name="Object 3"/>
          <p:cNvGraphicFramePr>
            <a:graphicFrameLocks noChangeAspect="1"/>
          </p:cNvGraphicFramePr>
          <p:nvPr/>
        </p:nvGraphicFramePr>
        <p:xfrm>
          <a:off x="5148263" y="188913"/>
          <a:ext cx="2592387" cy="814387"/>
        </p:xfrm>
        <a:graphic>
          <a:graphicData uri="http://schemas.openxmlformats.org/presentationml/2006/ole">
            <mc:AlternateContent xmlns:mc="http://schemas.openxmlformats.org/markup-compatibility/2006">
              <mc:Choice xmlns:v="urn:schemas-microsoft-com:vml" Requires="v">
                <p:oleObj spid="_x0000_s56409" name="Equation" r:id="rId17" imgW="1320227" imgH="418918" progId="Equation.DSMT4">
                  <p:embed/>
                </p:oleObj>
              </mc:Choice>
              <mc:Fallback>
                <p:oleObj name="Equation" r:id="rId17" imgW="1320227" imgH="418918" progId="Equation.DSMT4">
                  <p:embed/>
                  <p:pic>
                    <p:nvPicPr>
                      <p:cNvPr id="240643" name="Object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8263" y="188913"/>
                        <a:ext cx="2592387" cy="81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06337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27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27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02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1143000" y="990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若</a:t>
            </a:r>
          </a:p>
        </p:txBody>
      </p:sp>
      <p:graphicFrame>
        <p:nvGraphicFramePr>
          <p:cNvPr id="117764" name="Object 4"/>
          <p:cNvGraphicFramePr>
            <a:graphicFrameLocks noChangeAspect="1"/>
          </p:cNvGraphicFramePr>
          <p:nvPr/>
        </p:nvGraphicFramePr>
        <p:xfrm>
          <a:off x="1219200" y="2057400"/>
          <a:ext cx="2074863" cy="757238"/>
        </p:xfrm>
        <a:graphic>
          <a:graphicData uri="http://schemas.openxmlformats.org/presentationml/2006/ole">
            <mc:AlternateContent xmlns:mc="http://schemas.openxmlformats.org/markup-compatibility/2006">
              <mc:Choice xmlns:v="urn:schemas-microsoft-com:vml" Requires="v">
                <p:oleObj spid="_x0000_s57406" name="Equation" r:id="rId3" imgW="660240" imgH="241200" progId="Equation.3">
                  <p:embed/>
                </p:oleObj>
              </mc:Choice>
              <mc:Fallback>
                <p:oleObj name="Equation" r:id="rId3" imgW="660240" imgH="241200" progId="Equation.3">
                  <p:embed/>
                  <p:pic>
                    <p:nvPicPr>
                      <p:cNvPr id="1177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057400"/>
                        <a:ext cx="207486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5" name="Object 5"/>
          <p:cNvGraphicFramePr>
            <a:graphicFrameLocks noChangeAspect="1"/>
          </p:cNvGraphicFramePr>
          <p:nvPr/>
        </p:nvGraphicFramePr>
        <p:xfrm>
          <a:off x="1651000" y="857250"/>
          <a:ext cx="1716088" cy="717550"/>
        </p:xfrm>
        <a:graphic>
          <a:graphicData uri="http://schemas.openxmlformats.org/presentationml/2006/ole">
            <mc:AlternateContent xmlns:mc="http://schemas.openxmlformats.org/markup-compatibility/2006">
              <mc:Choice xmlns:v="urn:schemas-microsoft-com:vml" Requires="v">
                <p:oleObj spid="_x0000_s57407" name="Equation" r:id="rId5" imgW="545760" imgH="228600" progId="Equation.3">
                  <p:embed/>
                </p:oleObj>
              </mc:Choice>
              <mc:Fallback>
                <p:oleObj name="Equation" r:id="rId5" imgW="545760" imgH="228600" progId="Equation.3">
                  <p:embed/>
                  <p:pic>
                    <p:nvPicPr>
                      <p:cNvPr id="11776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1000" y="857250"/>
                        <a:ext cx="1716088"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66" name="Text Box 6"/>
          <p:cNvSpPr txBox="1">
            <a:spLocks noChangeArrowheads="1"/>
          </p:cNvSpPr>
          <p:nvPr/>
        </p:nvSpPr>
        <p:spPr bwMode="auto">
          <a:xfrm>
            <a:off x="3505200" y="9906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是相互垂直的单位矢量，则</a:t>
            </a:r>
          </a:p>
        </p:txBody>
      </p:sp>
      <p:graphicFrame>
        <p:nvGraphicFramePr>
          <p:cNvPr id="117774" name="Object 14"/>
          <p:cNvGraphicFramePr>
            <a:graphicFrameLocks noChangeAspect="1"/>
          </p:cNvGraphicFramePr>
          <p:nvPr/>
        </p:nvGraphicFramePr>
        <p:xfrm>
          <a:off x="1219200" y="3124200"/>
          <a:ext cx="6305550" cy="757238"/>
        </p:xfrm>
        <a:graphic>
          <a:graphicData uri="http://schemas.openxmlformats.org/presentationml/2006/ole">
            <mc:AlternateContent xmlns:mc="http://schemas.openxmlformats.org/markup-compatibility/2006">
              <mc:Choice xmlns:v="urn:schemas-microsoft-com:vml" Requires="v">
                <p:oleObj spid="_x0000_s57408" name="Equation" r:id="rId7" imgW="2006280" imgH="241200" progId="Equation.3">
                  <p:embed/>
                </p:oleObj>
              </mc:Choice>
              <mc:Fallback>
                <p:oleObj name="Equation" r:id="rId7" imgW="2006280" imgH="241200" progId="Equation.3">
                  <p:embed/>
                  <p:pic>
                    <p:nvPicPr>
                      <p:cNvPr id="117774"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124200"/>
                        <a:ext cx="6305550"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75" name="Text Box 15"/>
          <p:cNvSpPr txBox="1">
            <a:spLocks noChangeArrowheads="1"/>
          </p:cNvSpPr>
          <p:nvPr/>
        </p:nvSpPr>
        <p:spPr bwMode="auto">
          <a:xfrm>
            <a:off x="3276600" y="2209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，但</a:t>
            </a:r>
          </a:p>
        </p:txBody>
      </p:sp>
      <p:graphicFrame>
        <p:nvGraphicFramePr>
          <p:cNvPr id="117776" name="Object 16"/>
          <p:cNvGraphicFramePr>
            <a:graphicFrameLocks noChangeAspect="1"/>
          </p:cNvGraphicFramePr>
          <p:nvPr/>
        </p:nvGraphicFramePr>
        <p:xfrm>
          <a:off x="1905000" y="4114800"/>
          <a:ext cx="4349750" cy="757238"/>
        </p:xfrm>
        <a:graphic>
          <a:graphicData uri="http://schemas.openxmlformats.org/presentationml/2006/ole">
            <mc:AlternateContent xmlns:mc="http://schemas.openxmlformats.org/markup-compatibility/2006">
              <mc:Choice xmlns:v="urn:schemas-microsoft-com:vml" Requires="v">
                <p:oleObj spid="_x0000_s57409" name="Equation" r:id="rId9" imgW="1384200" imgH="241200" progId="Equation.3">
                  <p:embed/>
                </p:oleObj>
              </mc:Choice>
              <mc:Fallback>
                <p:oleObj name="Equation" r:id="rId9" imgW="1384200" imgH="241200" progId="Equation.3">
                  <p:embed/>
                  <p:pic>
                    <p:nvPicPr>
                      <p:cNvPr id="117776"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4114800"/>
                        <a:ext cx="4349750"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77" name="Text Box 17"/>
          <p:cNvSpPr txBox="1">
            <a:spLocks noChangeArrowheads="1"/>
          </p:cNvSpPr>
          <p:nvPr/>
        </p:nvSpPr>
        <p:spPr bwMode="auto">
          <a:xfrm>
            <a:off x="1295400" y="4267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而</a:t>
            </a:r>
          </a:p>
        </p:txBody>
      </p:sp>
      <p:sp>
        <p:nvSpPr>
          <p:cNvPr id="117778" name="Text Box 18"/>
          <p:cNvSpPr txBox="1">
            <a:spLocks noChangeArrowheads="1"/>
          </p:cNvSpPr>
          <p:nvPr/>
        </p:nvSpPr>
        <p:spPr bwMode="auto">
          <a:xfrm>
            <a:off x="6477000" y="4267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，故</a:t>
            </a:r>
          </a:p>
        </p:txBody>
      </p:sp>
      <p:graphicFrame>
        <p:nvGraphicFramePr>
          <p:cNvPr id="117779" name="Object 19"/>
          <p:cNvGraphicFramePr>
            <a:graphicFrameLocks noChangeAspect="1"/>
          </p:cNvGraphicFramePr>
          <p:nvPr/>
        </p:nvGraphicFramePr>
        <p:xfrm>
          <a:off x="3067050" y="5181600"/>
          <a:ext cx="2035175" cy="757238"/>
        </p:xfrm>
        <a:graphic>
          <a:graphicData uri="http://schemas.openxmlformats.org/presentationml/2006/ole">
            <mc:AlternateContent xmlns:mc="http://schemas.openxmlformats.org/markup-compatibility/2006">
              <mc:Choice xmlns:v="urn:schemas-microsoft-com:vml" Requires="v">
                <p:oleObj spid="_x0000_s57410" name="Equation" r:id="rId11" imgW="647640" imgH="241200" progId="Equation.3">
                  <p:embed/>
                </p:oleObj>
              </mc:Choice>
              <mc:Fallback>
                <p:oleObj name="Equation" r:id="rId11" imgW="647640" imgH="241200" progId="Equation.3">
                  <p:embed/>
                  <p:pic>
                    <p:nvPicPr>
                      <p:cNvPr id="117779"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7050" y="5181600"/>
                        <a:ext cx="2035175"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80" name="Object 20"/>
          <p:cNvGraphicFramePr>
            <a:graphicFrameLocks noChangeAspect="1"/>
          </p:cNvGraphicFramePr>
          <p:nvPr/>
        </p:nvGraphicFramePr>
        <p:xfrm>
          <a:off x="2895600" y="304800"/>
          <a:ext cx="1676400" cy="642938"/>
        </p:xfrm>
        <a:graphic>
          <a:graphicData uri="http://schemas.openxmlformats.org/presentationml/2006/ole">
            <mc:AlternateContent xmlns:mc="http://schemas.openxmlformats.org/markup-compatibility/2006">
              <mc:Choice xmlns:v="urn:schemas-microsoft-com:vml" Requires="v">
                <p:oleObj spid="_x0000_s57411" r:id="rId13" imgW="596900" imgH="228600" progId="Equation.DSMT4">
                  <p:embed/>
                </p:oleObj>
              </mc:Choice>
              <mc:Fallback>
                <p:oleObj r:id="rId13" imgW="596900" imgH="228600" progId="Equation.DSMT4">
                  <p:embed/>
                  <p:pic>
                    <p:nvPicPr>
                      <p:cNvPr id="11778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95600" y="304800"/>
                        <a:ext cx="1676400"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31085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3" name="Text Box 23"/>
          <p:cNvSpPr txBox="1">
            <a:spLocks noChangeArrowheads="1"/>
          </p:cNvSpPr>
          <p:nvPr/>
        </p:nvSpPr>
        <p:spPr bwMode="auto">
          <a:xfrm>
            <a:off x="1143000" y="990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注意：</a:t>
            </a:r>
          </a:p>
        </p:txBody>
      </p:sp>
      <p:graphicFrame>
        <p:nvGraphicFramePr>
          <p:cNvPr id="112664" name="Object 24"/>
          <p:cNvGraphicFramePr>
            <a:graphicFrameLocks noChangeAspect="1"/>
          </p:cNvGraphicFramePr>
          <p:nvPr/>
        </p:nvGraphicFramePr>
        <p:xfrm>
          <a:off x="5486400" y="838200"/>
          <a:ext cx="1316038" cy="757238"/>
        </p:xfrm>
        <a:graphic>
          <a:graphicData uri="http://schemas.openxmlformats.org/presentationml/2006/ole">
            <mc:AlternateContent xmlns:mc="http://schemas.openxmlformats.org/markup-compatibility/2006">
              <mc:Choice xmlns:v="urn:schemas-microsoft-com:vml" Requires="v">
                <p:oleObj spid="_x0000_s58436" name="Equation" r:id="rId3" imgW="419040" imgH="241200" progId="Equation.3">
                  <p:embed/>
                </p:oleObj>
              </mc:Choice>
              <mc:Fallback>
                <p:oleObj name="Equation" r:id="rId3" imgW="419040" imgH="241200" progId="Equation.3">
                  <p:embed/>
                  <p:pic>
                    <p:nvPicPr>
                      <p:cNvPr id="112664"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838200"/>
                        <a:ext cx="1316038"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66" name="Object 26"/>
          <p:cNvGraphicFramePr>
            <a:graphicFrameLocks noChangeAspect="1"/>
          </p:cNvGraphicFramePr>
          <p:nvPr/>
        </p:nvGraphicFramePr>
        <p:xfrm>
          <a:off x="2209800" y="838200"/>
          <a:ext cx="598488" cy="757238"/>
        </p:xfrm>
        <a:graphic>
          <a:graphicData uri="http://schemas.openxmlformats.org/presentationml/2006/ole">
            <mc:AlternateContent xmlns:mc="http://schemas.openxmlformats.org/markup-compatibility/2006">
              <mc:Choice xmlns:v="urn:schemas-microsoft-com:vml" Requires="v">
                <p:oleObj spid="_x0000_s58437" name="Equation" r:id="rId5" imgW="190440" imgH="241200" progId="Equation.3">
                  <p:embed/>
                </p:oleObj>
              </mc:Choice>
              <mc:Fallback>
                <p:oleObj name="Equation" r:id="rId5" imgW="190440" imgH="241200" progId="Equation.3">
                  <p:embed/>
                  <p:pic>
                    <p:nvPicPr>
                      <p:cNvPr id="112666"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838200"/>
                        <a:ext cx="598488"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67" name="Text Box 27"/>
          <p:cNvSpPr txBox="1">
            <a:spLocks noChangeArrowheads="1"/>
          </p:cNvSpPr>
          <p:nvPr/>
        </p:nvSpPr>
        <p:spPr bwMode="auto">
          <a:xfrm>
            <a:off x="2895600" y="9906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是一个数值，即</a:t>
            </a:r>
          </a:p>
        </p:txBody>
      </p:sp>
      <p:graphicFrame>
        <p:nvGraphicFramePr>
          <p:cNvPr id="112670" name="Object 30"/>
          <p:cNvGraphicFramePr>
            <a:graphicFrameLocks noChangeAspect="1"/>
          </p:cNvGraphicFramePr>
          <p:nvPr/>
        </p:nvGraphicFramePr>
        <p:xfrm>
          <a:off x="1547813" y="1700213"/>
          <a:ext cx="598487" cy="757237"/>
        </p:xfrm>
        <a:graphic>
          <a:graphicData uri="http://schemas.openxmlformats.org/presentationml/2006/ole">
            <mc:AlternateContent xmlns:mc="http://schemas.openxmlformats.org/markup-compatibility/2006">
              <mc:Choice xmlns:v="urn:schemas-microsoft-com:vml" Requires="v">
                <p:oleObj spid="_x0000_s58438" name="Equation" r:id="rId7" imgW="190440" imgH="241200" progId="Equation.3">
                  <p:embed/>
                </p:oleObj>
              </mc:Choice>
              <mc:Fallback>
                <p:oleObj name="Equation" r:id="rId7" imgW="190440" imgH="241200" progId="Equation.3">
                  <p:embed/>
                  <p:pic>
                    <p:nvPicPr>
                      <p:cNvPr id="11267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1700213"/>
                        <a:ext cx="598487"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71" name="Text Box 31"/>
          <p:cNvSpPr txBox="1">
            <a:spLocks noChangeArrowheads="1"/>
          </p:cNvSpPr>
          <p:nvPr/>
        </p:nvSpPr>
        <p:spPr bwMode="auto">
          <a:xfrm>
            <a:off x="2195513" y="1844675"/>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的作用：1）换指标；2）选择求和。</a:t>
            </a:r>
          </a:p>
        </p:txBody>
      </p:sp>
      <p:sp>
        <p:nvSpPr>
          <p:cNvPr id="112672" name="Text Box 32"/>
          <p:cNvSpPr txBox="1">
            <a:spLocks noChangeArrowheads="1"/>
          </p:cNvSpPr>
          <p:nvPr/>
        </p:nvSpPr>
        <p:spPr bwMode="auto">
          <a:xfrm>
            <a:off x="1116013" y="3284538"/>
            <a:ext cx="1066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chemeClr val="accent4">
                    <a:lumMod val="75000"/>
                  </a:schemeClr>
                </a:solidFill>
                <a:latin typeface="Tahoma" panose="020B0604030504040204" pitchFamily="34" charset="0"/>
              </a:rPr>
              <a:t>例1：</a:t>
            </a:r>
          </a:p>
        </p:txBody>
      </p:sp>
      <p:graphicFrame>
        <p:nvGraphicFramePr>
          <p:cNvPr id="112673" name="Object 33"/>
          <p:cNvGraphicFramePr>
            <a:graphicFrameLocks noChangeAspect="1"/>
          </p:cNvGraphicFramePr>
          <p:nvPr/>
        </p:nvGraphicFramePr>
        <p:xfrm>
          <a:off x="2268538" y="3284538"/>
          <a:ext cx="1447800" cy="573087"/>
        </p:xfrm>
        <a:graphic>
          <a:graphicData uri="http://schemas.openxmlformats.org/presentationml/2006/ole">
            <mc:AlternateContent xmlns:mc="http://schemas.openxmlformats.org/markup-compatibility/2006">
              <mc:Choice xmlns:v="urn:schemas-microsoft-com:vml" Requires="v">
                <p:oleObj spid="_x0000_s58439" name="Equation" r:id="rId9" imgW="545760" imgH="215640" progId="Equation.3">
                  <p:embed/>
                </p:oleObj>
              </mc:Choice>
              <mc:Fallback>
                <p:oleObj name="Equation" r:id="rId9" imgW="545760" imgH="215640" progId="Equation.3">
                  <p:embed/>
                  <p:pic>
                    <p:nvPicPr>
                      <p:cNvPr id="112673"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3284538"/>
                        <a:ext cx="1447800"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4" name="Object 34"/>
          <p:cNvGraphicFramePr>
            <a:graphicFrameLocks noChangeAspect="1"/>
          </p:cNvGraphicFramePr>
          <p:nvPr/>
        </p:nvGraphicFramePr>
        <p:xfrm>
          <a:off x="2484438" y="4076700"/>
          <a:ext cx="3063875" cy="641350"/>
        </p:xfrm>
        <a:graphic>
          <a:graphicData uri="http://schemas.openxmlformats.org/presentationml/2006/ole">
            <mc:AlternateContent xmlns:mc="http://schemas.openxmlformats.org/markup-compatibility/2006">
              <mc:Choice xmlns:v="urn:schemas-microsoft-com:vml" Requires="v">
                <p:oleObj spid="_x0000_s58440" name="Equation" r:id="rId11" imgW="1155600" imgH="241200" progId="Equation.3">
                  <p:embed/>
                </p:oleObj>
              </mc:Choice>
              <mc:Fallback>
                <p:oleObj name="Equation" r:id="rId11" imgW="1155600" imgH="241200" progId="Equation.3">
                  <p:embed/>
                  <p:pic>
                    <p:nvPicPr>
                      <p:cNvPr id="112674"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4076700"/>
                        <a:ext cx="30638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77" name="Line 37"/>
          <p:cNvSpPr>
            <a:spLocks noChangeShapeType="1"/>
          </p:cNvSpPr>
          <p:nvPr/>
        </p:nvSpPr>
        <p:spPr bwMode="auto">
          <a:xfrm>
            <a:off x="4343400" y="48768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678" name="Text Box 38"/>
          <p:cNvSpPr txBox="1">
            <a:spLocks noChangeArrowheads="1"/>
          </p:cNvSpPr>
          <p:nvPr/>
        </p:nvSpPr>
        <p:spPr bwMode="auto">
          <a:xfrm>
            <a:off x="1524000" y="5181600"/>
            <a:ext cx="6324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chemeClr val="accent4">
                    <a:lumMod val="75000"/>
                  </a:schemeClr>
                </a:solidFill>
                <a:latin typeface="Tahoma" panose="020B0604030504040204" pitchFamily="34" charset="0"/>
              </a:rPr>
              <a:t>思路：</a:t>
            </a:r>
            <a:r>
              <a:rPr lang="zh-CN" altLang="en-US" sz="2000" dirty="0">
                <a:latin typeface="Tahoma" panose="020B0604030504040204" pitchFamily="34" charset="0"/>
              </a:rPr>
              <a:t>把要被替换的指标 </a:t>
            </a:r>
            <a:r>
              <a:rPr lang="en-US" altLang="zh-CN" sz="2000" dirty="0" err="1">
                <a:latin typeface="Tahoma" panose="020B0604030504040204" pitchFamily="34" charset="0"/>
              </a:rPr>
              <a:t>i</a:t>
            </a:r>
            <a:r>
              <a:rPr lang="en-US" altLang="zh-CN" sz="2000" dirty="0">
                <a:latin typeface="Tahoma" panose="020B0604030504040204" pitchFamily="34" charset="0"/>
              </a:rPr>
              <a:t> </a:t>
            </a:r>
            <a:r>
              <a:rPr lang="zh-CN" altLang="en-US" sz="2000" dirty="0">
                <a:latin typeface="Tahoma" panose="020B0604030504040204" pitchFamily="34" charset="0"/>
              </a:rPr>
              <a:t>变成哑标，哑标能用任意字母，因此可用变换后的字母 </a:t>
            </a:r>
            <a:r>
              <a:rPr lang="en-US" altLang="zh-CN" sz="2000" dirty="0">
                <a:latin typeface="Tahoma" panose="020B0604030504040204" pitchFamily="34" charset="0"/>
              </a:rPr>
              <a:t>k </a:t>
            </a:r>
            <a:r>
              <a:rPr lang="zh-CN" altLang="en-US" sz="2000" dirty="0">
                <a:latin typeface="Tahoma" panose="020B0604030504040204" pitchFamily="34" charset="0"/>
              </a:rPr>
              <a:t>表示</a:t>
            </a:r>
          </a:p>
        </p:txBody>
      </p:sp>
      <p:sp>
        <p:nvSpPr>
          <p:cNvPr id="153611" name="Rectangle 1035"/>
          <p:cNvSpPr>
            <a:spLocks noChangeArrowheads="1"/>
          </p:cNvSpPr>
          <p:nvPr/>
        </p:nvSpPr>
        <p:spPr bwMode="auto">
          <a:xfrm>
            <a:off x="0" y="3208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3610" name="Object 1034"/>
          <p:cNvGraphicFramePr>
            <a:graphicFrameLocks noChangeAspect="1"/>
          </p:cNvGraphicFramePr>
          <p:nvPr/>
        </p:nvGraphicFramePr>
        <p:xfrm>
          <a:off x="1543050" y="2492375"/>
          <a:ext cx="6418263" cy="615950"/>
        </p:xfrm>
        <a:graphic>
          <a:graphicData uri="http://schemas.openxmlformats.org/presentationml/2006/ole">
            <mc:AlternateContent xmlns:mc="http://schemas.openxmlformats.org/markup-compatibility/2006">
              <mc:Choice xmlns:v="urn:schemas-microsoft-com:vml" Requires="v">
                <p:oleObj spid="_x0000_s58441" name="Equation" r:id="rId13" imgW="2412720" imgH="241200" progId="Equation.DSMT4">
                  <p:embed/>
                </p:oleObj>
              </mc:Choice>
              <mc:Fallback>
                <p:oleObj name="Equation" r:id="rId13" imgW="2412720" imgH="241200" progId="Equation.DSMT4">
                  <p:embed/>
                  <p:pic>
                    <p:nvPicPr>
                      <p:cNvPr id="153610" name="Object 10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3050" y="2492375"/>
                        <a:ext cx="6418263"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853176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6" name="Text Box 10"/>
          <p:cNvSpPr txBox="1">
            <a:spLocks noChangeArrowheads="1"/>
          </p:cNvSpPr>
          <p:nvPr/>
        </p:nvSpPr>
        <p:spPr bwMode="auto">
          <a:xfrm>
            <a:off x="1066800" y="990600"/>
            <a:ext cx="1066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chemeClr val="accent4">
                    <a:lumMod val="75000"/>
                  </a:schemeClr>
                </a:solidFill>
                <a:latin typeface="Tahoma" panose="020B0604030504040204" pitchFamily="34" charset="0"/>
              </a:rPr>
              <a:t>例</a:t>
            </a:r>
            <a:r>
              <a:rPr lang="zh-CN" altLang="en-US" sz="2000" b="1" dirty="0">
                <a:solidFill>
                  <a:schemeClr val="accent4">
                    <a:lumMod val="75000"/>
                  </a:schemeClr>
                </a:solidFill>
              </a:rPr>
              <a:t>2</a:t>
            </a:r>
            <a:r>
              <a:rPr lang="zh-CN" altLang="en-US" dirty="0">
                <a:solidFill>
                  <a:schemeClr val="folHlink"/>
                </a:solidFill>
                <a:latin typeface="Tahoma" panose="020B0604030504040204" pitchFamily="34" charset="0"/>
              </a:rPr>
              <a:t>：</a:t>
            </a:r>
          </a:p>
        </p:txBody>
      </p:sp>
      <p:graphicFrame>
        <p:nvGraphicFramePr>
          <p:cNvPr id="116747" name="Object 11"/>
          <p:cNvGraphicFramePr>
            <a:graphicFrameLocks noChangeAspect="1"/>
          </p:cNvGraphicFramePr>
          <p:nvPr/>
        </p:nvGraphicFramePr>
        <p:xfrm>
          <a:off x="2057400" y="914400"/>
          <a:ext cx="1481138" cy="639763"/>
        </p:xfrm>
        <a:graphic>
          <a:graphicData uri="http://schemas.openxmlformats.org/presentationml/2006/ole">
            <mc:AlternateContent xmlns:mc="http://schemas.openxmlformats.org/markup-compatibility/2006">
              <mc:Choice xmlns:v="urn:schemas-microsoft-com:vml" Requires="v">
                <p:oleObj spid="_x0000_s59490" name="Equation" r:id="rId3" imgW="558720" imgH="241200" progId="Equation.3">
                  <p:embed/>
                </p:oleObj>
              </mc:Choice>
              <mc:Fallback>
                <p:oleObj name="Equation" r:id="rId3" imgW="558720" imgH="241200" progId="Equation.3">
                  <p:embed/>
                  <p:pic>
                    <p:nvPicPr>
                      <p:cNvPr id="116747"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914400"/>
                        <a:ext cx="1481138"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8" name="Object 12"/>
          <p:cNvGraphicFramePr>
            <a:graphicFrameLocks noChangeAspect="1"/>
          </p:cNvGraphicFramePr>
          <p:nvPr/>
        </p:nvGraphicFramePr>
        <p:xfrm>
          <a:off x="1219200" y="1828800"/>
          <a:ext cx="2930525" cy="641350"/>
        </p:xfrm>
        <a:graphic>
          <a:graphicData uri="http://schemas.openxmlformats.org/presentationml/2006/ole">
            <mc:AlternateContent xmlns:mc="http://schemas.openxmlformats.org/markup-compatibility/2006">
              <mc:Choice xmlns:v="urn:schemas-microsoft-com:vml" Requires="v">
                <p:oleObj spid="_x0000_s59491" name="Equation" r:id="rId5" imgW="1104840" imgH="241200" progId="Equation.3">
                  <p:embed/>
                </p:oleObj>
              </mc:Choice>
              <mc:Fallback>
                <p:oleObj name="Equation" r:id="rId5" imgW="1104840" imgH="241200" progId="Equation.3">
                  <p:embed/>
                  <p:pic>
                    <p:nvPicPr>
                      <p:cNvPr id="116748"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828800"/>
                        <a:ext cx="29305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62" name="Text Box 26"/>
          <p:cNvSpPr txBox="1">
            <a:spLocks noChangeArrowheads="1"/>
          </p:cNvSpPr>
          <p:nvPr/>
        </p:nvSpPr>
        <p:spPr bwMode="auto">
          <a:xfrm>
            <a:off x="1143000" y="4267200"/>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chemeClr val="accent4">
                    <a:lumMod val="75000"/>
                  </a:schemeClr>
                </a:solidFill>
                <a:latin typeface="Tahoma" panose="020B0604030504040204" pitchFamily="34" charset="0"/>
              </a:rPr>
              <a:t>例</a:t>
            </a:r>
            <a:r>
              <a:rPr lang="zh-CN" altLang="en-US" sz="2000" b="1" dirty="0">
                <a:solidFill>
                  <a:schemeClr val="accent4">
                    <a:lumMod val="75000"/>
                  </a:schemeClr>
                </a:solidFill>
              </a:rPr>
              <a:t>3</a:t>
            </a:r>
            <a:r>
              <a:rPr lang="zh-CN" altLang="en-US" sz="2000" dirty="0">
                <a:solidFill>
                  <a:schemeClr val="accent4">
                    <a:lumMod val="75000"/>
                  </a:schemeClr>
                </a:solidFill>
                <a:latin typeface="Tahoma" panose="020B0604030504040204" pitchFamily="34" charset="0"/>
              </a:rPr>
              <a:t>：</a:t>
            </a:r>
          </a:p>
        </p:txBody>
      </p:sp>
      <p:graphicFrame>
        <p:nvGraphicFramePr>
          <p:cNvPr id="116763" name="Object 27"/>
          <p:cNvGraphicFramePr>
            <a:graphicFrameLocks noChangeAspect="1"/>
          </p:cNvGraphicFramePr>
          <p:nvPr/>
        </p:nvGraphicFramePr>
        <p:xfrm>
          <a:off x="2057400" y="4191000"/>
          <a:ext cx="1144588" cy="639763"/>
        </p:xfrm>
        <a:graphic>
          <a:graphicData uri="http://schemas.openxmlformats.org/presentationml/2006/ole">
            <mc:AlternateContent xmlns:mc="http://schemas.openxmlformats.org/markup-compatibility/2006">
              <mc:Choice xmlns:v="urn:schemas-microsoft-com:vml" Requires="v">
                <p:oleObj spid="_x0000_s59492" name="Equation" r:id="rId7" imgW="431640" imgH="241200" progId="Equation.3">
                  <p:embed/>
                </p:oleObj>
              </mc:Choice>
              <mc:Fallback>
                <p:oleObj name="Equation" r:id="rId7" imgW="431640" imgH="241200" progId="Equation.3">
                  <p:embed/>
                  <p:pic>
                    <p:nvPicPr>
                      <p:cNvPr id="116763"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4191000"/>
                        <a:ext cx="1144588"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64" name="Object 28"/>
          <p:cNvGraphicFramePr>
            <a:graphicFrameLocks noChangeAspect="1"/>
          </p:cNvGraphicFramePr>
          <p:nvPr/>
        </p:nvGraphicFramePr>
        <p:xfrm>
          <a:off x="2971800" y="5029200"/>
          <a:ext cx="1077913" cy="336550"/>
        </p:xfrm>
        <a:graphic>
          <a:graphicData uri="http://schemas.openxmlformats.org/presentationml/2006/ole">
            <mc:AlternateContent xmlns:mc="http://schemas.openxmlformats.org/markup-compatibility/2006">
              <mc:Choice xmlns:v="urn:schemas-microsoft-com:vml" Requires="v">
                <p:oleObj spid="_x0000_s59493" name="Equation" r:id="rId9" imgW="406080" imgH="126720" progId="Equation.3">
                  <p:embed/>
                </p:oleObj>
              </mc:Choice>
              <mc:Fallback>
                <p:oleObj name="Equation" r:id="rId9" imgW="406080" imgH="126720" progId="Equation.3">
                  <p:embed/>
                  <p:pic>
                    <p:nvPicPr>
                      <p:cNvPr id="116764"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5029200"/>
                        <a:ext cx="10779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65" name="Text Box 29"/>
          <p:cNvSpPr txBox="1">
            <a:spLocks noChangeArrowheads="1"/>
          </p:cNvSpPr>
          <p:nvPr/>
        </p:nvSpPr>
        <p:spPr bwMode="auto">
          <a:xfrm>
            <a:off x="5148263" y="4221163"/>
            <a:ext cx="1274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个数，</a:t>
            </a:r>
          </a:p>
        </p:txBody>
      </p:sp>
      <p:sp>
        <p:nvSpPr>
          <p:cNvPr id="116766" name="Text Box 30"/>
          <p:cNvSpPr txBox="1">
            <a:spLocks noChangeArrowheads="1"/>
          </p:cNvSpPr>
          <p:nvPr/>
        </p:nvSpPr>
        <p:spPr bwMode="auto">
          <a:xfrm>
            <a:off x="4191000" y="49530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项的和。</a:t>
            </a:r>
          </a:p>
        </p:txBody>
      </p:sp>
      <p:graphicFrame>
        <p:nvGraphicFramePr>
          <p:cNvPr id="116768" name="Object 32"/>
          <p:cNvGraphicFramePr>
            <a:graphicFrameLocks noChangeAspect="1"/>
          </p:cNvGraphicFramePr>
          <p:nvPr/>
        </p:nvGraphicFramePr>
        <p:xfrm>
          <a:off x="2057400" y="5715000"/>
          <a:ext cx="4683125" cy="639763"/>
        </p:xfrm>
        <a:graphic>
          <a:graphicData uri="http://schemas.openxmlformats.org/presentationml/2006/ole">
            <mc:AlternateContent xmlns:mc="http://schemas.openxmlformats.org/markup-compatibility/2006">
              <mc:Choice xmlns:v="urn:schemas-microsoft-com:vml" Requires="v">
                <p:oleObj spid="_x0000_s59494" name="Equation" r:id="rId11" imgW="1765080" imgH="241200" progId="Equation.3">
                  <p:embed/>
                </p:oleObj>
              </mc:Choice>
              <mc:Fallback>
                <p:oleObj name="Equation" r:id="rId11" imgW="1765080" imgH="241200" progId="Equation.3">
                  <p:embed/>
                  <p:pic>
                    <p:nvPicPr>
                      <p:cNvPr id="116768"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5715000"/>
                        <a:ext cx="4683125"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69" name="Object 33"/>
          <p:cNvGraphicFramePr>
            <a:graphicFrameLocks noChangeAspect="1"/>
          </p:cNvGraphicFramePr>
          <p:nvPr/>
        </p:nvGraphicFramePr>
        <p:xfrm>
          <a:off x="3276600" y="4191000"/>
          <a:ext cx="1717675" cy="608013"/>
        </p:xfrm>
        <a:graphic>
          <a:graphicData uri="http://schemas.openxmlformats.org/presentationml/2006/ole">
            <mc:AlternateContent xmlns:mc="http://schemas.openxmlformats.org/markup-compatibility/2006">
              <mc:Choice xmlns:v="urn:schemas-microsoft-com:vml" Requires="v">
                <p:oleObj spid="_x0000_s59495" name="Equation" r:id="rId13" imgW="647640" imgH="228600" progId="Equation.3">
                  <p:embed/>
                </p:oleObj>
              </mc:Choice>
              <mc:Fallback>
                <p:oleObj name="Equation" r:id="rId13" imgW="647640" imgH="228600" progId="Equation.3">
                  <p:embed/>
                  <p:pic>
                    <p:nvPicPr>
                      <p:cNvPr id="116769"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600" y="4191000"/>
                        <a:ext cx="1717675"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70" name="Text Box 34"/>
          <p:cNvSpPr txBox="1">
            <a:spLocks noChangeArrowheads="1"/>
          </p:cNvSpPr>
          <p:nvPr/>
        </p:nvSpPr>
        <p:spPr bwMode="auto">
          <a:xfrm>
            <a:off x="2133600" y="4953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求</a:t>
            </a:r>
          </a:p>
        </p:txBody>
      </p:sp>
      <p:sp>
        <p:nvSpPr>
          <p:cNvPr id="116771" name="Line 35"/>
          <p:cNvSpPr>
            <a:spLocks noChangeShapeType="1"/>
          </p:cNvSpPr>
          <p:nvPr/>
        </p:nvSpPr>
        <p:spPr bwMode="auto">
          <a:xfrm>
            <a:off x="2743200" y="2349500"/>
            <a:ext cx="15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2" name="Text Box 36"/>
          <p:cNvSpPr txBox="1">
            <a:spLocks noChangeArrowheads="1"/>
          </p:cNvSpPr>
          <p:nvPr/>
        </p:nvSpPr>
        <p:spPr bwMode="auto">
          <a:xfrm>
            <a:off x="684213" y="2781300"/>
            <a:ext cx="193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特别地，</a:t>
            </a:r>
          </a:p>
        </p:txBody>
      </p:sp>
      <p:graphicFrame>
        <p:nvGraphicFramePr>
          <p:cNvPr id="116773" name="Object 37"/>
          <p:cNvGraphicFramePr>
            <a:graphicFrameLocks noChangeAspect="1"/>
          </p:cNvGraphicFramePr>
          <p:nvPr/>
        </p:nvGraphicFramePr>
        <p:xfrm>
          <a:off x="609600" y="3276600"/>
          <a:ext cx="1819275" cy="641350"/>
        </p:xfrm>
        <a:graphic>
          <a:graphicData uri="http://schemas.openxmlformats.org/presentationml/2006/ole">
            <mc:AlternateContent xmlns:mc="http://schemas.openxmlformats.org/markup-compatibility/2006">
              <mc:Choice xmlns:v="urn:schemas-microsoft-com:vml" Requires="v">
                <p:oleObj spid="_x0000_s59496" name="Equation" r:id="rId15" imgW="685800" imgH="241200" progId="Equation.3">
                  <p:embed/>
                </p:oleObj>
              </mc:Choice>
              <mc:Fallback>
                <p:oleObj name="Equation" r:id="rId15" imgW="685800" imgH="241200" progId="Equation.3">
                  <p:embed/>
                  <p:pic>
                    <p:nvPicPr>
                      <p:cNvPr id="116773"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 y="3276600"/>
                        <a:ext cx="18192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74" name="Object 38"/>
          <p:cNvGraphicFramePr>
            <a:graphicFrameLocks noChangeAspect="1"/>
          </p:cNvGraphicFramePr>
          <p:nvPr/>
        </p:nvGraphicFramePr>
        <p:xfrm>
          <a:off x="2514600" y="3276600"/>
          <a:ext cx="2930525" cy="641350"/>
        </p:xfrm>
        <a:graphic>
          <a:graphicData uri="http://schemas.openxmlformats.org/presentationml/2006/ole">
            <mc:AlternateContent xmlns:mc="http://schemas.openxmlformats.org/markup-compatibility/2006">
              <mc:Choice xmlns:v="urn:schemas-microsoft-com:vml" Requires="v">
                <p:oleObj spid="_x0000_s59497" name="Equation" r:id="rId17" imgW="1104840" imgH="241200" progId="Equation.3">
                  <p:embed/>
                </p:oleObj>
              </mc:Choice>
              <mc:Fallback>
                <p:oleObj name="Equation" r:id="rId17" imgW="1104840" imgH="241200" progId="Equation.3">
                  <p:embed/>
                  <p:pic>
                    <p:nvPicPr>
                      <p:cNvPr id="116774"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14600" y="3276600"/>
                        <a:ext cx="29305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775" name="Rectangle 39"/>
          <p:cNvSpPr>
            <a:spLocks noChangeArrowheads="1"/>
          </p:cNvSpPr>
          <p:nvPr/>
        </p:nvSpPr>
        <p:spPr bwMode="auto">
          <a:xfrm>
            <a:off x="5486400" y="457200"/>
            <a:ext cx="3124200" cy="1754326"/>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宋体" panose="02010600030101010101" pitchFamily="2" charset="-122"/>
              </a:rPr>
              <a:t>如果</a:t>
            </a:r>
            <a:r>
              <a:rPr lang="zh-CN" altLang="en-US" dirty="0"/>
              <a:t> </a:t>
            </a:r>
            <a:r>
              <a:rPr lang="zh-CN" altLang="en-US" i="1" dirty="0">
                <a:sym typeface="Symbol" panose="05050102010706020507" pitchFamily="18" charset="2"/>
              </a:rPr>
              <a:t></a:t>
            </a:r>
            <a:r>
              <a:rPr lang="en-US" altLang="zh-CN" i="1" baseline="-30000" dirty="0" err="1"/>
              <a:t>ij</a:t>
            </a:r>
            <a:r>
              <a:rPr lang="en-US" altLang="zh-CN" i="1" baseline="-30000" dirty="0"/>
              <a:t> </a:t>
            </a:r>
            <a:r>
              <a:rPr lang="zh-CN" altLang="en-US" dirty="0">
                <a:latin typeface="宋体" panose="02010600030101010101" pitchFamily="2" charset="-122"/>
                <a:sym typeface="Symbol" panose="05050102010706020507" pitchFamily="18" charset="2"/>
              </a:rPr>
              <a:t>符号的两个指标中有一个指标和同项中其它因子的指标相重，则可以把该因子的那个重指标替换成</a:t>
            </a:r>
            <a:r>
              <a:rPr lang="zh-CN" altLang="en-US" i="1" dirty="0">
                <a:sym typeface="Symbol" panose="05050102010706020507" pitchFamily="18" charset="2"/>
              </a:rPr>
              <a:t></a:t>
            </a:r>
            <a:r>
              <a:rPr lang="en-US" altLang="zh-CN" i="1" baseline="-30000" dirty="0" err="1"/>
              <a:t>ij</a:t>
            </a:r>
            <a:r>
              <a:rPr lang="zh-CN" altLang="en-US" dirty="0">
                <a:latin typeface="宋体" panose="02010600030101010101" pitchFamily="2" charset="-122"/>
                <a:sym typeface="Symbol" panose="05050102010706020507" pitchFamily="18" charset="2"/>
              </a:rPr>
              <a:t>的另一个指标，而</a:t>
            </a:r>
            <a:r>
              <a:rPr lang="zh-CN" altLang="en-US" i="1" dirty="0">
                <a:sym typeface="Symbol" panose="05050102010706020507" pitchFamily="18" charset="2"/>
              </a:rPr>
              <a:t> </a:t>
            </a:r>
            <a:r>
              <a:rPr lang="en-US" altLang="zh-CN" i="1" baseline="-30000" dirty="0" err="1"/>
              <a:t>ij</a:t>
            </a:r>
            <a:r>
              <a:rPr lang="en-US" altLang="zh-CN" i="1" baseline="-30000" dirty="0"/>
              <a:t> </a:t>
            </a:r>
            <a:r>
              <a:rPr lang="zh-CN" altLang="en-US" dirty="0">
                <a:latin typeface="宋体" panose="02010600030101010101" pitchFamily="2" charset="-122"/>
                <a:sym typeface="Symbol" panose="05050102010706020507" pitchFamily="18" charset="2"/>
              </a:rPr>
              <a:t>自动消失。</a:t>
            </a:r>
            <a:r>
              <a:rPr lang="zh-CN" altLang="en-US" i="1" dirty="0">
                <a:sym typeface="Symbol" panose="05050102010706020507" pitchFamily="18" charset="2"/>
              </a:rPr>
              <a:t></a:t>
            </a:r>
            <a:r>
              <a:rPr lang="en-US" altLang="zh-CN" i="1" baseline="-30000" dirty="0" err="1"/>
              <a:t>ij</a:t>
            </a:r>
            <a:r>
              <a:rPr lang="en-US" altLang="zh-CN" dirty="0">
                <a:sym typeface="Symbol" panose="05050102010706020507" pitchFamily="18" charset="2"/>
              </a:rPr>
              <a:t> </a:t>
            </a:r>
            <a:r>
              <a:rPr lang="zh-CN" altLang="en-US" i="1" dirty="0">
                <a:latin typeface="宋体" panose="02010600030101010101" pitchFamily="2" charset="-122"/>
                <a:sym typeface="Symbol" panose="05050102010706020507" pitchFamily="18" charset="2"/>
              </a:rPr>
              <a:t>也称为</a:t>
            </a:r>
            <a:r>
              <a:rPr lang="zh-CN" altLang="en-US" i="1" dirty="0">
                <a:solidFill>
                  <a:srgbClr val="FF0000"/>
                </a:solidFill>
                <a:latin typeface="宋体" panose="02010600030101010101" pitchFamily="2" charset="-122"/>
                <a:sym typeface="Symbol" panose="05050102010706020507" pitchFamily="18" charset="2"/>
              </a:rPr>
              <a:t>换标符号</a:t>
            </a:r>
            <a:r>
              <a:rPr lang="zh-CN" altLang="en-US" i="1" dirty="0">
                <a:latin typeface="宋体" panose="02010600030101010101" pitchFamily="2" charset="-122"/>
                <a:sym typeface="Symbol" panose="05050102010706020507" pitchFamily="18" charset="2"/>
              </a:rPr>
              <a:t>。</a:t>
            </a:r>
            <a:r>
              <a:rPr lang="zh-CN" altLang="en-US" sz="1100" i="1" dirty="0">
                <a:sym typeface="Symbol" panose="05050102010706020507" pitchFamily="18" charset="2"/>
              </a:rPr>
              <a:t> </a:t>
            </a:r>
            <a:endParaRPr lang="zh-CN" altLang="en-US" sz="1500" i="1" dirty="0">
              <a:sym typeface="Symbol" panose="05050102010706020507" pitchFamily="18" charset="2"/>
            </a:endParaRPr>
          </a:p>
        </p:txBody>
      </p:sp>
    </p:spTree>
    <p:extLst>
      <p:ext uri="{BB962C8B-B14F-4D97-AF65-F5344CB8AC3E}">
        <p14:creationId xmlns:p14="http://schemas.microsoft.com/office/powerpoint/2010/main" val="1315176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www.islide.cc</a:t>
            </a:r>
            <a:endParaRPr lang="zh-CN" altLang="en-US" dirty="0"/>
          </a:p>
        </p:txBody>
      </p:sp>
      <p:sp>
        <p:nvSpPr>
          <p:cNvPr id="3" name="灯片编号占位符 2"/>
          <p:cNvSpPr>
            <a:spLocks noGrp="1"/>
          </p:cNvSpPr>
          <p:nvPr>
            <p:ph type="sldNum" sz="quarter" idx="12"/>
          </p:nvPr>
        </p:nvSpPr>
        <p:spPr/>
        <p:txBody>
          <a:bodyPr/>
          <a:lstStyle/>
          <a:p>
            <a:fld id="{5DD3DB80-B894-403A-B48E-6FDC1A72010E}" type="slidenum">
              <a:rPr lang="zh-CN" altLang="en-US" smtClean="0"/>
              <a:pPr/>
              <a:t>3</a:t>
            </a:fld>
            <a:endParaRPr lang="zh-CN" altLang="en-US"/>
          </a:p>
        </p:txBody>
      </p:sp>
      <p:sp>
        <p:nvSpPr>
          <p:cNvPr id="6" name="矩形 5"/>
          <p:cNvSpPr/>
          <p:nvPr/>
        </p:nvSpPr>
        <p:spPr>
          <a:xfrm>
            <a:off x="1268492" y="748022"/>
            <a:ext cx="2339102" cy="523220"/>
          </a:xfrm>
          <a:prstGeom prst="rect">
            <a:avLst/>
          </a:prstGeom>
        </p:spPr>
        <p:txBody>
          <a:bodyPr wrap="none">
            <a:spAutoFit/>
          </a:bodyPr>
          <a:lstStyle/>
          <a:p>
            <a:r>
              <a:rPr lang="zh-CN" altLang="en-US" sz="2800" dirty="0"/>
              <a:t>张量基本知识</a:t>
            </a:r>
          </a:p>
        </p:txBody>
      </p:sp>
      <p:sp>
        <p:nvSpPr>
          <p:cNvPr id="7" name="Rectangle 3"/>
          <p:cNvSpPr txBox="1">
            <a:spLocks noChangeArrowheads="1"/>
          </p:cNvSpPr>
          <p:nvPr/>
        </p:nvSpPr>
        <p:spPr>
          <a:xfrm>
            <a:off x="1371600" y="3886200"/>
            <a:ext cx="6400800" cy="1752600"/>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b="1" dirty="0" smtClean="0"/>
              <a:t>1.1 指标记法</a:t>
            </a:r>
          </a:p>
          <a:p>
            <a:r>
              <a:rPr lang="en-US" altLang="zh-CN" sz="2400" b="1" dirty="0" smtClean="0"/>
              <a:t>1.1.1 </a:t>
            </a:r>
            <a:r>
              <a:rPr lang="zh-CN" altLang="en-US" sz="2400" b="1" dirty="0" smtClean="0"/>
              <a:t>求和约定、哑指标</a:t>
            </a:r>
            <a:endParaRPr lang="zh-CN" altLang="en-US" sz="2400" b="1" dirty="0"/>
          </a:p>
        </p:txBody>
      </p:sp>
      <p:sp>
        <p:nvSpPr>
          <p:cNvPr id="8" name="Rectangle 4"/>
          <p:cNvSpPr txBox="1">
            <a:spLocks noChangeArrowheads="1"/>
          </p:cNvSpPr>
          <p:nvPr/>
        </p:nvSpPr>
        <p:spPr>
          <a:xfrm>
            <a:off x="990600" y="1828800"/>
            <a:ext cx="7772400" cy="1143000"/>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zh-CN" altLang="en-US" sz="3200" dirty="0" smtClean="0"/>
              <a:t>第一章 张量代数</a:t>
            </a:r>
            <a:endParaRPr lang="zh-CN" altLang="en-US" sz="3200" dirty="0"/>
          </a:p>
        </p:txBody>
      </p:sp>
    </p:spTree>
    <p:extLst>
      <p:ext uri="{BB962C8B-B14F-4D97-AF65-F5344CB8AC3E}">
        <p14:creationId xmlns:p14="http://schemas.microsoft.com/office/powerpoint/2010/main" val="4107035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ChangeArrowheads="1"/>
          </p:cNvSpPr>
          <p:nvPr/>
        </p:nvSpPr>
        <p:spPr bwMode="auto">
          <a:xfrm>
            <a:off x="1905000" y="990600"/>
            <a:ext cx="2133600" cy="457200"/>
          </a:xfrm>
          <a:prstGeom prst="rect">
            <a:avLst/>
          </a:prstGeom>
          <a:solidFill>
            <a:schemeClr val="accent2">
              <a:lumMod val="20000"/>
              <a:lumOff val="80000"/>
            </a:schemeClr>
          </a:solidFill>
          <a:ln>
            <a:noFill/>
          </a:ln>
          <a:effectLst/>
          <a:extLst/>
        </p:spPr>
        <p:txBody>
          <a:bodyPr>
            <a:spAutoFit/>
          </a:bodyPr>
          <a:lstStyle/>
          <a:p>
            <a:r>
              <a:rPr lang="zh-CN" altLang="en-US" dirty="0">
                <a:latin typeface="宋体" panose="02010600030101010101" pitchFamily="2" charset="-122"/>
              </a:rPr>
              <a:t>符号的</a:t>
            </a:r>
            <a:r>
              <a:rPr lang="zh-CN" altLang="en-US" b="1" dirty="0">
                <a:latin typeface="宋体" panose="02010600030101010101" pitchFamily="2" charset="-122"/>
              </a:rPr>
              <a:t>应用</a:t>
            </a:r>
            <a:r>
              <a:rPr lang="zh-CN" altLang="en-US" sz="1100" dirty="0"/>
              <a:t> </a:t>
            </a:r>
            <a:endParaRPr lang="zh-CN" altLang="en-US" dirty="0">
              <a:latin typeface="Arial" panose="020B0604020202020204" pitchFamily="34" charset="0"/>
            </a:endParaRPr>
          </a:p>
        </p:txBody>
      </p:sp>
      <p:graphicFrame>
        <p:nvGraphicFramePr>
          <p:cNvPr id="203778" name="Object 2"/>
          <p:cNvGraphicFramePr>
            <a:graphicFrameLocks noChangeAspect="1"/>
          </p:cNvGraphicFramePr>
          <p:nvPr/>
        </p:nvGraphicFramePr>
        <p:xfrm>
          <a:off x="1371600" y="914400"/>
          <a:ext cx="512763" cy="641350"/>
        </p:xfrm>
        <a:graphic>
          <a:graphicData uri="http://schemas.openxmlformats.org/presentationml/2006/ole">
            <mc:AlternateContent xmlns:mc="http://schemas.openxmlformats.org/markup-compatibility/2006">
              <mc:Choice xmlns:v="urn:schemas-microsoft-com:vml" Requires="v">
                <p:oleObj spid="_x0000_s60462" r:id="rId3" imgW="190417" imgH="241195" progId="Equation.3">
                  <p:embed/>
                </p:oleObj>
              </mc:Choice>
              <mc:Fallback>
                <p:oleObj r:id="rId3" imgW="190417" imgH="241195" progId="Equation.3">
                  <p:embed/>
                  <p:pic>
                    <p:nvPicPr>
                      <p:cNvPr id="2037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914400"/>
                        <a:ext cx="512763"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80" name="Rectangle 4"/>
          <p:cNvSpPr>
            <a:spLocks noChangeArrowheads="1"/>
          </p:cNvSpPr>
          <p:nvPr/>
        </p:nvSpPr>
        <p:spPr bwMode="auto">
          <a:xfrm>
            <a:off x="1066800" y="1828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①</a:t>
            </a:r>
            <a:r>
              <a:rPr lang="zh-CN" altLang="en-US"/>
              <a:t> </a:t>
            </a:r>
            <a:r>
              <a:rPr lang="zh-CN" altLang="en-US">
                <a:latin typeface="宋体" panose="02010600030101010101" pitchFamily="2" charset="-122"/>
              </a:rPr>
              <a:t>矢量与代数运算</a:t>
            </a:r>
            <a:r>
              <a:rPr lang="zh-CN" altLang="en-US"/>
              <a:t> </a:t>
            </a:r>
            <a:endParaRPr lang="zh-CN" altLang="en-US">
              <a:latin typeface="Arial" panose="020B0604020202020204" pitchFamily="34" charset="0"/>
            </a:endParaRPr>
          </a:p>
        </p:txBody>
      </p:sp>
      <p:sp>
        <p:nvSpPr>
          <p:cNvPr id="203782" name="Rectangle 6"/>
          <p:cNvSpPr>
            <a:spLocks noChangeArrowheads="1"/>
          </p:cNvSpPr>
          <p:nvPr/>
        </p:nvSpPr>
        <p:spPr bwMode="auto">
          <a:xfrm>
            <a:off x="3738563"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3781" name="Object 5"/>
          <p:cNvGraphicFramePr>
            <a:graphicFrameLocks noChangeAspect="1"/>
          </p:cNvGraphicFramePr>
          <p:nvPr/>
        </p:nvGraphicFramePr>
        <p:xfrm>
          <a:off x="1908175" y="4221163"/>
          <a:ext cx="4495800" cy="641350"/>
        </p:xfrm>
        <a:graphic>
          <a:graphicData uri="http://schemas.openxmlformats.org/presentationml/2006/ole">
            <mc:AlternateContent xmlns:mc="http://schemas.openxmlformats.org/markup-compatibility/2006">
              <mc:Choice xmlns:v="urn:schemas-microsoft-com:vml" Requires="v">
                <p:oleObj spid="_x0000_s60463" r:id="rId5" imgW="1663700" imgH="241300" progId="Equation.DSMT4">
                  <p:embed/>
                </p:oleObj>
              </mc:Choice>
              <mc:Fallback>
                <p:oleObj r:id="rId5" imgW="1663700" imgH="241300" progId="Equation.DSMT4">
                  <p:embed/>
                  <p:pic>
                    <p:nvPicPr>
                      <p:cNvPr id="20378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4221163"/>
                        <a:ext cx="44958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83" name="Rectangle 7"/>
          <p:cNvSpPr>
            <a:spLocks noChangeArrowheads="1"/>
          </p:cNvSpPr>
          <p:nvPr/>
        </p:nvSpPr>
        <p:spPr bwMode="auto">
          <a:xfrm>
            <a:off x="1524000" y="25146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a:latin typeface="Arial" panose="020B0604020202020204" pitchFamily="34" charset="0"/>
              </a:rPr>
              <a:t> </a:t>
            </a:r>
            <a:r>
              <a:rPr lang="zh-CN" altLang="en-US">
                <a:latin typeface="宋体" panose="02010600030101010101" pitchFamily="2" charset="-122"/>
              </a:rPr>
              <a:t>两个任意向量点积</a:t>
            </a:r>
            <a:r>
              <a:rPr lang="zh-CN" altLang="en-US" sz="1000"/>
              <a:t> </a:t>
            </a:r>
            <a:r>
              <a:rPr lang="zh-CN" altLang="en-US" sz="1000">
                <a:latin typeface="Arial" panose="020B0604020202020204" pitchFamily="34" charset="0"/>
              </a:rPr>
              <a:t> </a:t>
            </a:r>
            <a:r>
              <a:rPr lang="zh-CN" altLang="en-US" sz="1100">
                <a:latin typeface="Arial" panose="020B0604020202020204" pitchFamily="34" charset="0"/>
              </a:rPr>
              <a:t> </a:t>
            </a:r>
            <a:endParaRPr lang="zh-CN" altLang="en-US">
              <a:latin typeface="Arial" panose="020B0604020202020204" pitchFamily="34" charset="0"/>
            </a:endParaRPr>
          </a:p>
        </p:txBody>
      </p:sp>
      <p:sp>
        <p:nvSpPr>
          <p:cNvPr id="203785" name="Rectangle 9"/>
          <p:cNvSpPr>
            <a:spLocks noChangeArrowheads="1"/>
          </p:cNvSpPr>
          <p:nvPr/>
        </p:nvSpPr>
        <p:spPr bwMode="auto">
          <a:xfrm>
            <a:off x="280035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3784" name="Object 8"/>
          <p:cNvGraphicFramePr>
            <a:graphicFrameLocks noChangeAspect="1"/>
          </p:cNvGraphicFramePr>
          <p:nvPr/>
        </p:nvGraphicFramePr>
        <p:xfrm>
          <a:off x="1981200" y="3200400"/>
          <a:ext cx="5181600" cy="654050"/>
        </p:xfrm>
        <a:graphic>
          <a:graphicData uri="http://schemas.openxmlformats.org/presentationml/2006/ole">
            <mc:AlternateContent xmlns:mc="http://schemas.openxmlformats.org/markup-compatibility/2006">
              <mc:Choice xmlns:v="urn:schemas-microsoft-com:vml" Requires="v">
                <p:oleObj spid="_x0000_s60464" r:id="rId7" imgW="2108200" imgH="266700" progId="Equation.DSMT4">
                  <p:embed/>
                </p:oleObj>
              </mc:Choice>
              <mc:Fallback>
                <p:oleObj r:id="rId7" imgW="2108200" imgH="266700" progId="Equation.DSMT4">
                  <p:embed/>
                  <p:pic>
                    <p:nvPicPr>
                      <p:cNvPr id="20378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3200400"/>
                        <a:ext cx="5181600"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86" name="Rectangle 10"/>
          <p:cNvSpPr>
            <a:spLocks noChangeArrowheads="1"/>
          </p:cNvSpPr>
          <p:nvPr/>
        </p:nvSpPr>
        <p:spPr bwMode="auto">
          <a:xfrm>
            <a:off x="990600" y="5105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②</a:t>
            </a:r>
            <a:r>
              <a:rPr lang="zh-CN" altLang="en-US"/>
              <a:t> </a:t>
            </a:r>
            <a:r>
              <a:rPr lang="zh-CN" altLang="en-US">
                <a:latin typeface="宋体" panose="02010600030101010101" pitchFamily="2" charset="-122"/>
              </a:rPr>
              <a:t>微分运算</a:t>
            </a:r>
            <a:r>
              <a:rPr lang="zh-CN" altLang="en-US"/>
              <a:t> </a:t>
            </a:r>
            <a:endParaRPr lang="zh-CN" altLang="en-US">
              <a:latin typeface="Arial" panose="020B0604020202020204" pitchFamily="34" charset="0"/>
            </a:endParaRPr>
          </a:p>
        </p:txBody>
      </p:sp>
      <p:sp>
        <p:nvSpPr>
          <p:cNvPr id="203788" name="Rectangle 12"/>
          <p:cNvSpPr>
            <a:spLocks noChangeArrowheads="1"/>
          </p:cNvSpPr>
          <p:nvPr/>
        </p:nvSpPr>
        <p:spPr bwMode="auto">
          <a:xfrm>
            <a:off x="4081463"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3787" name="Object 11"/>
          <p:cNvGraphicFramePr>
            <a:graphicFrameLocks noChangeAspect="1"/>
          </p:cNvGraphicFramePr>
          <p:nvPr/>
        </p:nvGraphicFramePr>
        <p:xfrm>
          <a:off x="3733800" y="5334000"/>
          <a:ext cx="2362200" cy="1122363"/>
        </p:xfrm>
        <a:graphic>
          <a:graphicData uri="http://schemas.openxmlformats.org/presentationml/2006/ole">
            <mc:AlternateContent xmlns:mc="http://schemas.openxmlformats.org/markup-compatibility/2006">
              <mc:Choice xmlns:v="urn:schemas-microsoft-com:vml" Requires="v">
                <p:oleObj spid="_x0000_s60465" r:id="rId9" imgW="977900" imgH="469900" progId="Equation.DSMT4">
                  <p:embed/>
                </p:oleObj>
              </mc:Choice>
              <mc:Fallback>
                <p:oleObj r:id="rId9" imgW="977900" imgH="469900" progId="Equation.DSMT4">
                  <p:embed/>
                  <p:pic>
                    <p:nvPicPr>
                      <p:cNvPr id="203787"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5334000"/>
                        <a:ext cx="2362200" cy="112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016879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ChangeArrowheads="1"/>
          </p:cNvSpPr>
          <p:nvPr/>
        </p:nvSpPr>
        <p:spPr bwMode="auto">
          <a:xfrm>
            <a:off x="422433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4802" name="Object 2"/>
          <p:cNvGraphicFramePr>
            <a:graphicFrameLocks noChangeAspect="1"/>
          </p:cNvGraphicFramePr>
          <p:nvPr/>
        </p:nvGraphicFramePr>
        <p:xfrm>
          <a:off x="1524000" y="457200"/>
          <a:ext cx="2209800" cy="1295400"/>
        </p:xfrm>
        <a:graphic>
          <a:graphicData uri="http://schemas.openxmlformats.org/presentationml/2006/ole">
            <mc:AlternateContent xmlns:mc="http://schemas.openxmlformats.org/markup-compatibility/2006">
              <mc:Choice xmlns:v="urn:schemas-microsoft-com:vml" Requires="v">
                <p:oleObj spid="_x0000_s61462" r:id="rId3" imgW="698500" imgH="469900" progId="Equation.DSMT4">
                  <p:embed/>
                </p:oleObj>
              </mc:Choice>
              <mc:Fallback>
                <p:oleObj r:id="rId3" imgW="698500" imgH="469900" progId="Equation.DSMT4">
                  <p:embed/>
                  <p:pic>
                    <p:nvPicPr>
                      <p:cNvPr id="2048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57200"/>
                        <a:ext cx="22098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05" name="Rectangle 5"/>
          <p:cNvSpPr>
            <a:spLocks noChangeArrowheads="1"/>
          </p:cNvSpPr>
          <p:nvPr/>
        </p:nvSpPr>
        <p:spPr bwMode="auto">
          <a:xfrm>
            <a:off x="3776663"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4804" name="Object 4"/>
          <p:cNvGraphicFramePr>
            <a:graphicFrameLocks noChangeAspect="1"/>
          </p:cNvGraphicFramePr>
          <p:nvPr/>
        </p:nvGraphicFramePr>
        <p:xfrm>
          <a:off x="1524000" y="2286000"/>
          <a:ext cx="4648200" cy="1336675"/>
        </p:xfrm>
        <a:graphic>
          <a:graphicData uri="http://schemas.openxmlformats.org/presentationml/2006/ole">
            <mc:AlternateContent xmlns:mc="http://schemas.openxmlformats.org/markup-compatibility/2006">
              <mc:Choice xmlns:v="urn:schemas-microsoft-com:vml" Requires="v">
                <p:oleObj spid="_x0000_s61463" r:id="rId5" imgW="1587500" imgH="457200" progId="Equation.DSMT4">
                  <p:embed/>
                </p:oleObj>
              </mc:Choice>
              <mc:Fallback>
                <p:oleObj r:id="rId5" imgW="1587500" imgH="457200" progId="Equation.DSMT4">
                  <p:embed/>
                  <p:pic>
                    <p:nvPicPr>
                      <p:cNvPr id="20480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286000"/>
                        <a:ext cx="4648200" cy="1336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51304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26" name="Text Box 14"/>
          <p:cNvSpPr txBox="1">
            <a:spLocks noChangeArrowheads="1"/>
          </p:cNvSpPr>
          <p:nvPr/>
        </p:nvSpPr>
        <p:spPr bwMode="auto">
          <a:xfrm>
            <a:off x="1371600" y="685800"/>
            <a:ext cx="3035808" cy="579438"/>
          </a:xfrm>
          <a:prstGeom prst="rect">
            <a:avLst/>
          </a:prstGeom>
          <a:solidFill>
            <a:schemeClr val="accent2">
              <a:lumMod val="20000"/>
              <a:lumOff val="80000"/>
            </a:schemeClr>
          </a:solidFill>
          <a:ln>
            <a:noFill/>
          </a:ln>
          <a:effectLst/>
          <a:extLst/>
        </p:spPr>
        <p:txBody>
          <a:bodyPr wrap="square">
            <a:spAutoFit/>
          </a:bodyPr>
          <a:lstStyle/>
          <a:p>
            <a:pPr>
              <a:spcBef>
                <a:spcPct val="50000"/>
              </a:spcBef>
            </a:pPr>
            <a:r>
              <a:rPr lang="zh-CN" altLang="en-US" sz="3200" dirty="0"/>
              <a:t>1.4 置换符号</a:t>
            </a:r>
          </a:p>
        </p:txBody>
      </p:sp>
      <p:sp>
        <p:nvSpPr>
          <p:cNvPr id="115736" name="Rectangle 24"/>
          <p:cNvSpPr>
            <a:spLocks noChangeArrowheads="1"/>
          </p:cNvSpPr>
          <p:nvPr/>
        </p:nvSpPr>
        <p:spPr bwMode="auto">
          <a:xfrm>
            <a:off x="2743200" y="13716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200">
                <a:latin typeface="Arial" panose="020B0604020202020204" pitchFamily="34" charset="0"/>
                <a:ea typeface="楷体_GB2312" pitchFamily="49" charset="-122"/>
              </a:rPr>
              <a:t>（</a:t>
            </a:r>
            <a:r>
              <a:rPr lang="en-US" altLang="zh-CN">
                <a:latin typeface="Arial" panose="020B0604020202020204" pitchFamily="34" charset="0"/>
                <a:ea typeface="楷体_GB2312" pitchFamily="49" charset="-122"/>
              </a:rPr>
              <a:t>Permutatisn Symbol）</a:t>
            </a:r>
            <a:r>
              <a:rPr lang="en-US" altLang="zh-CN" sz="1100">
                <a:latin typeface="Arial" panose="020B0604020202020204" pitchFamily="34" charset="0"/>
              </a:rPr>
              <a:t> </a:t>
            </a:r>
            <a:endParaRPr lang="en-US" altLang="zh-CN">
              <a:latin typeface="Arial" panose="020B0604020202020204" pitchFamily="34" charset="0"/>
            </a:endParaRPr>
          </a:p>
        </p:txBody>
      </p:sp>
      <p:sp>
        <p:nvSpPr>
          <p:cNvPr id="115738" name="Rectangle 26"/>
          <p:cNvSpPr>
            <a:spLocks noChangeArrowheads="1"/>
          </p:cNvSpPr>
          <p:nvPr/>
        </p:nvSpPr>
        <p:spPr bwMode="auto">
          <a:xfrm>
            <a:off x="365760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15737" name="Object 25"/>
          <p:cNvGraphicFramePr>
            <a:graphicFrameLocks noChangeAspect="1"/>
          </p:cNvGraphicFramePr>
          <p:nvPr/>
        </p:nvGraphicFramePr>
        <p:xfrm>
          <a:off x="1752600" y="2133600"/>
          <a:ext cx="4191000" cy="1681163"/>
        </p:xfrm>
        <a:graphic>
          <a:graphicData uri="http://schemas.openxmlformats.org/presentationml/2006/ole">
            <mc:AlternateContent xmlns:mc="http://schemas.openxmlformats.org/markup-compatibility/2006">
              <mc:Choice xmlns:v="urn:schemas-microsoft-com:vml" Requires="v">
                <p:oleObj spid="_x0000_s62488" name="Equation" r:id="rId3" imgW="1828800" imgH="736600" progId="Equation.DSMT4">
                  <p:embed/>
                </p:oleObj>
              </mc:Choice>
              <mc:Fallback>
                <p:oleObj name="Equation" r:id="rId3" imgW="1828800" imgH="736600" progId="Equation.DSMT4">
                  <p:embed/>
                  <p:pic>
                    <p:nvPicPr>
                      <p:cNvPr id="115737"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133600"/>
                        <a:ext cx="4191000" cy="168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39" name="Text Box 27"/>
          <p:cNvSpPr txBox="1">
            <a:spLocks noChangeArrowheads="1"/>
          </p:cNvSpPr>
          <p:nvPr/>
        </p:nvSpPr>
        <p:spPr bwMode="auto">
          <a:xfrm>
            <a:off x="304800" y="2286000"/>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accent4">
                    <a:lumMod val="75000"/>
                  </a:schemeClr>
                </a:solidFill>
              </a:rPr>
              <a:t>一、定义：</a:t>
            </a:r>
          </a:p>
        </p:txBody>
      </p:sp>
      <p:sp>
        <p:nvSpPr>
          <p:cNvPr id="115741" name="Rectangle 29"/>
          <p:cNvSpPr>
            <a:spLocks noChangeArrowheads="1"/>
          </p:cNvSpPr>
          <p:nvPr/>
        </p:nvSpPr>
        <p:spPr bwMode="auto">
          <a:xfrm>
            <a:off x="3695700" y="2981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15740" name="Picture 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888" y="2133600"/>
            <a:ext cx="2667000" cy="1276350"/>
          </a:xfrm>
          <a:prstGeom prst="rect">
            <a:avLst/>
          </a:prstGeom>
          <a:noFill/>
          <a:extLst>
            <a:ext uri="{909E8E84-426E-40DD-AFC4-6F175D3DCCD1}">
              <a14:hiddenFill xmlns:a14="http://schemas.microsoft.com/office/drawing/2010/main">
                <a:solidFill>
                  <a:srgbClr val="FFFFFF"/>
                </a:solidFill>
              </a14:hiddenFill>
            </a:ext>
          </a:extLst>
        </p:spPr>
      </p:pic>
      <p:sp>
        <p:nvSpPr>
          <p:cNvPr id="120851" name="Rectangle 2067"/>
          <p:cNvSpPr>
            <a:spLocks noChangeArrowheads="1"/>
          </p:cNvSpPr>
          <p:nvPr/>
        </p:nvSpPr>
        <p:spPr bwMode="auto">
          <a:xfrm>
            <a:off x="0" y="3025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0850" name="Object 2066"/>
          <p:cNvGraphicFramePr>
            <a:graphicFrameLocks noChangeAspect="1"/>
          </p:cNvGraphicFramePr>
          <p:nvPr/>
        </p:nvGraphicFramePr>
        <p:xfrm>
          <a:off x="323850" y="4005263"/>
          <a:ext cx="8135938" cy="1614487"/>
        </p:xfrm>
        <a:graphic>
          <a:graphicData uri="http://schemas.openxmlformats.org/presentationml/2006/ole">
            <mc:AlternateContent xmlns:mc="http://schemas.openxmlformats.org/markup-compatibility/2006">
              <mc:Choice xmlns:v="urn:schemas-microsoft-com:vml" Requires="v">
                <p:oleObj spid="_x0000_s62489" name="Equation" r:id="rId6" imgW="4343400" imgH="736560" progId="Equation.DSMT4">
                  <p:embed/>
                </p:oleObj>
              </mc:Choice>
              <mc:Fallback>
                <p:oleObj name="Equation" r:id="rId6" imgW="4343400" imgH="736560" progId="Equation.DSMT4">
                  <p:embed/>
                  <p:pic>
                    <p:nvPicPr>
                      <p:cNvPr id="120850" name="Object 20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4005263"/>
                        <a:ext cx="8135938" cy="161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53" name="Text Box 2069"/>
          <p:cNvSpPr txBox="1">
            <a:spLocks noChangeArrowheads="1"/>
          </p:cNvSpPr>
          <p:nvPr/>
        </p:nvSpPr>
        <p:spPr bwMode="auto">
          <a:xfrm>
            <a:off x="6516688" y="5445125"/>
            <a:ext cx="1841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grpSp>
        <p:nvGrpSpPr>
          <p:cNvPr id="120857" name="Group 2073"/>
          <p:cNvGrpSpPr>
            <a:grpSpLocks/>
          </p:cNvGrpSpPr>
          <p:nvPr/>
        </p:nvGrpSpPr>
        <p:grpSpPr bwMode="auto">
          <a:xfrm>
            <a:off x="5867400" y="5013325"/>
            <a:ext cx="2667000" cy="1393825"/>
            <a:chOff x="3696" y="3158"/>
            <a:chExt cx="1680" cy="878"/>
          </a:xfrm>
        </p:grpSpPr>
        <p:pic>
          <p:nvPicPr>
            <p:cNvPr id="120852" name="Picture 20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6" y="3203"/>
              <a:ext cx="1680" cy="804"/>
            </a:xfrm>
            <a:prstGeom prst="rect">
              <a:avLst/>
            </a:prstGeom>
            <a:noFill/>
            <a:extLst>
              <a:ext uri="{909E8E84-426E-40DD-AFC4-6F175D3DCCD1}">
                <a14:hiddenFill xmlns:a14="http://schemas.microsoft.com/office/drawing/2010/main">
                  <a:solidFill>
                    <a:srgbClr val="FFFFFF"/>
                  </a:solidFill>
                </a14:hiddenFill>
              </a:ext>
            </a:extLst>
          </p:spPr>
        </p:pic>
        <p:sp>
          <p:nvSpPr>
            <p:cNvPr id="120854" name="Text Box 2070"/>
            <p:cNvSpPr txBox="1">
              <a:spLocks noChangeArrowheads="1"/>
            </p:cNvSpPr>
            <p:nvPr/>
          </p:nvSpPr>
          <p:spPr bwMode="auto">
            <a:xfrm>
              <a:off x="4059" y="3158"/>
              <a:ext cx="212"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a:t>
              </a:r>
            </a:p>
          </p:txBody>
        </p:sp>
        <p:sp>
          <p:nvSpPr>
            <p:cNvPr id="120855" name="Text Box 2071"/>
            <p:cNvSpPr txBox="1">
              <a:spLocks noChangeArrowheads="1"/>
            </p:cNvSpPr>
            <p:nvPr/>
          </p:nvSpPr>
          <p:spPr bwMode="auto">
            <a:xfrm>
              <a:off x="4332" y="3748"/>
              <a:ext cx="212"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a:t>
              </a:r>
            </a:p>
          </p:txBody>
        </p:sp>
        <p:sp>
          <p:nvSpPr>
            <p:cNvPr id="120856" name="Text Box 2072"/>
            <p:cNvSpPr txBox="1">
              <a:spLocks noChangeArrowheads="1"/>
            </p:cNvSpPr>
            <p:nvPr/>
          </p:nvSpPr>
          <p:spPr bwMode="auto">
            <a:xfrm>
              <a:off x="3696" y="3702"/>
              <a:ext cx="212"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a:t>
              </a:r>
            </a:p>
          </p:txBody>
        </p:sp>
      </p:grpSp>
      <p:grpSp>
        <p:nvGrpSpPr>
          <p:cNvPr id="120858" name="Group 2074"/>
          <p:cNvGrpSpPr>
            <a:grpSpLocks/>
          </p:cNvGrpSpPr>
          <p:nvPr/>
        </p:nvGrpSpPr>
        <p:grpSpPr bwMode="auto">
          <a:xfrm>
            <a:off x="5867400" y="5013325"/>
            <a:ext cx="2667000" cy="1393825"/>
            <a:chOff x="3696" y="3158"/>
            <a:chExt cx="1680" cy="878"/>
          </a:xfrm>
        </p:grpSpPr>
        <p:pic>
          <p:nvPicPr>
            <p:cNvPr id="120859" name="Picture 20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6" y="3203"/>
              <a:ext cx="1680" cy="804"/>
            </a:xfrm>
            <a:prstGeom prst="rect">
              <a:avLst/>
            </a:prstGeom>
            <a:noFill/>
            <a:extLst>
              <a:ext uri="{909E8E84-426E-40DD-AFC4-6F175D3DCCD1}">
                <a14:hiddenFill xmlns:a14="http://schemas.microsoft.com/office/drawing/2010/main">
                  <a:solidFill>
                    <a:srgbClr val="FFFFFF"/>
                  </a:solidFill>
                </a14:hiddenFill>
              </a:ext>
            </a:extLst>
          </p:spPr>
        </p:pic>
        <p:sp>
          <p:nvSpPr>
            <p:cNvPr id="120860" name="Text Box 2076"/>
            <p:cNvSpPr txBox="1">
              <a:spLocks noChangeArrowheads="1"/>
            </p:cNvSpPr>
            <p:nvPr/>
          </p:nvSpPr>
          <p:spPr bwMode="auto">
            <a:xfrm>
              <a:off x="4059" y="3158"/>
              <a:ext cx="212"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a:t>
              </a:r>
            </a:p>
          </p:txBody>
        </p:sp>
        <p:sp>
          <p:nvSpPr>
            <p:cNvPr id="120861" name="Text Box 2077"/>
            <p:cNvSpPr txBox="1">
              <a:spLocks noChangeArrowheads="1"/>
            </p:cNvSpPr>
            <p:nvPr/>
          </p:nvSpPr>
          <p:spPr bwMode="auto">
            <a:xfrm>
              <a:off x="4332" y="3748"/>
              <a:ext cx="212"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a:t>
              </a:r>
            </a:p>
          </p:txBody>
        </p:sp>
        <p:sp>
          <p:nvSpPr>
            <p:cNvPr id="120862" name="Text Box 2078"/>
            <p:cNvSpPr txBox="1">
              <a:spLocks noChangeArrowheads="1"/>
            </p:cNvSpPr>
            <p:nvPr/>
          </p:nvSpPr>
          <p:spPr bwMode="auto">
            <a:xfrm>
              <a:off x="3696" y="3702"/>
              <a:ext cx="212"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a:t>
              </a:r>
            </a:p>
          </p:txBody>
        </p:sp>
      </p:grpSp>
    </p:spTree>
    <p:extLst>
      <p:ext uri="{BB962C8B-B14F-4D97-AF65-F5344CB8AC3E}">
        <p14:creationId xmlns:p14="http://schemas.microsoft.com/office/powerpoint/2010/main" val="2398095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Text Box 4"/>
          <p:cNvSpPr txBox="1">
            <a:spLocks noChangeArrowheads="1"/>
          </p:cNvSpPr>
          <p:nvPr/>
        </p:nvSpPr>
        <p:spPr bwMode="auto">
          <a:xfrm>
            <a:off x="1042988" y="2133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例如：</a:t>
            </a:r>
          </a:p>
        </p:txBody>
      </p:sp>
      <p:graphicFrame>
        <p:nvGraphicFramePr>
          <p:cNvPr id="243717" name="Object 5"/>
          <p:cNvGraphicFramePr>
            <a:graphicFrameLocks noChangeAspect="1"/>
          </p:cNvGraphicFramePr>
          <p:nvPr/>
        </p:nvGraphicFramePr>
        <p:xfrm>
          <a:off x="2124075" y="1916113"/>
          <a:ext cx="3579813" cy="701675"/>
        </p:xfrm>
        <a:graphic>
          <a:graphicData uri="http://schemas.openxmlformats.org/presentationml/2006/ole">
            <mc:AlternateContent xmlns:mc="http://schemas.openxmlformats.org/markup-compatibility/2006">
              <mc:Choice xmlns:v="urn:schemas-microsoft-com:vml" Requires="v">
                <p:oleObj spid="_x0000_s63530" name="Equation" r:id="rId3" imgW="1168200" imgH="228600" progId="Equation.3">
                  <p:embed/>
                </p:oleObj>
              </mc:Choice>
              <mc:Fallback>
                <p:oleObj name="Equation" r:id="rId3" imgW="1168200" imgH="228600" progId="Equation.3">
                  <p:embed/>
                  <p:pic>
                    <p:nvPicPr>
                      <p:cNvPr id="24371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916113"/>
                        <a:ext cx="3579813"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3718" name="Object 6"/>
          <p:cNvGraphicFramePr>
            <a:graphicFrameLocks noChangeAspect="1"/>
          </p:cNvGraphicFramePr>
          <p:nvPr/>
        </p:nvGraphicFramePr>
        <p:xfrm>
          <a:off x="2195513" y="2708275"/>
          <a:ext cx="3890962" cy="701675"/>
        </p:xfrm>
        <a:graphic>
          <a:graphicData uri="http://schemas.openxmlformats.org/presentationml/2006/ole">
            <mc:AlternateContent xmlns:mc="http://schemas.openxmlformats.org/markup-compatibility/2006">
              <mc:Choice xmlns:v="urn:schemas-microsoft-com:vml" Requires="v">
                <p:oleObj spid="_x0000_s63531" name="Equation" r:id="rId5" imgW="1269720" imgH="228600" progId="Equation.3">
                  <p:embed/>
                </p:oleObj>
              </mc:Choice>
              <mc:Fallback>
                <p:oleObj name="Equation" r:id="rId5" imgW="1269720" imgH="228600" progId="Equation.3">
                  <p:embed/>
                  <p:pic>
                    <p:nvPicPr>
                      <p:cNvPr id="24371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2708275"/>
                        <a:ext cx="389096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3719" name="Object 7"/>
          <p:cNvGraphicFramePr>
            <a:graphicFrameLocks noChangeAspect="1"/>
          </p:cNvGraphicFramePr>
          <p:nvPr/>
        </p:nvGraphicFramePr>
        <p:xfrm>
          <a:off x="1692275" y="3573463"/>
          <a:ext cx="4514850" cy="701675"/>
        </p:xfrm>
        <a:graphic>
          <a:graphicData uri="http://schemas.openxmlformats.org/presentationml/2006/ole">
            <mc:AlternateContent xmlns:mc="http://schemas.openxmlformats.org/markup-compatibility/2006">
              <mc:Choice xmlns:v="urn:schemas-microsoft-com:vml" Requires="v">
                <p:oleObj spid="_x0000_s63532" name="Equation" r:id="rId7" imgW="1473120" imgH="228600" progId="Equation.3">
                  <p:embed/>
                </p:oleObj>
              </mc:Choice>
              <mc:Fallback>
                <p:oleObj name="Equation" r:id="rId7" imgW="1473120" imgH="228600" progId="Equation.3">
                  <p:embed/>
                  <p:pic>
                    <p:nvPicPr>
                      <p:cNvPr id="243719"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573463"/>
                        <a:ext cx="45148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3720" name="Rectangle 8"/>
          <p:cNvSpPr>
            <a:spLocks noChangeArrowheads="1"/>
          </p:cNvSpPr>
          <p:nvPr/>
        </p:nvSpPr>
        <p:spPr bwMode="auto">
          <a:xfrm>
            <a:off x="611188" y="620713"/>
            <a:ext cx="532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Arial" panose="020B0604020202020204" pitchFamily="34" charset="0"/>
              </a:rPr>
              <a:t> </a:t>
            </a:r>
            <a:r>
              <a:rPr lang="en-US" altLang="zh-CN" i="1">
                <a:latin typeface="Arial" panose="020B0604020202020204" pitchFamily="34" charset="0"/>
              </a:rPr>
              <a:t>e</a:t>
            </a:r>
            <a:r>
              <a:rPr lang="en-US" altLang="zh-CN" i="1" baseline="-30000">
                <a:latin typeface="Arial" panose="020B0604020202020204" pitchFamily="34" charset="0"/>
              </a:rPr>
              <a:t>ijk</a:t>
            </a:r>
            <a:r>
              <a:rPr lang="en-US" altLang="zh-CN">
                <a:latin typeface="Arial" panose="020B0604020202020204" pitchFamily="34" charset="0"/>
              </a:rPr>
              <a:t> </a:t>
            </a:r>
            <a:r>
              <a:rPr lang="en-US" altLang="zh-CN" i="1">
                <a:latin typeface="Arial" panose="020B0604020202020204" pitchFamily="34" charset="0"/>
              </a:rPr>
              <a:t>( i,j,k =1,2,3)</a:t>
            </a:r>
            <a:r>
              <a:rPr lang="en-US" altLang="zh-CN">
                <a:latin typeface="Arial" panose="020B0604020202020204" pitchFamily="34" charset="0"/>
              </a:rPr>
              <a:t> </a:t>
            </a:r>
            <a:r>
              <a:rPr lang="zh-CN" altLang="en-US">
                <a:latin typeface="宋体" panose="02010600030101010101" pitchFamily="2" charset="-122"/>
              </a:rPr>
              <a:t>共有</a:t>
            </a:r>
            <a:r>
              <a:rPr lang="zh-CN" altLang="en-US"/>
              <a:t>27</a:t>
            </a:r>
            <a:r>
              <a:rPr lang="zh-CN" altLang="en-US">
                <a:latin typeface="宋体" panose="02010600030101010101" pitchFamily="2" charset="-122"/>
              </a:rPr>
              <a:t>个元素</a:t>
            </a:r>
            <a:r>
              <a:rPr lang="zh-CN" altLang="en-US"/>
              <a:t> </a:t>
            </a:r>
            <a:endParaRPr lang="zh-CN" altLang="en-US">
              <a:latin typeface="Arial" panose="020B0604020202020204" pitchFamily="34" charset="0"/>
            </a:endParaRPr>
          </a:p>
        </p:txBody>
      </p:sp>
      <p:grpSp>
        <p:nvGrpSpPr>
          <p:cNvPr id="243722" name="Group 10"/>
          <p:cNvGrpSpPr>
            <a:grpSpLocks/>
          </p:cNvGrpSpPr>
          <p:nvPr/>
        </p:nvGrpSpPr>
        <p:grpSpPr bwMode="auto">
          <a:xfrm>
            <a:off x="6011863" y="908050"/>
            <a:ext cx="2667000" cy="1393825"/>
            <a:chOff x="3696" y="3158"/>
            <a:chExt cx="1680" cy="878"/>
          </a:xfrm>
        </p:grpSpPr>
        <p:pic>
          <p:nvPicPr>
            <p:cNvPr id="243723"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6" y="3203"/>
              <a:ext cx="1680" cy="804"/>
            </a:xfrm>
            <a:prstGeom prst="rect">
              <a:avLst/>
            </a:prstGeom>
            <a:noFill/>
            <a:extLst>
              <a:ext uri="{909E8E84-426E-40DD-AFC4-6F175D3DCCD1}">
                <a14:hiddenFill xmlns:a14="http://schemas.microsoft.com/office/drawing/2010/main">
                  <a:solidFill>
                    <a:srgbClr val="FFFFFF"/>
                  </a:solidFill>
                </a14:hiddenFill>
              </a:ext>
            </a:extLst>
          </p:spPr>
        </p:pic>
        <p:sp>
          <p:nvSpPr>
            <p:cNvPr id="243724" name="Text Box 12"/>
            <p:cNvSpPr txBox="1">
              <a:spLocks noChangeArrowheads="1"/>
            </p:cNvSpPr>
            <p:nvPr/>
          </p:nvSpPr>
          <p:spPr bwMode="auto">
            <a:xfrm>
              <a:off x="4059" y="3158"/>
              <a:ext cx="212"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a:t>
              </a:r>
            </a:p>
          </p:txBody>
        </p:sp>
        <p:sp>
          <p:nvSpPr>
            <p:cNvPr id="243725" name="Text Box 13"/>
            <p:cNvSpPr txBox="1">
              <a:spLocks noChangeArrowheads="1"/>
            </p:cNvSpPr>
            <p:nvPr/>
          </p:nvSpPr>
          <p:spPr bwMode="auto">
            <a:xfrm>
              <a:off x="4332" y="3748"/>
              <a:ext cx="212"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a:t>
              </a:r>
            </a:p>
          </p:txBody>
        </p:sp>
        <p:sp>
          <p:nvSpPr>
            <p:cNvPr id="243726" name="Text Box 14"/>
            <p:cNvSpPr txBox="1">
              <a:spLocks noChangeArrowheads="1"/>
            </p:cNvSpPr>
            <p:nvPr/>
          </p:nvSpPr>
          <p:spPr bwMode="auto">
            <a:xfrm>
              <a:off x="3696" y="3702"/>
              <a:ext cx="212"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a:t>
              </a:r>
            </a:p>
          </p:txBody>
        </p:sp>
      </p:grpSp>
      <p:sp>
        <p:nvSpPr>
          <p:cNvPr id="243727" name="Rectangle 15"/>
          <p:cNvSpPr>
            <a:spLocks noChangeArrowheads="1"/>
          </p:cNvSpPr>
          <p:nvPr/>
        </p:nvSpPr>
        <p:spPr bwMode="auto">
          <a:xfrm>
            <a:off x="1116013" y="4652963"/>
            <a:ext cx="673735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（不为</a:t>
            </a:r>
            <a:r>
              <a:rPr lang="en-US" altLang="zh-CN"/>
              <a:t>0</a:t>
            </a:r>
            <a:r>
              <a:rPr lang="zh-CN" altLang="en-US"/>
              <a:t>的共六项，三项为正</a:t>
            </a:r>
            <a:r>
              <a:rPr lang="en-US" altLang="zh-CN"/>
              <a:t>1</a:t>
            </a:r>
            <a:r>
              <a:rPr lang="zh-CN" altLang="en-US"/>
              <a:t>，三项为负</a:t>
            </a:r>
            <a:r>
              <a:rPr lang="en-US" altLang="zh-CN"/>
              <a:t>1</a:t>
            </a:r>
            <a:r>
              <a:rPr lang="zh-CN" altLang="en-US"/>
              <a:t>）。</a:t>
            </a:r>
          </a:p>
        </p:txBody>
      </p:sp>
      <p:graphicFrame>
        <p:nvGraphicFramePr>
          <p:cNvPr id="243728" name="Object 16"/>
          <p:cNvGraphicFramePr>
            <a:graphicFrameLocks noChangeAspect="1"/>
          </p:cNvGraphicFramePr>
          <p:nvPr/>
        </p:nvGraphicFramePr>
        <p:xfrm>
          <a:off x="1187450" y="5445125"/>
          <a:ext cx="6149975" cy="665163"/>
        </p:xfrm>
        <a:graphic>
          <a:graphicData uri="http://schemas.openxmlformats.org/presentationml/2006/ole">
            <mc:AlternateContent xmlns:mc="http://schemas.openxmlformats.org/markup-compatibility/2006">
              <mc:Choice xmlns:v="urn:schemas-microsoft-com:vml" Requires="v">
                <p:oleObj spid="_x0000_s63533" name="Equation" r:id="rId10" imgW="2234880" imgH="241200" progId="Equation.DSMT4">
                  <p:embed/>
                </p:oleObj>
              </mc:Choice>
              <mc:Fallback>
                <p:oleObj name="Equation" r:id="rId10" imgW="2234880" imgH="241200" progId="Equation.DSMT4">
                  <p:embed/>
                  <p:pic>
                    <p:nvPicPr>
                      <p:cNvPr id="243728"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7450" y="5445125"/>
                        <a:ext cx="6149975"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89390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91" name="Text Box 7"/>
          <p:cNvSpPr txBox="1">
            <a:spLocks noChangeArrowheads="1"/>
          </p:cNvSpPr>
          <p:nvPr/>
        </p:nvSpPr>
        <p:spPr bwMode="auto">
          <a:xfrm>
            <a:off x="1143000" y="990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可见：</a:t>
            </a:r>
          </a:p>
        </p:txBody>
      </p:sp>
      <p:graphicFrame>
        <p:nvGraphicFramePr>
          <p:cNvPr id="118792" name="Object 8"/>
          <p:cNvGraphicFramePr>
            <a:graphicFrameLocks noChangeAspect="1"/>
          </p:cNvGraphicFramePr>
          <p:nvPr/>
        </p:nvGraphicFramePr>
        <p:xfrm>
          <a:off x="2484438" y="908050"/>
          <a:ext cx="6149975" cy="665163"/>
        </p:xfrm>
        <a:graphic>
          <a:graphicData uri="http://schemas.openxmlformats.org/presentationml/2006/ole">
            <mc:AlternateContent xmlns:mc="http://schemas.openxmlformats.org/markup-compatibility/2006">
              <mc:Choice xmlns:v="urn:schemas-microsoft-com:vml" Requires="v">
                <p:oleObj spid="_x0000_s64554" name="Equation" r:id="rId3" imgW="2234880" imgH="241200" progId="Equation.DSMT4">
                  <p:embed/>
                </p:oleObj>
              </mc:Choice>
              <mc:Fallback>
                <p:oleObj name="Equation" r:id="rId3" imgW="2234880" imgH="241200" progId="Equation.DSMT4">
                  <p:embed/>
                  <p:pic>
                    <p:nvPicPr>
                      <p:cNvPr id="11879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908050"/>
                        <a:ext cx="6149975"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95" name="Object 11"/>
          <p:cNvGraphicFramePr>
            <a:graphicFrameLocks noChangeAspect="1"/>
          </p:cNvGraphicFramePr>
          <p:nvPr/>
        </p:nvGraphicFramePr>
        <p:xfrm>
          <a:off x="1547813" y="2565400"/>
          <a:ext cx="646112" cy="685800"/>
        </p:xfrm>
        <a:graphic>
          <a:graphicData uri="http://schemas.openxmlformats.org/presentationml/2006/ole">
            <mc:AlternateContent xmlns:mc="http://schemas.openxmlformats.org/markup-compatibility/2006">
              <mc:Choice xmlns:v="urn:schemas-microsoft-com:vml" Requires="v">
                <p:oleObj spid="_x0000_s64555" name="Equation" r:id="rId5" imgW="228600" imgH="241200" progId="Equation.3">
                  <p:embed/>
                </p:oleObj>
              </mc:Choice>
              <mc:Fallback>
                <p:oleObj name="Equation" r:id="rId5" imgW="228600" imgH="241200" progId="Equation.3">
                  <p:embed/>
                  <p:pic>
                    <p:nvPicPr>
                      <p:cNvPr id="118795"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565400"/>
                        <a:ext cx="64611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96" name="Text Box 12"/>
          <p:cNvSpPr txBox="1">
            <a:spLocks noChangeArrowheads="1"/>
          </p:cNvSpPr>
          <p:nvPr/>
        </p:nvSpPr>
        <p:spPr bwMode="auto">
          <a:xfrm>
            <a:off x="2411413" y="2708275"/>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也称为三维空间的排列符号。</a:t>
            </a:r>
          </a:p>
        </p:txBody>
      </p:sp>
      <p:sp>
        <p:nvSpPr>
          <p:cNvPr id="118804" name="Rectangle 20"/>
          <p:cNvSpPr>
            <a:spLocks noChangeArrowheads="1"/>
          </p:cNvSpPr>
          <p:nvPr/>
        </p:nvSpPr>
        <p:spPr bwMode="auto">
          <a:xfrm>
            <a:off x="1143000" y="1981200"/>
            <a:ext cx="731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chemeClr val="hlink"/>
                </a:solidFill>
              </a:rPr>
              <a:t>表明，标号改变奇次位置时改变正、负号；标号改变偶数次位置时不改变符号</a:t>
            </a:r>
            <a:r>
              <a:rPr lang="zh-CN" altLang="en-US" sz="2000">
                <a:solidFill>
                  <a:schemeClr val="hlink"/>
                </a:solidFill>
              </a:rPr>
              <a:t>。</a:t>
            </a:r>
            <a:endParaRPr lang="zh-CN" altLang="en-US" sz="2000">
              <a:solidFill>
                <a:schemeClr val="hlink"/>
              </a:solidFill>
              <a:latin typeface="Arial" panose="020B0604020202020204" pitchFamily="34" charset="0"/>
            </a:endParaRPr>
          </a:p>
        </p:txBody>
      </p:sp>
      <p:grpSp>
        <p:nvGrpSpPr>
          <p:cNvPr id="118808" name="Group 24"/>
          <p:cNvGrpSpPr>
            <a:grpSpLocks/>
          </p:cNvGrpSpPr>
          <p:nvPr/>
        </p:nvGrpSpPr>
        <p:grpSpPr bwMode="auto">
          <a:xfrm>
            <a:off x="755650" y="3213100"/>
            <a:ext cx="3124200" cy="685800"/>
            <a:chOff x="432" y="2208"/>
            <a:chExt cx="1968" cy="432"/>
          </a:xfrm>
        </p:grpSpPr>
        <p:sp>
          <p:nvSpPr>
            <p:cNvPr id="118806" name="Rectangle 22"/>
            <p:cNvSpPr>
              <a:spLocks noChangeArrowheads="1"/>
            </p:cNvSpPr>
            <p:nvPr/>
          </p:nvSpPr>
          <p:spPr bwMode="auto">
            <a:xfrm>
              <a:off x="768" y="2304"/>
              <a:ext cx="16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宋体" panose="02010600030101010101" pitchFamily="2" charset="-122"/>
                </a:rPr>
                <a:t>排列符号的应用：</a:t>
              </a:r>
              <a:r>
                <a:rPr lang="zh-CN" altLang="en-US"/>
                <a:t> </a:t>
              </a:r>
              <a:endParaRPr lang="zh-CN" altLang="en-US">
                <a:latin typeface="Arial" panose="020B0604020202020204" pitchFamily="34" charset="0"/>
              </a:endParaRPr>
            </a:p>
          </p:txBody>
        </p:sp>
        <p:graphicFrame>
          <p:nvGraphicFramePr>
            <p:cNvPr id="118807" name="Object 23"/>
            <p:cNvGraphicFramePr>
              <a:graphicFrameLocks noChangeAspect="1"/>
            </p:cNvGraphicFramePr>
            <p:nvPr/>
          </p:nvGraphicFramePr>
          <p:xfrm>
            <a:off x="432" y="2208"/>
            <a:ext cx="407" cy="432"/>
          </p:xfrm>
          <a:graphic>
            <a:graphicData uri="http://schemas.openxmlformats.org/presentationml/2006/ole">
              <mc:AlternateContent xmlns:mc="http://schemas.openxmlformats.org/markup-compatibility/2006">
                <mc:Choice xmlns:v="urn:schemas-microsoft-com:vml" Requires="v">
                  <p:oleObj spid="_x0000_s64556" name="Equation" r:id="rId7" imgW="228600" imgH="241200" progId="Equation.3">
                    <p:embed/>
                  </p:oleObj>
                </mc:Choice>
                <mc:Fallback>
                  <p:oleObj name="Equation" r:id="rId7" imgW="228600" imgH="241200" progId="Equation.3">
                    <p:embed/>
                    <p:pic>
                      <p:nvPicPr>
                        <p:cNvPr id="118807"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2208"/>
                          <a:ext cx="407"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8810" name="Rectangle 26"/>
          <p:cNvSpPr>
            <a:spLocks noChangeArrowheads="1"/>
          </p:cNvSpPr>
          <p:nvPr/>
        </p:nvSpPr>
        <p:spPr bwMode="auto">
          <a:xfrm>
            <a:off x="415290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8811" name="Rectangle 27"/>
          <p:cNvSpPr>
            <a:spLocks noChangeArrowheads="1"/>
          </p:cNvSpPr>
          <p:nvPr/>
        </p:nvSpPr>
        <p:spPr bwMode="auto">
          <a:xfrm>
            <a:off x="3924300" y="3284538"/>
            <a:ext cx="4138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宋体" panose="02010600030101010101" pitchFamily="2" charset="-122"/>
              </a:rPr>
              <a:t>排列符号的作用可以简化公式书写</a:t>
            </a:r>
            <a:r>
              <a:rPr lang="zh-CN" altLang="en-US" sz="2000"/>
              <a:t> </a:t>
            </a:r>
            <a:endParaRPr lang="zh-CN" altLang="en-US" sz="2000">
              <a:latin typeface="Arial" panose="020B0604020202020204" pitchFamily="34" charset="0"/>
            </a:endParaRPr>
          </a:p>
        </p:txBody>
      </p:sp>
      <p:sp>
        <p:nvSpPr>
          <p:cNvPr id="118812" name="Rectangle 28"/>
          <p:cNvSpPr>
            <a:spLocks noChangeArrowheads="1"/>
          </p:cNvSpPr>
          <p:nvPr/>
        </p:nvSpPr>
        <p:spPr bwMode="auto">
          <a:xfrm>
            <a:off x="1116013" y="38608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Arial" panose="020B0604020202020204" pitchFamily="34" charset="0"/>
              </a:rPr>
              <a:t>1</a:t>
            </a:r>
            <a:r>
              <a:rPr lang="zh-CN" altLang="en-US">
                <a:latin typeface="宋体" panose="02010600030101010101" pitchFamily="2" charset="-122"/>
              </a:rPr>
              <a:t>．</a:t>
            </a:r>
            <a:r>
              <a:rPr lang="zh-CN" altLang="en-US"/>
              <a:t>   </a:t>
            </a:r>
            <a:r>
              <a:rPr lang="zh-CN" altLang="en-US">
                <a:latin typeface="宋体" panose="02010600030101010101" pitchFamily="2" charset="-122"/>
              </a:rPr>
              <a:t>三阶行列式</a:t>
            </a:r>
            <a:r>
              <a:rPr lang="zh-CN" altLang="en-US"/>
              <a:t> ：</a:t>
            </a:r>
            <a:endParaRPr lang="zh-CN" altLang="en-US">
              <a:latin typeface="Arial" panose="020B0604020202020204" pitchFamily="34" charset="0"/>
            </a:endParaRPr>
          </a:p>
        </p:txBody>
      </p:sp>
      <p:sp>
        <p:nvSpPr>
          <p:cNvPr id="118814" name="Rectangle 30"/>
          <p:cNvSpPr>
            <a:spLocks noChangeArrowheads="1"/>
          </p:cNvSpPr>
          <p:nvPr/>
        </p:nvSpPr>
        <p:spPr bwMode="auto">
          <a:xfrm>
            <a:off x="2947988"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18813" name="Object 29"/>
          <p:cNvGraphicFramePr>
            <a:graphicFrameLocks noChangeAspect="1"/>
          </p:cNvGraphicFramePr>
          <p:nvPr/>
        </p:nvGraphicFramePr>
        <p:xfrm>
          <a:off x="1331913" y="4076700"/>
          <a:ext cx="6578600" cy="2393950"/>
        </p:xfrm>
        <a:graphic>
          <a:graphicData uri="http://schemas.openxmlformats.org/presentationml/2006/ole">
            <mc:AlternateContent xmlns:mc="http://schemas.openxmlformats.org/markup-compatibility/2006">
              <mc:Choice xmlns:v="urn:schemas-microsoft-com:vml" Requires="v">
                <p:oleObj spid="_x0000_s64557" name="Equation" r:id="rId8" imgW="3301920" imgH="1193760" progId="Equation.DSMT4">
                  <p:embed/>
                </p:oleObj>
              </mc:Choice>
              <mc:Fallback>
                <p:oleObj name="Equation" r:id="rId8" imgW="3301920" imgH="1193760" progId="Equation.DSMT4">
                  <p:embed/>
                  <p:pic>
                    <p:nvPicPr>
                      <p:cNvPr id="118813"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4076700"/>
                        <a:ext cx="6578600" cy="239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815" name="Rectangle 31"/>
          <p:cNvSpPr>
            <a:spLocks noChangeArrowheads="1"/>
          </p:cNvSpPr>
          <p:nvPr/>
        </p:nvSpPr>
        <p:spPr bwMode="auto">
          <a:xfrm>
            <a:off x="5292725" y="6092825"/>
            <a:ext cx="411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宋体" panose="02010600030101010101" pitchFamily="2" charset="-122"/>
              </a:rPr>
              <a:t>（共六项，三项为正，三项为负）。</a:t>
            </a:r>
            <a:r>
              <a:rPr lang="zh-CN" altLang="en-US" sz="2000"/>
              <a:t> </a:t>
            </a:r>
            <a:endParaRPr lang="zh-CN" altLang="en-US" sz="2000">
              <a:latin typeface="Arial" panose="020B0604020202020204" pitchFamily="34" charset="0"/>
            </a:endParaRPr>
          </a:p>
        </p:txBody>
      </p:sp>
      <p:sp>
        <p:nvSpPr>
          <p:cNvPr id="118816" name="Text Box 32"/>
          <p:cNvSpPr txBox="1">
            <a:spLocks noChangeArrowheads="1"/>
          </p:cNvSpPr>
          <p:nvPr/>
        </p:nvSpPr>
        <p:spPr bwMode="auto">
          <a:xfrm>
            <a:off x="179388" y="328453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二、</a:t>
            </a:r>
          </a:p>
        </p:txBody>
      </p:sp>
    </p:spTree>
    <p:extLst>
      <p:ext uri="{BB962C8B-B14F-4D97-AF65-F5344CB8AC3E}">
        <p14:creationId xmlns:p14="http://schemas.microsoft.com/office/powerpoint/2010/main" val="9885266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914400" y="457200"/>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Arial" panose="020B0604020202020204" pitchFamily="34" charset="0"/>
              </a:rPr>
              <a:t>2. </a:t>
            </a:r>
            <a:r>
              <a:rPr lang="zh-CN" altLang="en-US" sz="2000">
                <a:latin typeface="宋体" panose="02010600030101010101" pitchFamily="2" charset="-122"/>
              </a:rPr>
              <a:t>基向量的叉积：右手系</a:t>
            </a:r>
            <a:r>
              <a:rPr lang="zh-CN" altLang="en-US" sz="2000"/>
              <a:t> </a:t>
            </a:r>
            <a:endParaRPr lang="zh-CN" altLang="en-US" sz="2000">
              <a:latin typeface="Arial" panose="020B0604020202020204" pitchFamily="34" charset="0"/>
            </a:endParaRPr>
          </a:p>
        </p:txBody>
      </p:sp>
      <p:sp>
        <p:nvSpPr>
          <p:cNvPr id="205828" name="Rectangle 4"/>
          <p:cNvSpPr>
            <a:spLocks noChangeArrowheads="1"/>
          </p:cNvSpPr>
          <p:nvPr/>
        </p:nvSpPr>
        <p:spPr bwMode="auto">
          <a:xfrm>
            <a:off x="3719513"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5827" name="Object 3"/>
          <p:cNvGraphicFramePr>
            <a:graphicFrameLocks noChangeAspect="1"/>
          </p:cNvGraphicFramePr>
          <p:nvPr/>
        </p:nvGraphicFramePr>
        <p:xfrm>
          <a:off x="1524000" y="1066800"/>
          <a:ext cx="2438400" cy="490538"/>
        </p:xfrm>
        <a:graphic>
          <a:graphicData uri="http://schemas.openxmlformats.org/presentationml/2006/ole">
            <mc:AlternateContent xmlns:mc="http://schemas.openxmlformats.org/markup-compatibility/2006">
              <mc:Choice xmlns:v="urn:schemas-microsoft-com:vml" Requires="v">
                <p:oleObj spid="_x0000_s65628" r:id="rId3" imgW="1143000" imgH="228600" progId="Equation.DSMT4">
                  <p:embed/>
                </p:oleObj>
              </mc:Choice>
              <mc:Fallback>
                <p:oleObj r:id="rId3" imgW="1143000" imgH="228600" progId="Equation.DSMT4">
                  <p:embed/>
                  <p:pic>
                    <p:nvPicPr>
                      <p:cNvPr id="2058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066800"/>
                        <a:ext cx="24384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30" name="Rectangle 6"/>
          <p:cNvSpPr>
            <a:spLocks noChangeArrowheads="1"/>
          </p:cNvSpPr>
          <p:nvPr/>
        </p:nvSpPr>
        <p:spPr bwMode="auto">
          <a:xfrm>
            <a:off x="3652838"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5829" name="Object 5"/>
          <p:cNvGraphicFramePr>
            <a:graphicFrameLocks noChangeAspect="1"/>
          </p:cNvGraphicFramePr>
          <p:nvPr/>
        </p:nvGraphicFramePr>
        <p:xfrm>
          <a:off x="4953000" y="1066800"/>
          <a:ext cx="2590800" cy="484188"/>
        </p:xfrm>
        <a:graphic>
          <a:graphicData uri="http://schemas.openxmlformats.org/presentationml/2006/ole">
            <mc:AlternateContent xmlns:mc="http://schemas.openxmlformats.org/markup-compatibility/2006">
              <mc:Choice xmlns:v="urn:schemas-microsoft-com:vml" Requires="v">
                <p:oleObj spid="_x0000_s65629" r:id="rId5" imgW="1231366" imgH="228501" progId="Equation.DSMT4">
                  <p:embed/>
                </p:oleObj>
              </mc:Choice>
              <mc:Fallback>
                <p:oleObj r:id="rId5" imgW="1231366" imgH="228501" progId="Equation.DSMT4">
                  <p:embed/>
                  <p:pic>
                    <p:nvPicPr>
                      <p:cNvPr id="20582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066800"/>
                        <a:ext cx="25908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31" name="Rectangle 7"/>
          <p:cNvSpPr>
            <a:spLocks noChangeArrowheads="1"/>
          </p:cNvSpPr>
          <p:nvPr/>
        </p:nvSpPr>
        <p:spPr bwMode="auto">
          <a:xfrm>
            <a:off x="1447800" y="19812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宋体" panose="02010600030101010101" pitchFamily="2" charset="-122"/>
              </a:rPr>
              <a:t>任意基向量的叉积可写为</a:t>
            </a:r>
            <a:r>
              <a:rPr lang="zh-CN" altLang="en-US" sz="2000"/>
              <a:t> </a:t>
            </a:r>
            <a:endParaRPr lang="zh-CN" altLang="en-US" sz="2000">
              <a:latin typeface="Arial" panose="020B0604020202020204" pitchFamily="34" charset="0"/>
            </a:endParaRPr>
          </a:p>
        </p:txBody>
      </p:sp>
      <p:graphicFrame>
        <p:nvGraphicFramePr>
          <p:cNvPr id="205832" name="Object 8"/>
          <p:cNvGraphicFramePr>
            <a:graphicFrameLocks noChangeAspect="1"/>
          </p:cNvGraphicFramePr>
          <p:nvPr/>
        </p:nvGraphicFramePr>
        <p:xfrm>
          <a:off x="4648200" y="1905000"/>
          <a:ext cx="3124200" cy="573088"/>
        </p:xfrm>
        <a:graphic>
          <a:graphicData uri="http://schemas.openxmlformats.org/presentationml/2006/ole">
            <mc:AlternateContent xmlns:mc="http://schemas.openxmlformats.org/markup-compatibility/2006">
              <mc:Choice xmlns:v="urn:schemas-microsoft-com:vml" Requires="v">
                <p:oleObj spid="_x0000_s65630" r:id="rId7" imgW="1295400" imgH="241300" progId="Equation.DSMT4">
                  <p:embed/>
                </p:oleObj>
              </mc:Choice>
              <mc:Fallback>
                <p:oleObj r:id="rId7" imgW="1295400" imgH="241300" progId="Equation.DSMT4">
                  <p:embed/>
                  <p:pic>
                    <p:nvPicPr>
                      <p:cNvPr id="20583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1905000"/>
                        <a:ext cx="3124200" cy="573088"/>
                      </a:xfrm>
                      <a:prstGeom prst="rect">
                        <a:avLst/>
                      </a:prstGeom>
                      <a:solidFill>
                        <a:srgbClr val="FFCC99"/>
                      </a:solidFill>
                    </p:spPr>
                  </p:pic>
                </p:oleObj>
              </mc:Fallback>
            </mc:AlternateContent>
          </a:graphicData>
        </a:graphic>
      </p:graphicFrame>
      <p:sp>
        <p:nvSpPr>
          <p:cNvPr id="205834" name="Rectangle 10"/>
          <p:cNvSpPr>
            <a:spLocks noChangeArrowheads="1"/>
          </p:cNvSpPr>
          <p:nvPr/>
        </p:nvSpPr>
        <p:spPr bwMode="auto">
          <a:xfrm>
            <a:off x="838200" y="30480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Arial" panose="020B0604020202020204" pitchFamily="34" charset="0"/>
              </a:rPr>
              <a:t>3</a:t>
            </a:r>
            <a:r>
              <a:rPr lang="zh-CN" altLang="en-US" sz="2000">
                <a:latin typeface="宋体" panose="02010600030101010101" pitchFamily="2" charset="-122"/>
              </a:rPr>
              <a:t>．向量叉积的展开式：</a:t>
            </a:r>
            <a:r>
              <a:rPr lang="zh-CN" altLang="en-US" sz="1100"/>
              <a:t> </a:t>
            </a:r>
            <a:endParaRPr lang="zh-CN" altLang="en-US">
              <a:latin typeface="Arial" panose="020B0604020202020204" pitchFamily="34" charset="0"/>
            </a:endParaRPr>
          </a:p>
        </p:txBody>
      </p:sp>
      <p:sp>
        <p:nvSpPr>
          <p:cNvPr id="205836" name="Rectangle 12"/>
          <p:cNvSpPr>
            <a:spLocks noChangeArrowheads="1"/>
          </p:cNvSpPr>
          <p:nvPr/>
        </p:nvSpPr>
        <p:spPr bwMode="auto">
          <a:xfrm>
            <a:off x="4195763"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5835" name="Object 11"/>
          <p:cNvGraphicFramePr>
            <a:graphicFrameLocks noChangeAspect="1"/>
          </p:cNvGraphicFramePr>
          <p:nvPr/>
        </p:nvGraphicFramePr>
        <p:xfrm>
          <a:off x="3505200" y="2971800"/>
          <a:ext cx="1295400" cy="590550"/>
        </p:xfrm>
        <a:graphic>
          <a:graphicData uri="http://schemas.openxmlformats.org/presentationml/2006/ole">
            <mc:AlternateContent xmlns:mc="http://schemas.openxmlformats.org/markup-compatibility/2006">
              <mc:Choice xmlns:v="urn:schemas-microsoft-com:vml" Requires="v">
                <p:oleObj spid="_x0000_s65631" r:id="rId9" imgW="495085" imgH="228501" progId="Equation.DSMT4">
                  <p:embed/>
                </p:oleObj>
              </mc:Choice>
              <mc:Fallback>
                <p:oleObj r:id="rId9" imgW="495085" imgH="228501" progId="Equation.DSMT4">
                  <p:embed/>
                  <p:pic>
                    <p:nvPicPr>
                      <p:cNvPr id="205835"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2971800"/>
                        <a:ext cx="12954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38" name="Rectangle 14"/>
          <p:cNvSpPr>
            <a:spLocks noChangeArrowheads="1"/>
          </p:cNvSpPr>
          <p:nvPr/>
        </p:nvSpPr>
        <p:spPr bwMode="auto">
          <a:xfrm>
            <a:off x="4186238"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5837" name="Object 13"/>
          <p:cNvGraphicFramePr>
            <a:graphicFrameLocks noChangeAspect="1"/>
          </p:cNvGraphicFramePr>
          <p:nvPr/>
        </p:nvGraphicFramePr>
        <p:xfrm>
          <a:off x="5181600" y="2971800"/>
          <a:ext cx="1143000" cy="592138"/>
        </p:xfrm>
        <a:graphic>
          <a:graphicData uri="http://schemas.openxmlformats.org/presentationml/2006/ole">
            <mc:AlternateContent xmlns:mc="http://schemas.openxmlformats.org/markup-compatibility/2006">
              <mc:Choice xmlns:v="urn:schemas-microsoft-com:vml" Requires="v">
                <p:oleObj spid="_x0000_s65632" r:id="rId11" imgW="520474" imgH="266584" progId="Equation.DSMT4">
                  <p:embed/>
                </p:oleObj>
              </mc:Choice>
              <mc:Fallback>
                <p:oleObj r:id="rId11" imgW="520474" imgH="266584" progId="Equation.DSMT4">
                  <p:embed/>
                  <p:pic>
                    <p:nvPicPr>
                      <p:cNvPr id="205837"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2971800"/>
                        <a:ext cx="1143000"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39" name="Object 15"/>
          <p:cNvGraphicFramePr>
            <a:graphicFrameLocks noChangeAspect="1"/>
          </p:cNvGraphicFramePr>
          <p:nvPr/>
        </p:nvGraphicFramePr>
        <p:xfrm>
          <a:off x="6804025" y="2997200"/>
          <a:ext cx="1905000" cy="504825"/>
        </p:xfrm>
        <a:graphic>
          <a:graphicData uri="http://schemas.openxmlformats.org/presentationml/2006/ole">
            <mc:AlternateContent xmlns:mc="http://schemas.openxmlformats.org/markup-compatibility/2006">
              <mc:Choice xmlns:v="urn:schemas-microsoft-com:vml" Requires="v">
                <p:oleObj spid="_x0000_s65633" r:id="rId13" imgW="952087" imgH="253890" progId="Equation.DSMT4">
                  <p:embed/>
                </p:oleObj>
              </mc:Choice>
              <mc:Fallback>
                <p:oleObj r:id="rId13" imgW="952087" imgH="253890" progId="Equation.DSMT4">
                  <p:embed/>
                  <p:pic>
                    <p:nvPicPr>
                      <p:cNvPr id="205839"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04025" y="2997200"/>
                        <a:ext cx="19050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41" name="Rectangle 17"/>
          <p:cNvSpPr>
            <a:spLocks noChangeArrowheads="1"/>
          </p:cNvSpPr>
          <p:nvPr/>
        </p:nvSpPr>
        <p:spPr bwMode="auto">
          <a:xfrm>
            <a:off x="6300788" y="3141663"/>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Arial" panose="020B0604020202020204" pitchFamily="34" charset="0"/>
              </a:rPr>
              <a:t> </a:t>
            </a:r>
            <a:r>
              <a:rPr lang="zh-CN" altLang="en-US" sz="2000">
                <a:latin typeface="宋体" panose="02010600030101010101" pitchFamily="2" charset="-122"/>
              </a:rPr>
              <a:t>而</a:t>
            </a:r>
            <a:r>
              <a:rPr lang="zh-CN" altLang="en-US" sz="1100"/>
              <a:t> </a:t>
            </a:r>
            <a:endParaRPr lang="zh-CN" altLang="en-US">
              <a:latin typeface="Arial" panose="020B0604020202020204" pitchFamily="34" charset="0"/>
            </a:endParaRPr>
          </a:p>
        </p:txBody>
      </p:sp>
      <p:sp>
        <p:nvSpPr>
          <p:cNvPr id="205843" name="Rectangle 19"/>
          <p:cNvSpPr>
            <a:spLocks noChangeArrowheads="1"/>
          </p:cNvSpPr>
          <p:nvPr/>
        </p:nvSpPr>
        <p:spPr bwMode="auto">
          <a:xfrm>
            <a:off x="2867025"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5842" name="Object 18"/>
          <p:cNvGraphicFramePr>
            <a:graphicFrameLocks noChangeAspect="1"/>
          </p:cNvGraphicFramePr>
          <p:nvPr/>
        </p:nvGraphicFramePr>
        <p:xfrm>
          <a:off x="1981200" y="3733800"/>
          <a:ext cx="6553200" cy="714375"/>
        </p:xfrm>
        <a:graphic>
          <a:graphicData uri="http://schemas.openxmlformats.org/presentationml/2006/ole">
            <mc:AlternateContent xmlns:mc="http://schemas.openxmlformats.org/markup-compatibility/2006">
              <mc:Choice xmlns:v="urn:schemas-microsoft-com:vml" Requires="v">
                <p:oleObj spid="_x0000_s65634" r:id="rId15" imgW="2413000" imgH="266700" progId="Equation.DSMT4">
                  <p:embed/>
                </p:oleObj>
              </mc:Choice>
              <mc:Fallback>
                <p:oleObj r:id="rId15" imgW="2413000" imgH="266700" progId="Equation.DSMT4">
                  <p:embed/>
                  <p:pic>
                    <p:nvPicPr>
                      <p:cNvPr id="205842"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81200" y="3733800"/>
                        <a:ext cx="65532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44" name="Rectangle 20"/>
          <p:cNvSpPr>
            <a:spLocks noChangeArrowheads="1"/>
          </p:cNvSpPr>
          <p:nvPr/>
        </p:nvSpPr>
        <p:spPr bwMode="auto">
          <a:xfrm>
            <a:off x="1981200" y="47244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宋体" panose="02010600030101010101" pitchFamily="2" charset="-122"/>
              </a:rPr>
              <a:t>则</a:t>
            </a:r>
            <a:r>
              <a:rPr lang="zh-CN" altLang="en-US" sz="2000"/>
              <a:t> </a:t>
            </a:r>
            <a:endParaRPr lang="zh-CN" altLang="en-US" sz="2000">
              <a:latin typeface="Arial" panose="020B0604020202020204" pitchFamily="34" charset="0"/>
            </a:endParaRPr>
          </a:p>
        </p:txBody>
      </p:sp>
      <p:graphicFrame>
        <p:nvGraphicFramePr>
          <p:cNvPr id="205845" name="Object 21"/>
          <p:cNvGraphicFramePr>
            <a:graphicFrameLocks noChangeAspect="1"/>
          </p:cNvGraphicFramePr>
          <p:nvPr/>
        </p:nvGraphicFramePr>
        <p:xfrm>
          <a:off x="2667000" y="4572000"/>
          <a:ext cx="3505200" cy="642938"/>
        </p:xfrm>
        <a:graphic>
          <a:graphicData uri="http://schemas.openxmlformats.org/presentationml/2006/ole">
            <mc:AlternateContent xmlns:mc="http://schemas.openxmlformats.org/markup-compatibility/2006">
              <mc:Choice xmlns:v="urn:schemas-microsoft-com:vml" Requires="v">
                <p:oleObj spid="_x0000_s65635" r:id="rId17" imgW="1308100" imgH="241300" progId="Equation.DSMT4">
                  <p:embed/>
                </p:oleObj>
              </mc:Choice>
              <mc:Fallback>
                <p:oleObj r:id="rId17" imgW="1308100" imgH="241300" progId="Equation.DSMT4">
                  <p:embed/>
                  <p:pic>
                    <p:nvPicPr>
                      <p:cNvPr id="205845"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7000" y="4572000"/>
                        <a:ext cx="3505200"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48" name="Rectangle 24"/>
          <p:cNvSpPr>
            <a:spLocks noChangeArrowheads="1"/>
          </p:cNvSpPr>
          <p:nvPr/>
        </p:nvSpPr>
        <p:spPr bwMode="auto">
          <a:xfrm>
            <a:off x="316230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5847" name="Object 23"/>
          <p:cNvGraphicFramePr>
            <a:graphicFrameLocks noChangeAspect="1"/>
          </p:cNvGraphicFramePr>
          <p:nvPr/>
        </p:nvGraphicFramePr>
        <p:xfrm>
          <a:off x="2209800" y="5303838"/>
          <a:ext cx="4648200" cy="1554162"/>
        </p:xfrm>
        <a:graphic>
          <a:graphicData uri="http://schemas.openxmlformats.org/presentationml/2006/ole">
            <mc:AlternateContent xmlns:mc="http://schemas.openxmlformats.org/markup-compatibility/2006">
              <mc:Choice xmlns:v="urn:schemas-microsoft-com:vml" Requires="v">
                <p:oleObj spid="_x0000_s65636" r:id="rId19" imgW="2133600" imgH="711200" progId="Equation.DSMT4">
                  <p:embed/>
                </p:oleObj>
              </mc:Choice>
              <mc:Fallback>
                <p:oleObj r:id="rId19" imgW="2133600" imgH="711200" progId="Equation.DSMT4">
                  <p:embed/>
                  <p:pic>
                    <p:nvPicPr>
                      <p:cNvPr id="205847"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09800" y="5303838"/>
                        <a:ext cx="4648200" cy="1554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58810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02" name="Text Box 14"/>
          <p:cNvSpPr txBox="1">
            <a:spLocks noChangeArrowheads="1"/>
          </p:cNvSpPr>
          <p:nvPr/>
        </p:nvSpPr>
        <p:spPr bwMode="auto">
          <a:xfrm>
            <a:off x="990600" y="11430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Tahoma" panose="020B0604030504040204" pitchFamily="34" charset="0"/>
              </a:rPr>
              <a:t>三、常见的恒等式</a:t>
            </a:r>
          </a:p>
        </p:txBody>
      </p:sp>
      <p:graphicFrame>
        <p:nvGraphicFramePr>
          <p:cNvPr id="114703" name="Object 15"/>
          <p:cNvGraphicFramePr>
            <a:graphicFrameLocks noChangeAspect="1"/>
          </p:cNvGraphicFramePr>
          <p:nvPr/>
        </p:nvGraphicFramePr>
        <p:xfrm>
          <a:off x="2133600" y="1981200"/>
          <a:ext cx="4037013" cy="1901825"/>
        </p:xfrm>
        <a:graphic>
          <a:graphicData uri="http://schemas.openxmlformats.org/presentationml/2006/ole">
            <mc:AlternateContent xmlns:mc="http://schemas.openxmlformats.org/markup-compatibility/2006">
              <mc:Choice xmlns:v="urn:schemas-microsoft-com:vml" Requires="v">
                <p:oleObj spid="_x0000_s66612" name="Equation" r:id="rId3" imgW="1562040" imgH="736560" progId="Equation.3">
                  <p:embed/>
                </p:oleObj>
              </mc:Choice>
              <mc:Fallback>
                <p:oleObj name="Equation" r:id="rId3" imgW="1562040" imgH="736560" progId="Equation.3">
                  <p:embed/>
                  <p:pic>
                    <p:nvPicPr>
                      <p:cNvPr id="114703"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981200"/>
                        <a:ext cx="4037013" cy="190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04" name="Object 16"/>
          <p:cNvGraphicFramePr>
            <a:graphicFrameLocks noChangeAspect="1"/>
          </p:cNvGraphicFramePr>
          <p:nvPr/>
        </p:nvGraphicFramePr>
        <p:xfrm>
          <a:off x="2133600" y="4114800"/>
          <a:ext cx="4038600" cy="671513"/>
        </p:xfrm>
        <a:graphic>
          <a:graphicData uri="http://schemas.openxmlformats.org/presentationml/2006/ole">
            <mc:AlternateContent xmlns:mc="http://schemas.openxmlformats.org/markup-compatibility/2006">
              <mc:Choice xmlns:v="urn:schemas-microsoft-com:vml" Requires="v">
                <p:oleObj spid="_x0000_s66613" name="Equation" r:id="rId5" imgW="1447560" imgH="241200" progId="Equation.3">
                  <p:embed/>
                </p:oleObj>
              </mc:Choice>
              <mc:Fallback>
                <p:oleObj name="Equation" r:id="rId5" imgW="1447560" imgH="241200" progId="Equation.3">
                  <p:embed/>
                  <p:pic>
                    <p:nvPicPr>
                      <p:cNvPr id="114704"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114800"/>
                        <a:ext cx="4038600"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05" name="Object 17"/>
          <p:cNvGraphicFramePr>
            <a:graphicFrameLocks noChangeAspect="1"/>
          </p:cNvGraphicFramePr>
          <p:nvPr/>
        </p:nvGraphicFramePr>
        <p:xfrm>
          <a:off x="2133600" y="4953000"/>
          <a:ext cx="2230438" cy="671513"/>
        </p:xfrm>
        <a:graphic>
          <a:graphicData uri="http://schemas.openxmlformats.org/presentationml/2006/ole">
            <mc:AlternateContent xmlns:mc="http://schemas.openxmlformats.org/markup-compatibility/2006">
              <mc:Choice xmlns:v="urn:schemas-microsoft-com:vml" Requires="v">
                <p:oleObj spid="_x0000_s66614" name="Equation" r:id="rId7" imgW="799920" imgH="241200" progId="Equation.3">
                  <p:embed/>
                </p:oleObj>
              </mc:Choice>
              <mc:Fallback>
                <p:oleObj name="Equation" r:id="rId7" imgW="799920" imgH="241200" progId="Equation.3">
                  <p:embed/>
                  <p:pic>
                    <p:nvPicPr>
                      <p:cNvPr id="114705"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4953000"/>
                        <a:ext cx="2230438"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706" name="Object 18"/>
          <p:cNvGraphicFramePr>
            <a:graphicFrameLocks noChangeAspect="1"/>
          </p:cNvGraphicFramePr>
          <p:nvPr/>
        </p:nvGraphicFramePr>
        <p:xfrm>
          <a:off x="2209800" y="5867400"/>
          <a:ext cx="2516188" cy="671513"/>
        </p:xfrm>
        <a:graphic>
          <a:graphicData uri="http://schemas.openxmlformats.org/presentationml/2006/ole">
            <mc:AlternateContent xmlns:mc="http://schemas.openxmlformats.org/markup-compatibility/2006">
              <mc:Choice xmlns:v="urn:schemas-microsoft-com:vml" Requires="v">
                <p:oleObj spid="_x0000_s66615" name="Equation" r:id="rId9" imgW="901440" imgH="241200" progId="Equation.3">
                  <p:embed/>
                </p:oleObj>
              </mc:Choice>
              <mc:Fallback>
                <p:oleObj name="Equation" r:id="rId9" imgW="901440" imgH="241200" progId="Equation.3">
                  <p:embed/>
                  <p:pic>
                    <p:nvPicPr>
                      <p:cNvPr id="114706"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5867400"/>
                        <a:ext cx="2516188"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08" name="Text Box 20"/>
          <p:cNvSpPr txBox="1">
            <a:spLocks noChangeArrowheads="1"/>
          </p:cNvSpPr>
          <p:nvPr/>
        </p:nvSpPr>
        <p:spPr bwMode="auto">
          <a:xfrm>
            <a:off x="1143000" y="2743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 </a:t>
            </a:r>
            <a:r>
              <a:rPr lang="en-US" altLang="zh-CN"/>
              <a:t>i )</a:t>
            </a:r>
          </a:p>
        </p:txBody>
      </p:sp>
      <p:sp>
        <p:nvSpPr>
          <p:cNvPr id="114709" name="Text Box 21"/>
          <p:cNvSpPr txBox="1">
            <a:spLocks noChangeArrowheads="1"/>
          </p:cNvSpPr>
          <p:nvPr/>
        </p:nvSpPr>
        <p:spPr bwMode="auto">
          <a:xfrm>
            <a:off x="1143000" y="4267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 </a:t>
            </a:r>
            <a:r>
              <a:rPr lang="en-US" altLang="zh-CN"/>
              <a:t>ii )</a:t>
            </a:r>
          </a:p>
        </p:txBody>
      </p:sp>
      <p:sp>
        <p:nvSpPr>
          <p:cNvPr id="114710" name="Text Box 22"/>
          <p:cNvSpPr txBox="1">
            <a:spLocks noChangeArrowheads="1"/>
          </p:cNvSpPr>
          <p:nvPr/>
        </p:nvSpPr>
        <p:spPr bwMode="auto">
          <a:xfrm>
            <a:off x="1143000" y="5029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 </a:t>
            </a:r>
            <a:r>
              <a:rPr lang="en-US" altLang="zh-CN"/>
              <a:t>iii )</a:t>
            </a:r>
          </a:p>
        </p:txBody>
      </p:sp>
      <p:sp>
        <p:nvSpPr>
          <p:cNvPr id="114711" name="Text Box 23"/>
          <p:cNvSpPr txBox="1">
            <a:spLocks noChangeArrowheads="1"/>
          </p:cNvSpPr>
          <p:nvPr/>
        </p:nvSpPr>
        <p:spPr bwMode="auto">
          <a:xfrm>
            <a:off x="1219200" y="59436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 </a:t>
            </a:r>
            <a:r>
              <a:rPr lang="en-US" altLang="zh-CN"/>
              <a:t>iv )</a:t>
            </a:r>
          </a:p>
        </p:txBody>
      </p:sp>
      <p:sp>
        <p:nvSpPr>
          <p:cNvPr id="114713" name="Rectangle 25"/>
          <p:cNvSpPr>
            <a:spLocks noChangeArrowheads="1"/>
          </p:cNvSpPr>
          <p:nvPr/>
        </p:nvSpPr>
        <p:spPr bwMode="auto">
          <a:xfrm>
            <a:off x="430530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14712" name="Object 24"/>
          <p:cNvGraphicFramePr>
            <a:graphicFrameLocks noChangeAspect="1"/>
          </p:cNvGraphicFramePr>
          <p:nvPr/>
        </p:nvGraphicFramePr>
        <p:xfrm>
          <a:off x="3581400" y="1066800"/>
          <a:ext cx="1447800" cy="647700"/>
        </p:xfrm>
        <a:graphic>
          <a:graphicData uri="http://schemas.openxmlformats.org/presentationml/2006/ole">
            <mc:AlternateContent xmlns:mc="http://schemas.openxmlformats.org/markup-compatibility/2006">
              <mc:Choice xmlns:v="urn:schemas-microsoft-com:vml" Requires="v">
                <p:oleObj spid="_x0000_s66616" r:id="rId11" imgW="533169" imgH="241195" progId="Equation.DSMT4">
                  <p:embed/>
                </p:oleObj>
              </mc:Choice>
              <mc:Fallback>
                <p:oleObj r:id="rId11" imgW="533169" imgH="241195" progId="Equation.DSMT4">
                  <p:embed/>
                  <p:pic>
                    <p:nvPicPr>
                      <p:cNvPr id="114712"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1400" y="1066800"/>
                        <a:ext cx="14478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714" name="Rectangle 26"/>
          <p:cNvSpPr>
            <a:spLocks noChangeArrowheads="1"/>
          </p:cNvSpPr>
          <p:nvPr/>
        </p:nvSpPr>
        <p:spPr bwMode="auto">
          <a:xfrm>
            <a:off x="5029200" y="12192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Arial" panose="020B0604020202020204" pitchFamily="34" charset="0"/>
                <a:ea typeface="楷体_GB2312" pitchFamily="49" charset="-122"/>
              </a:rPr>
              <a:t>之关系</a:t>
            </a:r>
            <a:r>
              <a:rPr lang="zh-CN" altLang="en-US" sz="1100">
                <a:latin typeface="Arial" panose="020B0604020202020204" pitchFamily="34" charset="0"/>
              </a:rPr>
              <a:t> </a:t>
            </a:r>
            <a:endParaRPr lang="zh-CN" altLang="en-US">
              <a:latin typeface="Arial" panose="020B0604020202020204" pitchFamily="34" charset="0"/>
            </a:endParaRPr>
          </a:p>
        </p:txBody>
      </p:sp>
    </p:spTree>
    <p:extLst>
      <p:ext uri="{BB962C8B-B14F-4D97-AF65-F5344CB8AC3E}">
        <p14:creationId xmlns:p14="http://schemas.microsoft.com/office/powerpoint/2010/main" val="1138862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447800" y="11430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证明</a:t>
            </a:r>
            <a:r>
              <a:rPr lang="zh-CN" altLang="en-US">
                <a:latin typeface="Simplex" pitchFamily="2" charset="0"/>
              </a:rPr>
              <a:t>：</a:t>
            </a:r>
          </a:p>
        </p:txBody>
      </p:sp>
      <p:graphicFrame>
        <p:nvGraphicFramePr>
          <p:cNvPr id="119811" name="Object 3"/>
          <p:cNvGraphicFramePr>
            <a:graphicFrameLocks noChangeAspect="1"/>
          </p:cNvGraphicFramePr>
          <p:nvPr/>
        </p:nvGraphicFramePr>
        <p:xfrm>
          <a:off x="914400" y="1828800"/>
          <a:ext cx="6567488" cy="1733550"/>
        </p:xfrm>
        <a:graphic>
          <a:graphicData uri="http://schemas.openxmlformats.org/presentationml/2006/ole">
            <mc:AlternateContent xmlns:mc="http://schemas.openxmlformats.org/markup-compatibility/2006">
              <mc:Choice xmlns:v="urn:schemas-microsoft-com:vml" Requires="v">
                <p:oleObj spid="_x0000_s67619" name="Equation" r:id="rId3" imgW="2755800" imgH="736560" progId="Equation.3">
                  <p:embed/>
                </p:oleObj>
              </mc:Choice>
              <mc:Fallback>
                <p:oleObj name="Equation" r:id="rId3" imgW="2755800" imgH="736560" progId="Equation.3">
                  <p:embed/>
                  <p:pic>
                    <p:nvPicPr>
                      <p:cNvPr id="1198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828800"/>
                        <a:ext cx="6567488" cy="173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22" name="Text Box 14"/>
          <p:cNvSpPr txBox="1">
            <a:spLocks noChangeArrowheads="1"/>
          </p:cNvSpPr>
          <p:nvPr/>
        </p:nvSpPr>
        <p:spPr bwMode="auto">
          <a:xfrm>
            <a:off x="5181600" y="4648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令</a:t>
            </a:r>
          </a:p>
        </p:txBody>
      </p:sp>
      <p:sp>
        <p:nvSpPr>
          <p:cNvPr id="119823" name="AutoShape 15"/>
          <p:cNvSpPr>
            <a:spLocks noChangeArrowheads="1"/>
          </p:cNvSpPr>
          <p:nvPr/>
        </p:nvSpPr>
        <p:spPr bwMode="auto">
          <a:xfrm>
            <a:off x="6248400" y="3886200"/>
            <a:ext cx="76200" cy="533400"/>
          </a:xfrm>
          <a:prstGeom prst="upArrow">
            <a:avLst>
              <a:gd name="adj1" fmla="val 50000"/>
              <a:gd name="adj2" fmla="val 17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24" name="Text Box 16"/>
          <p:cNvSpPr txBox="1">
            <a:spLocks noChangeArrowheads="1"/>
          </p:cNvSpPr>
          <p:nvPr/>
        </p:nvSpPr>
        <p:spPr bwMode="auto">
          <a:xfrm>
            <a:off x="1295400" y="5334000"/>
            <a:ext cx="594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ahoma" panose="020B0604030504040204" pitchFamily="34" charset="0"/>
              </a:rPr>
              <a:t>即得（ </a:t>
            </a:r>
            <a:r>
              <a:rPr lang="en-US" altLang="zh-CN" dirty="0" err="1"/>
              <a:t>i</a:t>
            </a:r>
            <a:r>
              <a:rPr lang="en-US" altLang="zh-CN" dirty="0">
                <a:latin typeface="Tahoma" panose="020B0604030504040204" pitchFamily="34" charset="0"/>
              </a:rPr>
              <a:t> ），</a:t>
            </a:r>
            <a:r>
              <a:rPr lang="zh-CN" altLang="en-US" dirty="0">
                <a:latin typeface="Tahoma" panose="020B0604030504040204" pitchFamily="34" charset="0"/>
              </a:rPr>
              <a:t>将（ </a:t>
            </a:r>
            <a:r>
              <a:rPr lang="en-US" altLang="zh-CN" dirty="0" err="1"/>
              <a:t>i</a:t>
            </a:r>
            <a:r>
              <a:rPr lang="en-US" altLang="zh-CN" dirty="0">
                <a:latin typeface="Tahoma" panose="020B0604030504040204" pitchFamily="34" charset="0"/>
              </a:rPr>
              <a:t> ）</a:t>
            </a:r>
            <a:r>
              <a:rPr lang="zh-CN" altLang="en-US" dirty="0">
                <a:latin typeface="Tahoma" panose="020B0604030504040204" pitchFamily="34" charset="0"/>
              </a:rPr>
              <a:t>作相应的指标替换，展开化简，将得其余三式。</a:t>
            </a:r>
          </a:p>
        </p:txBody>
      </p:sp>
      <p:sp>
        <p:nvSpPr>
          <p:cNvPr id="119825" name="Text Box 17"/>
          <p:cNvSpPr txBox="1">
            <a:spLocks noChangeArrowheads="1"/>
          </p:cNvSpPr>
          <p:nvPr/>
        </p:nvSpPr>
        <p:spPr bwMode="auto">
          <a:xfrm>
            <a:off x="1295400" y="3730625"/>
            <a:ext cx="363931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solidFill>
                  <a:schemeClr val="accent4">
                    <a:lumMod val="75000"/>
                  </a:schemeClr>
                </a:solidFill>
                <a:latin typeface="Tahoma" panose="020B0604030504040204" pitchFamily="34" charset="0"/>
              </a:rPr>
              <a:t>指标任意排列，经过行列调整总可用右边表示，两个置换符号分别反映行、列调换及指标重复时的正、负及零</a:t>
            </a:r>
          </a:p>
        </p:txBody>
      </p:sp>
      <p:graphicFrame>
        <p:nvGraphicFramePr>
          <p:cNvPr id="119826" name="Object 18"/>
          <p:cNvGraphicFramePr>
            <a:graphicFrameLocks noChangeAspect="1"/>
          </p:cNvGraphicFramePr>
          <p:nvPr/>
        </p:nvGraphicFramePr>
        <p:xfrm>
          <a:off x="3352800" y="0"/>
          <a:ext cx="4037013" cy="1901825"/>
        </p:xfrm>
        <a:graphic>
          <a:graphicData uri="http://schemas.openxmlformats.org/presentationml/2006/ole">
            <mc:AlternateContent xmlns:mc="http://schemas.openxmlformats.org/markup-compatibility/2006">
              <mc:Choice xmlns:v="urn:schemas-microsoft-com:vml" Requires="v">
                <p:oleObj spid="_x0000_s67620" name="Equation" r:id="rId5" imgW="1562040" imgH="736560" progId="Equation.3">
                  <p:embed/>
                </p:oleObj>
              </mc:Choice>
              <mc:Fallback>
                <p:oleObj name="Equation" r:id="rId5" imgW="1562040" imgH="736560" progId="Equation.3">
                  <p:embed/>
                  <p:pic>
                    <p:nvPicPr>
                      <p:cNvPr id="119826"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0"/>
                        <a:ext cx="4037013" cy="190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27" name="Text Box 19"/>
          <p:cNvSpPr txBox="1">
            <a:spLocks noChangeArrowheads="1"/>
          </p:cNvSpPr>
          <p:nvPr/>
        </p:nvSpPr>
        <p:spPr bwMode="auto">
          <a:xfrm>
            <a:off x="7696200" y="609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 </a:t>
            </a:r>
            <a:r>
              <a:rPr lang="en-US" altLang="zh-CN"/>
              <a:t>i )</a:t>
            </a:r>
          </a:p>
        </p:txBody>
      </p:sp>
      <p:graphicFrame>
        <p:nvGraphicFramePr>
          <p:cNvPr id="119828" name="Object 20"/>
          <p:cNvGraphicFramePr>
            <a:graphicFrameLocks noChangeAspect="1"/>
          </p:cNvGraphicFramePr>
          <p:nvPr/>
        </p:nvGraphicFramePr>
        <p:xfrm>
          <a:off x="5795963" y="4508500"/>
          <a:ext cx="1584325" cy="773113"/>
        </p:xfrm>
        <a:graphic>
          <a:graphicData uri="http://schemas.openxmlformats.org/presentationml/2006/ole">
            <mc:AlternateContent xmlns:mc="http://schemas.openxmlformats.org/markup-compatibility/2006">
              <mc:Choice xmlns:v="urn:schemas-microsoft-com:vml" Requires="v">
                <p:oleObj spid="_x0000_s67621" name="Equation" r:id="rId7" imgW="495000" imgH="241200" progId="Equation.DSMT4">
                  <p:embed/>
                </p:oleObj>
              </mc:Choice>
              <mc:Fallback>
                <p:oleObj name="Equation" r:id="rId7" imgW="495000" imgH="241200" progId="Equation.DSMT4">
                  <p:embed/>
                  <p:pic>
                    <p:nvPicPr>
                      <p:cNvPr id="119828"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5963" y="4508500"/>
                        <a:ext cx="1584325"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10135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533400" y="3810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Tahoma" panose="020B0604030504040204" pitchFamily="34" charset="0"/>
              </a:rPr>
              <a:t>另证：</a:t>
            </a:r>
          </a:p>
        </p:txBody>
      </p:sp>
      <p:sp>
        <p:nvSpPr>
          <p:cNvPr id="207876" name="Rectangle 4"/>
          <p:cNvSpPr>
            <a:spLocks noChangeArrowheads="1"/>
          </p:cNvSpPr>
          <p:nvPr/>
        </p:nvSpPr>
        <p:spPr bwMode="auto">
          <a:xfrm>
            <a:off x="3743325"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7875" name="Object 3"/>
          <p:cNvGraphicFramePr>
            <a:graphicFrameLocks noChangeAspect="1"/>
          </p:cNvGraphicFramePr>
          <p:nvPr/>
        </p:nvGraphicFramePr>
        <p:xfrm>
          <a:off x="3276600" y="333375"/>
          <a:ext cx="5184775" cy="627063"/>
        </p:xfrm>
        <a:graphic>
          <a:graphicData uri="http://schemas.openxmlformats.org/presentationml/2006/ole">
            <mc:AlternateContent xmlns:mc="http://schemas.openxmlformats.org/markup-compatibility/2006">
              <mc:Choice xmlns:v="urn:schemas-microsoft-com:vml" Requires="v">
                <p:oleObj spid="_x0000_s68680" r:id="rId3" imgW="1726451" imgH="203112" progId="Equation.DSMT4">
                  <p:embed/>
                </p:oleObj>
              </mc:Choice>
              <mc:Fallback>
                <p:oleObj r:id="rId3" imgW="1726451" imgH="203112" progId="Equation.DSMT4">
                  <p:embed/>
                  <p:pic>
                    <p:nvPicPr>
                      <p:cNvPr id="2078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33375"/>
                        <a:ext cx="5184775"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877" name="Rectangle 5"/>
          <p:cNvSpPr>
            <a:spLocks noChangeArrowheads="1"/>
          </p:cNvSpPr>
          <p:nvPr/>
        </p:nvSpPr>
        <p:spPr bwMode="auto">
          <a:xfrm>
            <a:off x="1524000" y="3810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宋体" panose="02010600030101010101" pitchFamily="2" charset="-122"/>
              </a:rPr>
              <a:t>由矢量恒等式</a:t>
            </a:r>
            <a:r>
              <a:rPr lang="zh-CN" altLang="en-US" sz="1100"/>
              <a:t> </a:t>
            </a:r>
            <a:endParaRPr lang="zh-CN" altLang="en-US">
              <a:latin typeface="Arial" panose="020B0604020202020204" pitchFamily="34" charset="0"/>
            </a:endParaRPr>
          </a:p>
        </p:txBody>
      </p:sp>
      <p:graphicFrame>
        <p:nvGraphicFramePr>
          <p:cNvPr id="207878" name="Object 6"/>
          <p:cNvGraphicFramePr>
            <a:graphicFrameLocks noChangeAspect="1"/>
          </p:cNvGraphicFramePr>
          <p:nvPr/>
        </p:nvGraphicFramePr>
        <p:xfrm>
          <a:off x="2771775" y="1196975"/>
          <a:ext cx="4114800" cy="552450"/>
        </p:xfrm>
        <a:graphic>
          <a:graphicData uri="http://schemas.openxmlformats.org/presentationml/2006/ole">
            <mc:AlternateContent xmlns:mc="http://schemas.openxmlformats.org/markup-compatibility/2006">
              <mc:Choice xmlns:v="urn:schemas-microsoft-com:vml" Requires="v">
                <p:oleObj spid="_x0000_s68681" name="Equation" r:id="rId5" imgW="1701720" imgH="228600" progId="Equation.DSMT4">
                  <p:embed/>
                </p:oleObj>
              </mc:Choice>
              <mc:Fallback>
                <p:oleObj name="Equation" r:id="rId5" imgW="1701720" imgH="228600" progId="Equation.DSMT4">
                  <p:embed/>
                  <p:pic>
                    <p:nvPicPr>
                      <p:cNvPr id="20787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1196975"/>
                        <a:ext cx="41148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880" name="Rectangle 8"/>
          <p:cNvSpPr>
            <a:spLocks noChangeArrowheads="1"/>
          </p:cNvSpPr>
          <p:nvPr/>
        </p:nvSpPr>
        <p:spPr bwMode="auto">
          <a:xfrm>
            <a:off x="914400" y="22098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反复运用            式，有</a:t>
            </a:r>
            <a:r>
              <a:rPr lang="zh-CN" altLang="en-US"/>
              <a:t> </a:t>
            </a:r>
            <a:endParaRPr lang="zh-CN" altLang="en-US">
              <a:latin typeface="Arial" panose="020B0604020202020204" pitchFamily="34" charset="0"/>
            </a:endParaRPr>
          </a:p>
        </p:txBody>
      </p:sp>
      <p:sp>
        <p:nvSpPr>
          <p:cNvPr id="207881" name="Rectangle 9"/>
          <p:cNvSpPr>
            <a:spLocks noChangeArrowheads="1"/>
          </p:cNvSpPr>
          <p:nvPr/>
        </p:nvSpPr>
        <p:spPr bwMode="auto">
          <a:xfrm>
            <a:off x="1979613" y="126841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设</a:t>
            </a:r>
            <a:r>
              <a:rPr lang="zh-CN" altLang="en-US"/>
              <a:t> </a:t>
            </a:r>
            <a:endParaRPr lang="zh-CN" altLang="en-US">
              <a:latin typeface="Arial" panose="020B0604020202020204" pitchFamily="34" charset="0"/>
            </a:endParaRPr>
          </a:p>
        </p:txBody>
      </p:sp>
      <p:sp>
        <p:nvSpPr>
          <p:cNvPr id="207883" name="Rectangle 11"/>
          <p:cNvSpPr>
            <a:spLocks noChangeArrowheads="1"/>
          </p:cNvSpPr>
          <p:nvPr/>
        </p:nvSpPr>
        <p:spPr bwMode="auto">
          <a:xfrm>
            <a:off x="311943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7882" name="Object 10"/>
          <p:cNvGraphicFramePr>
            <a:graphicFrameLocks noChangeAspect="1"/>
          </p:cNvGraphicFramePr>
          <p:nvPr/>
        </p:nvGraphicFramePr>
        <p:xfrm>
          <a:off x="838200" y="2895600"/>
          <a:ext cx="6629400" cy="522288"/>
        </p:xfrm>
        <a:graphic>
          <a:graphicData uri="http://schemas.openxmlformats.org/presentationml/2006/ole">
            <mc:AlternateContent xmlns:mc="http://schemas.openxmlformats.org/markup-compatibility/2006">
              <mc:Choice xmlns:v="urn:schemas-microsoft-com:vml" Requires="v">
                <p:oleObj spid="_x0000_s68682" name="Equation" r:id="rId7" imgW="2908080" imgH="228600" progId="Equation.DSMT4">
                  <p:embed/>
                </p:oleObj>
              </mc:Choice>
              <mc:Fallback>
                <p:oleObj name="Equation" r:id="rId7" imgW="2908080" imgH="228600" progId="Equation.DSMT4">
                  <p:embed/>
                  <p:pic>
                    <p:nvPicPr>
                      <p:cNvPr id="20788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2895600"/>
                        <a:ext cx="6629400"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884" name="Object 12"/>
          <p:cNvGraphicFramePr>
            <a:graphicFrameLocks noChangeAspect="1"/>
          </p:cNvGraphicFramePr>
          <p:nvPr/>
        </p:nvGraphicFramePr>
        <p:xfrm>
          <a:off x="2286000" y="2133600"/>
          <a:ext cx="1676400" cy="547688"/>
        </p:xfrm>
        <a:graphic>
          <a:graphicData uri="http://schemas.openxmlformats.org/presentationml/2006/ole">
            <mc:AlternateContent xmlns:mc="http://schemas.openxmlformats.org/markup-compatibility/2006">
              <mc:Choice xmlns:v="urn:schemas-microsoft-com:vml" Requires="v">
                <p:oleObj spid="_x0000_s68683" name="Equation" r:id="rId9" imgW="825480" imgH="241200" progId="Equation.DSMT4">
                  <p:embed/>
                </p:oleObj>
              </mc:Choice>
              <mc:Fallback>
                <p:oleObj name="Equation" r:id="rId9" imgW="825480" imgH="241200" progId="Equation.DSMT4">
                  <p:embed/>
                  <p:pic>
                    <p:nvPicPr>
                      <p:cNvPr id="207884"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2133600"/>
                        <a:ext cx="1676400" cy="547688"/>
                      </a:xfrm>
                      <a:prstGeom prst="rect">
                        <a:avLst/>
                      </a:prstGeom>
                      <a:solidFill>
                        <a:srgbClr val="FFCC99"/>
                      </a:solidFill>
                    </p:spPr>
                  </p:pic>
                </p:oleObj>
              </mc:Fallback>
            </mc:AlternateContent>
          </a:graphicData>
        </a:graphic>
      </p:graphicFrame>
      <p:sp>
        <p:nvSpPr>
          <p:cNvPr id="207886" name="Rectangle 14"/>
          <p:cNvSpPr>
            <a:spLocks noChangeArrowheads="1"/>
          </p:cNvSpPr>
          <p:nvPr/>
        </p:nvSpPr>
        <p:spPr bwMode="auto">
          <a:xfrm>
            <a:off x="4062413"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7885" name="Object 13"/>
          <p:cNvGraphicFramePr>
            <a:graphicFrameLocks noChangeAspect="1"/>
          </p:cNvGraphicFramePr>
          <p:nvPr/>
        </p:nvGraphicFramePr>
        <p:xfrm>
          <a:off x="2209800" y="3505200"/>
          <a:ext cx="2325688" cy="587375"/>
        </p:xfrm>
        <a:graphic>
          <a:graphicData uri="http://schemas.openxmlformats.org/presentationml/2006/ole">
            <mc:AlternateContent xmlns:mc="http://schemas.openxmlformats.org/markup-compatibility/2006">
              <mc:Choice xmlns:v="urn:schemas-microsoft-com:vml" Requires="v">
                <p:oleObj spid="_x0000_s68684" name="Equation" r:id="rId11" imgW="939600" imgH="241200" progId="Equation.DSMT4">
                  <p:embed/>
                </p:oleObj>
              </mc:Choice>
              <mc:Fallback>
                <p:oleObj name="Equation" r:id="rId11" imgW="939600" imgH="241200" progId="Equation.DSMT4">
                  <p:embed/>
                  <p:pic>
                    <p:nvPicPr>
                      <p:cNvPr id="207885"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3505200"/>
                        <a:ext cx="2325688"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887" name="Rectangle 15"/>
          <p:cNvSpPr>
            <a:spLocks noChangeArrowheads="1"/>
          </p:cNvSpPr>
          <p:nvPr/>
        </p:nvSpPr>
        <p:spPr bwMode="auto">
          <a:xfrm>
            <a:off x="914400" y="4114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另一方面</a:t>
            </a:r>
            <a:r>
              <a:rPr lang="zh-CN" altLang="en-US"/>
              <a:t> </a:t>
            </a:r>
            <a:endParaRPr lang="zh-CN" altLang="en-US">
              <a:latin typeface="Arial" panose="020B0604020202020204" pitchFamily="34" charset="0"/>
            </a:endParaRPr>
          </a:p>
        </p:txBody>
      </p:sp>
      <p:sp>
        <p:nvSpPr>
          <p:cNvPr id="207889" name="Rectangle 17"/>
          <p:cNvSpPr>
            <a:spLocks noChangeArrowheads="1"/>
          </p:cNvSpPr>
          <p:nvPr/>
        </p:nvSpPr>
        <p:spPr bwMode="auto">
          <a:xfrm>
            <a:off x="332898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7888" name="Object 16"/>
          <p:cNvGraphicFramePr>
            <a:graphicFrameLocks noChangeAspect="1"/>
          </p:cNvGraphicFramePr>
          <p:nvPr/>
        </p:nvGraphicFramePr>
        <p:xfrm>
          <a:off x="1676400" y="4800600"/>
          <a:ext cx="5486400" cy="525463"/>
        </p:xfrm>
        <a:graphic>
          <a:graphicData uri="http://schemas.openxmlformats.org/presentationml/2006/ole">
            <mc:AlternateContent xmlns:mc="http://schemas.openxmlformats.org/markup-compatibility/2006">
              <mc:Choice xmlns:v="urn:schemas-microsoft-com:vml" Requires="v">
                <p:oleObj spid="_x0000_s68685" name="Equation" r:id="rId13" imgW="2489040" imgH="241200" progId="Equation.DSMT4">
                  <p:embed/>
                </p:oleObj>
              </mc:Choice>
              <mc:Fallback>
                <p:oleObj name="Equation" r:id="rId13" imgW="2489040" imgH="241200" progId="Equation.DSMT4">
                  <p:embed/>
                  <p:pic>
                    <p:nvPicPr>
                      <p:cNvPr id="207888"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6400" y="4800600"/>
                        <a:ext cx="5486400"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891" name="Rectangle 19"/>
          <p:cNvSpPr>
            <a:spLocks noChangeArrowheads="1"/>
          </p:cNvSpPr>
          <p:nvPr/>
        </p:nvSpPr>
        <p:spPr bwMode="auto">
          <a:xfrm>
            <a:off x="376713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7890" name="Object 18"/>
          <p:cNvGraphicFramePr>
            <a:graphicFrameLocks noChangeAspect="1"/>
          </p:cNvGraphicFramePr>
          <p:nvPr/>
        </p:nvGraphicFramePr>
        <p:xfrm>
          <a:off x="3886200" y="5715000"/>
          <a:ext cx="3581400" cy="530225"/>
        </p:xfrm>
        <a:graphic>
          <a:graphicData uri="http://schemas.openxmlformats.org/presentationml/2006/ole">
            <mc:AlternateContent xmlns:mc="http://schemas.openxmlformats.org/markup-compatibility/2006">
              <mc:Choice xmlns:v="urn:schemas-microsoft-com:vml" Requires="v">
                <p:oleObj spid="_x0000_s68686" name="Equation" r:id="rId15" imgW="1612800" imgH="241200" progId="Equation.DSMT4">
                  <p:embed/>
                </p:oleObj>
              </mc:Choice>
              <mc:Fallback>
                <p:oleObj name="Equation" r:id="rId15" imgW="1612800" imgH="241200" progId="Equation.DSMT4">
                  <p:embed/>
                  <p:pic>
                    <p:nvPicPr>
                      <p:cNvPr id="20789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6200" y="5715000"/>
                        <a:ext cx="35814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892" name="Text Box 20"/>
          <p:cNvSpPr txBox="1">
            <a:spLocks noChangeArrowheads="1"/>
          </p:cNvSpPr>
          <p:nvPr/>
        </p:nvSpPr>
        <p:spPr bwMode="auto">
          <a:xfrm>
            <a:off x="5622925" y="3546475"/>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a:t>
            </a:r>
            <a:r>
              <a:rPr lang="en-US" altLang="zh-CN"/>
              <a:t>a)</a:t>
            </a:r>
          </a:p>
        </p:txBody>
      </p:sp>
      <p:sp>
        <p:nvSpPr>
          <p:cNvPr id="207893" name="Text Box 21"/>
          <p:cNvSpPr txBox="1">
            <a:spLocks noChangeArrowheads="1"/>
          </p:cNvSpPr>
          <p:nvPr/>
        </p:nvSpPr>
        <p:spPr bwMode="auto">
          <a:xfrm>
            <a:off x="7772400" y="57150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a:t>
            </a:r>
            <a:r>
              <a:rPr lang="en-US" altLang="zh-CN"/>
              <a:t>b)</a:t>
            </a:r>
          </a:p>
        </p:txBody>
      </p:sp>
    </p:spTree>
    <p:extLst>
      <p:ext uri="{BB962C8B-B14F-4D97-AF65-F5344CB8AC3E}">
        <p14:creationId xmlns:p14="http://schemas.microsoft.com/office/powerpoint/2010/main" val="37019777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1219200" y="914400"/>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a:t>
            </a:r>
            <a:r>
              <a:rPr lang="en-US" altLang="zh-CN"/>
              <a:t>a)</a:t>
            </a:r>
          </a:p>
        </p:txBody>
      </p:sp>
      <p:sp>
        <p:nvSpPr>
          <p:cNvPr id="208899" name="Text Box 3"/>
          <p:cNvSpPr txBox="1">
            <a:spLocks noChangeArrowheads="1"/>
          </p:cNvSpPr>
          <p:nvPr/>
        </p:nvSpPr>
        <p:spPr bwMode="auto">
          <a:xfrm>
            <a:off x="1981200" y="914400"/>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a:t>
            </a:r>
            <a:r>
              <a:rPr lang="en-US" altLang="zh-CN"/>
              <a:t>b)</a:t>
            </a:r>
            <a:r>
              <a:rPr lang="zh-CN" altLang="en-US"/>
              <a:t>代入</a:t>
            </a:r>
          </a:p>
        </p:txBody>
      </p:sp>
      <p:graphicFrame>
        <p:nvGraphicFramePr>
          <p:cNvPr id="208900" name="Object 4"/>
          <p:cNvGraphicFramePr>
            <a:graphicFrameLocks noChangeAspect="1"/>
          </p:cNvGraphicFramePr>
          <p:nvPr/>
        </p:nvGraphicFramePr>
        <p:xfrm>
          <a:off x="3733800" y="914400"/>
          <a:ext cx="3571875" cy="431800"/>
        </p:xfrm>
        <a:graphic>
          <a:graphicData uri="http://schemas.openxmlformats.org/presentationml/2006/ole">
            <mc:AlternateContent xmlns:mc="http://schemas.openxmlformats.org/markup-compatibility/2006">
              <mc:Choice xmlns:v="urn:schemas-microsoft-com:vml" Requires="v">
                <p:oleObj spid="_x0000_s69684" r:id="rId3" imgW="1726451" imgH="203112" progId="Equation.DSMT4">
                  <p:embed/>
                </p:oleObj>
              </mc:Choice>
              <mc:Fallback>
                <p:oleObj r:id="rId3" imgW="1726451" imgH="203112" progId="Equation.DSMT4">
                  <p:embed/>
                  <p:pic>
                    <p:nvPicPr>
                      <p:cNvPr id="2089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914400"/>
                        <a:ext cx="35718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901" name="Rectangle 5"/>
          <p:cNvSpPr>
            <a:spLocks noChangeArrowheads="1"/>
          </p:cNvSpPr>
          <p:nvPr/>
        </p:nvSpPr>
        <p:spPr bwMode="auto">
          <a:xfrm>
            <a:off x="1219200" y="137160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有（矢量恒等则矢量的各分量应相等）</a:t>
            </a:r>
            <a:endParaRPr lang="zh-CN" altLang="en-US">
              <a:latin typeface="Arial" panose="020B0604020202020204" pitchFamily="34" charset="0"/>
            </a:endParaRPr>
          </a:p>
        </p:txBody>
      </p:sp>
      <p:sp>
        <p:nvSpPr>
          <p:cNvPr id="208903" name="Rectangle 7"/>
          <p:cNvSpPr>
            <a:spLocks noChangeArrowheads="1"/>
          </p:cNvSpPr>
          <p:nvPr/>
        </p:nvSpPr>
        <p:spPr bwMode="auto">
          <a:xfrm>
            <a:off x="338613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8902" name="Object 6"/>
          <p:cNvGraphicFramePr>
            <a:graphicFrameLocks noChangeAspect="1"/>
          </p:cNvGraphicFramePr>
          <p:nvPr/>
        </p:nvGraphicFramePr>
        <p:xfrm>
          <a:off x="1143000" y="2209800"/>
          <a:ext cx="6291263" cy="631825"/>
        </p:xfrm>
        <a:graphic>
          <a:graphicData uri="http://schemas.openxmlformats.org/presentationml/2006/ole">
            <mc:AlternateContent xmlns:mc="http://schemas.openxmlformats.org/markup-compatibility/2006">
              <mc:Choice xmlns:v="urn:schemas-microsoft-com:vml" Requires="v">
                <p:oleObj spid="_x0000_s69685" r:id="rId5" imgW="2374900" imgH="241300" progId="Equation.DSMT4">
                  <p:embed/>
                </p:oleObj>
              </mc:Choice>
              <mc:Fallback>
                <p:oleObj r:id="rId5" imgW="2374900" imgH="241300" progId="Equation.DSMT4">
                  <p:embed/>
                  <p:pic>
                    <p:nvPicPr>
                      <p:cNvPr id="20890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209800"/>
                        <a:ext cx="6291263"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04" name="Object 8"/>
          <p:cNvGraphicFramePr>
            <a:graphicFrameLocks noChangeAspect="1"/>
          </p:cNvGraphicFramePr>
          <p:nvPr/>
        </p:nvGraphicFramePr>
        <p:xfrm>
          <a:off x="2590800" y="2971800"/>
          <a:ext cx="1447800" cy="609600"/>
        </p:xfrm>
        <a:graphic>
          <a:graphicData uri="http://schemas.openxmlformats.org/presentationml/2006/ole">
            <mc:AlternateContent xmlns:mc="http://schemas.openxmlformats.org/markup-compatibility/2006">
              <mc:Choice xmlns:v="urn:schemas-microsoft-com:vml" Requires="v">
                <p:oleObj spid="_x0000_s69686" r:id="rId7" imgW="545863" imgH="228501" progId="Equation.DSMT4">
                  <p:embed/>
                </p:oleObj>
              </mc:Choice>
              <mc:Fallback>
                <p:oleObj r:id="rId7" imgW="545863" imgH="228501" progId="Equation.DSMT4">
                  <p:embed/>
                  <p:pic>
                    <p:nvPicPr>
                      <p:cNvPr id="20890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2971800"/>
                        <a:ext cx="1447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906" name="Rectangle 10"/>
          <p:cNvSpPr>
            <a:spLocks noChangeArrowheads="1"/>
          </p:cNvSpPr>
          <p:nvPr/>
        </p:nvSpPr>
        <p:spPr bwMode="auto">
          <a:xfrm>
            <a:off x="685800" y="30480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由于对任意的</a:t>
            </a:r>
            <a:r>
              <a:rPr lang="zh-CN" altLang="en-US"/>
              <a:t> </a:t>
            </a:r>
            <a:endParaRPr lang="zh-CN" altLang="en-US">
              <a:latin typeface="Arial" panose="020B0604020202020204" pitchFamily="34" charset="0"/>
            </a:endParaRPr>
          </a:p>
        </p:txBody>
      </p:sp>
      <p:sp>
        <p:nvSpPr>
          <p:cNvPr id="208907" name="Rectangle 11"/>
          <p:cNvSpPr>
            <a:spLocks noChangeArrowheads="1"/>
          </p:cNvSpPr>
          <p:nvPr/>
        </p:nvSpPr>
        <p:spPr bwMode="auto">
          <a:xfrm>
            <a:off x="4038600" y="30988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上式均成立：</a:t>
            </a:r>
            <a:r>
              <a:rPr lang="zh-CN" altLang="en-US"/>
              <a:t> </a:t>
            </a:r>
            <a:endParaRPr lang="zh-CN" altLang="en-US">
              <a:latin typeface="Arial" panose="020B0604020202020204" pitchFamily="34" charset="0"/>
            </a:endParaRPr>
          </a:p>
        </p:txBody>
      </p:sp>
      <p:graphicFrame>
        <p:nvGraphicFramePr>
          <p:cNvPr id="208908" name="Object 12"/>
          <p:cNvGraphicFramePr>
            <a:graphicFrameLocks noChangeAspect="1"/>
          </p:cNvGraphicFramePr>
          <p:nvPr/>
        </p:nvGraphicFramePr>
        <p:xfrm>
          <a:off x="2514600" y="3733800"/>
          <a:ext cx="4572000" cy="776288"/>
        </p:xfrm>
        <a:graphic>
          <a:graphicData uri="http://schemas.openxmlformats.org/presentationml/2006/ole">
            <mc:AlternateContent xmlns:mc="http://schemas.openxmlformats.org/markup-compatibility/2006">
              <mc:Choice xmlns:v="urn:schemas-microsoft-com:vml" Requires="v">
                <p:oleObj spid="_x0000_s69687" r:id="rId9" imgW="1397000" imgH="241300" progId="Equation.DSMT4">
                  <p:embed/>
                </p:oleObj>
              </mc:Choice>
              <mc:Fallback>
                <p:oleObj r:id="rId9" imgW="1397000" imgH="241300" progId="Equation.DSMT4">
                  <p:embed/>
                  <p:pic>
                    <p:nvPicPr>
                      <p:cNvPr id="208908"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3733800"/>
                        <a:ext cx="4572000"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910" name="Rectangle 14"/>
          <p:cNvSpPr>
            <a:spLocks noChangeArrowheads="1"/>
          </p:cNvSpPr>
          <p:nvPr/>
        </p:nvSpPr>
        <p:spPr bwMode="auto">
          <a:xfrm>
            <a:off x="533400" y="47244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若将上式中的下标</a:t>
            </a:r>
            <a:r>
              <a:rPr lang="en-US" altLang="zh-CN"/>
              <a:t>s</a:t>
            </a:r>
            <a:r>
              <a:rPr lang="zh-CN" altLang="en-US">
                <a:latin typeface="宋体" panose="02010600030101010101" pitchFamily="2" charset="-122"/>
              </a:rPr>
              <a:t>换为</a:t>
            </a:r>
            <a:r>
              <a:rPr lang="en-US" altLang="zh-CN"/>
              <a:t>j</a:t>
            </a:r>
            <a:r>
              <a:rPr lang="zh-CN" altLang="en-US">
                <a:latin typeface="宋体" panose="02010600030101010101" pitchFamily="2" charset="-122"/>
              </a:rPr>
              <a:t>有</a:t>
            </a:r>
            <a:r>
              <a:rPr lang="zh-CN" altLang="en-US" sz="1100">
                <a:latin typeface="Arial" panose="020B0604020202020204" pitchFamily="34" charset="0"/>
              </a:rPr>
              <a:t> </a:t>
            </a:r>
            <a:endParaRPr lang="en-US" altLang="zh-CN" sz="1100">
              <a:latin typeface="Arial" panose="020B0604020202020204" pitchFamily="34" charset="0"/>
            </a:endParaRPr>
          </a:p>
        </p:txBody>
      </p:sp>
      <p:sp>
        <p:nvSpPr>
          <p:cNvPr id="208912" name="Rectangle 16"/>
          <p:cNvSpPr>
            <a:spLocks noChangeArrowheads="1"/>
          </p:cNvSpPr>
          <p:nvPr/>
        </p:nvSpPr>
        <p:spPr bwMode="auto">
          <a:xfrm>
            <a:off x="3586163"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08911" name="Object 15"/>
          <p:cNvGraphicFramePr>
            <a:graphicFrameLocks noChangeAspect="1"/>
          </p:cNvGraphicFramePr>
          <p:nvPr/>
        </p:nvGraphicFramePr>
        <p:xfrm>
          <a:off x="1981200" y="5334000"/>
          <a:ext cx="5943600" cy="719138"/>
        </p:xfrm>
        <a:graphic>
          <a:graphicData uri="http://schemas.openxmlformats.org/presentationml/2006/ole">
            <mc:AlternateContent xmlns:mc="http://schemas.openxmlformats.org/markup-compatibility/2006">
              <mc:Choice xmlns:v="urn:schemas-microsoft-com:vml" Requires="v">
                <p:oleObj spid="_x0000_s69688" r:id="rId11" imgW="1968500" imgH="241300" progId="Equation.DSMT4">
                  <p:embed/>
                </p:oleObj>
              </mc:Choice>
              <mc:Fallback>
                <p:oleObj r:id="rId11" imgW="1968500" imgH="241300" progId="Equation.DSMT4">
                  <p:embed/>
                  <p:pic>
                    <p:nvPicPr>
                      <p:cNvPr id="208911"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5334000"/>
                        <a:ext cx="5943600"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46409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1026"/>
          <p:cNvSpPr>
            <a:spLocks noChangeArrowheads="1"/>
          </p:cNvSpPr>
          <p:nvPr/>
        </p:nvSpPr>
        <p:spPr bwMode="auto">
          <a:xfrm>
            <a:off x="827088" y="981075"/>
            <a:ext cx="3048000" cy="519113"/>
          </a:xfrm>
          <a:prstGeom prst="rect">
            <a:avLst/>
          </a:prstGeom>
          <a:solidFill>
            <a:schemeClr val="accent2">
              <a:lumMod val="20000"/>
              <a:lumOff val="80000"/>
            </a:schemeClr>
          </a:solidFill>
          <a:ln>
            <a:noFill/>
          </a:ln>
          <a:effectLst/>
          <a:extLst/>
        </p:spPr>
        <p:txBody>
          <a:bodyPr>
            <a:spAutoFit/>
          </a:bodyPr>
          <a:lstStyle/>
          <a:p>
            <a:r>
              <a:rPr lang="zh-CN" altLang="en-US" sz="2800" b="1" dirty="0">
                <a:latin typeface="Arial" panose="020B0604020202020204" pitchFamily="34" charset="0"/>
              </a:rPr>
              <a:t>1.1 </a:t>
            </a:r>
            <a:r>
              <a:rPr lang="zh-CN" altLang="en-US" sz="2800" b="1" dirty="0">
                <a:latin typeface="宋体" panose="02010600030101010101" pitchFamily="2" charset="-122"/>
              </a:rPr>
              <a:t>基本概念</a:t>
            </a:r>
            <a:r>
              <a:rPr lang="zh-CN" altLang="en-US" sz="1100" b="1" dirty="0"/>
              <a:t> </a:t>
            </a:r>
            <a:endParaRPr lang="zh-CN" altLang="en-US" b="1" dirty="0">
              <a:latin typeface="Arial" panose="020B0604020202020204" pitchFamily="34" charset="0"/>
            </a:endParaRPr>
          </a:p>
        </p:txBody>
      </p:sp>
      <p:sp>
        <p:nvSpPr>
          <p:cNvPr id="188419" name="Rectangle 1027"/>
          <p:cNvSpPr>
            <a:spLocks noChangeArrowheads="1"/>
          </p:cNvSpPr>
          <p:nvPr/>
        </p:nvSpPr>
        <p:spPr bwMode="auto">
          <a:xfrm>
            <a:off x="755650" y="1844675"/>
            <a:ext cx="7848600" cy="769441"/>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54000">
              <a:tabLst>
                <a:tab pos="266700" algn="l"/>
              </a:tabLst>
              <a:defRPr kumimoji="1" sz="2400">
                <a:solidFill>
                  <a:schemeClr val="tx1"/>
                </a:solidFill>
                <a:latin typeface="Arial" panose="020B0604020202020204" pitchFamily="34" charset="0"/>
                <a:ea typeface="宋体" panose="02010600030101010101" pitchFamily="2" charset="-122"/>
              </a:defRPr>
            </a:lvl1pPr>
            <a:lvl2pPr>
              <a:tabLst>
                <a:tab pos="266700" algn="l"/>
              </a:tabLst>
              <a:defRPr kumimoji="1" sz="2400">
                <a:solidFill>
                  <a:schemeClr val="tx1"/>
                </a:solidFill>
                <a:latin typeface="Arial" panose="020B0604020202020204" pitchFamily="34" charset="0"/>
                <a:ea typeface="宋体" panose="02010600030101010101" pitchFamily="2" charset="-122"/>
              </a:defRPr>
            </a:lvl2pPr>
            <a:lvl3pPr>
              <a:tabLst>
                <a:tab pos="266700" algn="l"/>
              </a:tabLst>
              <a:defRPr kumimoji="1" sz="2400">
                <a:solidFill>
                  <a:schemeClr val="tx1"/>
                </a:solidFill>
                <a:latin typeface="Arial" panose="020B0604020202020204" pitchFamily="34" charset="0"/>
                <a:ea typeface="宋体" panose="02010600030101010101" pitchFamily="2" charset="-122"/>
              </a:defRPr>
            </a:lvl3pPr>
            <a:lvl4pPr>
              <a:tabLst>
                <a:tab pos="266700" algn="l"/>
              </a:tabLst>
              <a:defRPr kumimoji="1" sz="2400">
                <a:solidFill>
                  <a:schemeClr val="tx1"/>
                </a:solidFill>
                <a:latin typeface="Arial" panose="020B0604020202020204" pitchFamily="34" charset="0"/>
                <a:ea typeface="宋体" panose="02010600030101010101" pitchFamily="2" charset="-122"/>
              </a:defRPr>
            </a:lvl4pPr>
            <a:lvl5pPr>
              <a:tabLst>
                <a:tab pos="2667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667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667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667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667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b="1" dirty="0">
                <a:solidFill>
                  <a:srgbClr val="FF0000"/>
                </a:solidFill>
              </a:rPr>
              <a:t>1.</a:t>
            </a:r>
            <a:r>
              <a:rPr lang="zh-CN" altLang="en-US" b="1" dirty="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ea typeface="黑体" panose="02010609060101010101" pitchFamily="49" charset="-122"/>
              </a:rPr>
              <a:t>标量</a:t>
            </a:r>
            <a:r>
              <a:rPr lang="zh-CN" altLang="en-US" b="1" dirty="0">
                <a:solidFill>
                  <a:srgbClr val="FF0000"/>
                </a:solidFill>
                <a:latin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rPr>
              <a:t>只有大小、没有方向性的物理量，与</a:t>
            </a:r>
            <a:r>
              <a:rPr lang="zh-CN" altLang="en-US" sz="2000" dirty="0">
                <a:solidFill>
                  <a:srgbClr val="FF0000"/>
                </a:solidFill>
                <a:latin typeface="微软雅黑" panose="020B0503020204020204" pitchFamily="34" charset="-122"/>
                <a:ea typeface="微软雅黑" panose="020B0503020204020204" pitchFamily="34" charset="-122"/>
              </a:rPr>
              <a:t>坐标系</a:t>
            </a:r>
            <a:r>
              <a:rPr lang="zh-CN" altLang="en-US" sz="2000" dirty="0">
                <a:latin typeface="微软雅黑" panose="020B0503020204020204" pitchFamily="34" charset="-122"/>
                <a:ea typeface="微软雅黑" panose="020B0503020204020204" pitchFamily="34" charset="-122"/>
              </a:rPr>
              <a:t>选择无关。用字母表示，如温度</a:t>
            </a:r>
            <a:r>
              <a:rPr lang="en-US" altLang="zh-CN" sz="2000" i="1" dirty="0">
                <a:latin typeface="微软雅黑" panose="020B0503020204020204" pitchFamily="34" charset="-122"/>
                <a:ea typeface="微软雅黑" panose="020B0503020204020204" pitchFamily="34" charset="-122"/>
              </a:rPr>
              <a:t>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时间</a:t>
            </a:r>
            <a:r>
              <a:rPr lang="en-US" altLang="zh-CN" sz="2000" i="1" dirty="0">
                <a:latin typeface="微软雅黑" panose="020B0503020204020204" pitchFamily="34" charset="-122"/>
                <a:ea typeface="微软雅黑" panose="020B0503020204020204" pitchFamily="34" charset="-122"/>
              </a:rPr>
              <a:t>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密度 </a:t>
            </a:r>
            <a:r>
              <a:rPr lang="zh-CN" altLang="en-US" sz="2000" i="1"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000" i="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sym typeface="Symbol" panose="05050102010706020507" pitchFamily="18" charset="2"/>
              </a:rPr>
              <a:t>等。标量无下标。</a:t>
            </a:r>
            <a:endParaRPr lang="zh-CN" altLang="en-US" sz="2000" i="1" dirty="0">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188460" name="Group 1068"/>
          <p:cNvGrpSpPr>
            <a:grpSpLocks/>
          </p:cNvGrpSpPr>
          <p:nvPr/>
        </p:nvGrpSpPr>
        <p:grpSpPr bwMode="auto">
          <a:xfrm>
            <a:off x="831850" y="3068640"/>
            <a:ext cx="7772400" cy="769938"/>
            <a:chOff x="567" y="2024"/>
            <a:chExt cx="4896" cy="485"/>
          </a:xfrm>
        </p:grpSpPr>
        <p:sp>
          <p:nvSpPr>
            <p:cNvPr id="188423" name="Rectangle 1031"/>
            <p:cNvSpPr>
              <a:spLocks noChangeArrowheads="1"/>
            </p:cNvSpPr>
            <p:nvPr/>
          </p:nvSpPr>
          <p:spPr bwMode="auto">
            <a:xfrm>
              <a:off x="567" y="2024"/>
              <a:ext cx="4896" cy="48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66700" algn="l"/>
                </a:tabLst>
                <a:defRPr kumimoji="1" sz="2400">
                  <a:solidFill>
                    <a:schemeClr val="tx1"/>
                  </a:solidFill>
                  <a:latin typeface="Arial" panose="020B0604020202020204" pitchFamily="34" charset="0"/>
                  <a:ea typeface="宋体" panose="02010600030101010101" pitchFamily="2" charset="-122"/>
                </a:defRPr>
              </a:lvl1pPr>
              <a:lvl2pPr>
                <a:tabLst>
                  <a:tab pos="266700" algn="l"/>
                </a:tabLst>
                <a:defRPr kumimoji="1" sz="2400">
                  <a:solidFill>
                    <a:schemeClr val="tx1"/>
                  </a:solidFill>
                  <a:latin typeface="Arial" panose="020B0604020202020204" pitchFamily="34" charset="0"/>
                  <a:ea typeface="宋体" panose="02010600030101010101" pitchFamily="2" charset="-122"/>
                </a:defRPr>
              </a:lvl2pPr>
              <a:lvl3pPr>
                <a:tabLst>
                  <a:tab pos="266700" algn="l"/>
                </a:tabLst>
                <a:defRPr kumimoji="1" sz="2400">
                  <a:solidFill>
                    <a:schemeClr val="tx1"/>
                  </a:solidFill>
                  <a:latin typeface="Arial" panose="020B0604020202020204" pitchFamily="34" charset="0"/>
                  <a:ea typeface="宋体" panose="02010600030101010101" pitchFamily="2" charset="-122"/>
                </a:defRPr>
              </a:lvl3pPr>
              <a:lvl4pPr>
                <a:tabLst>
                  <a:tab pos="266700" algn="l"/>
                </a:tabLst>
                <a:defRPr kumimoji="1" sz="2400">
                  <a:solidFill>
                    <a:schemeClr val="tx1"/>
                  </a:solidFill>
                  <a:latin typeface="Arial" panose="020B0604020202020204" pitchFamily="34" charset="0"/>
                  <a:ea typeface="宋体" panose="02010600030101010101" pitchFamily="2" charset="-122"/>
                </a:defRPr>
              </a:lvl4pPr>
              <a:lvl5pPr>
                <a:tabLst>
                  <a:tab pos="2667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667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667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667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667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dirty="0" smtClean="0"/>
                <a:t>  </a:t>
              </a:r>
              <a:r>
                <a:rPr lang="zh-CN" altLang="en-US" b="1" dirty="0" smtClean="0">
                  <a:solidFill>
                    <a:srgbClr val="FF0000"/>
                  </a:solidFill>
                </a:rPr>
                <a:t>2</a:t>
              </a:r>
              <a:r>
                <a:rPr lang="zh-CN" altLang="en-US" b="1" dirty="0">
                  <a:solidFill>
                    <a:srgbClr val="FF0000"/>
                  </a:solidFill>
                </a:rPr>
                <a:t>.</a:t>
              </a:r>
              <a:r>
                <a:rPr lang="zh-CN" altLang="en-US" b="1" dirty="0">
                  <a:solidFill>
                    <a:srgbClr val="FF0000"/>
                  </a:solidFill>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ea typeface="黑体" panose="02010609060101010101" pitchFamily="49" charset="-122"/>
                </a:rPr>
                <a:t>矢量</a:t>
              </a:r>
              <a:r>
                <a:rPr lang="zh-CN" altLang="en-US" dirty="0">
                  <a:latin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rPr>
                <a:t>有大小，又有方向性的物理量</a:t>
              </a:r>
              <a:r>
                <a:rPr lang="zh-CN" altLang="en-US" sz="2000" dirty="0" smtClean="0">
                  <a:latin typeface="微软雅黑" panose="020B0503020204020204" pitchFamily="34" charset="-122"/>
                  <a:ea typeface="微软雅黑" panose="020B0503020204020204" pitchFamily="34" charset="-122"/>
                </a:rPr>
                <a:t>。如</a:t>
              </a:r>
              <a:r>
                <a:rPr lang="zh-CN" altLang="en-US" sz="2000" dirty="0">
                  <a:latin typeface="微软雅黑" panose="020B0503020204020204" pitchFamily="34" charset="-122"/>
                  <a:ea typeface="微软雅黑" panose="020B0503020204020204" pitchFamily="34" charset="-122"/>
                </a:rPr>
                <a:t>矢径 （或黑体）、位移    、力   等。矢量可用一个方向来确定。 </a:t>
              </a:r>
            </a:p>
          </p:txBody>
        </p:sp>
        <p:graphicFrame>
          <p:nvGraphicFramePr>
            <p:cNvPr id="188422" name="Object 1030"/>
            <p:cNvGraphicFramePr>
              <a:graphicFrameLocks noChangeAspect="1"/>
            </p:cNvGraphicFramePr>
            <p:nvPr>
              <p:extLst>
                <p:ext uri="{D42A27DB-BD31-4B8C-83A1-F6EECF244321}">
                  <p14:modId xmlns:p14="http://schemas.microsoft.com/office/powerpoint/2010/main" val="2290643462"/>
                </p:ext>
              </p:extLst>
            </p:nvPr>
          </p:nvGraphicFramePr>
          <p:xfrm>
            <a:off x="4385" y="2059"/>
            <a:ext cx="218" cy="263"/>
          </p:xfrm>
          <a:graphic>
            <a:graphicData uri="http://schemas.openxmlformats.org/presentationml/2006/ole">
              <mc:AlternateContent xmlns:mc="http://schemas.openxmlformats.org/markup-compatibility/2006">
                <mc:Choice xmlns:v="urn:schemas-microsoft-com:vml" Requires="v">
                  <p:oleObj spid="_x0000_s33924" r:id="rId3" imgW="126780" imgH="164814" progId="Equation.3">
                    <p:embed/>
                  </p:oleObj>
                </mc:Choice>
                <mc:Fallback>
                  <p:oleObj r:id="rId3" imgW="126780" imgH="164814" progId="Equation.3">
                    <p:embed/>
                    <p:pic>
                      <p:nvPicPr>
                        <p:cNvPr id="188422"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5" y="2059"/>
                          <a:ext cx="218" cy="263"/>
                        </a:xfrm>
                        <a:prstGeom prst="rect">
                          <a:avLst/>
                        </a:prstGeom>
                        <a:noFill/>
                        <a:extLst/>
                      </p:spPr>
                    </p:pic>
                  </p:oleObj>
                </mc:Fallback>
              </mc:AlternateContent>
            </a:graphicData>
          </a:graphic>
        </p:graphicFrame>
        <p:graphicFrame>
          <p:nvGraphicFramePr>
            <p:cNvPr id="188421" name="Object 1029"/>
            <p:cNvGraphicFramePr>
              <a:graphicFrameLocks noChangeAspect="1"/>
            </p:cNvGraphicFramePr>
            <p:nvPr>
              <p:extLst>
                <p:ext uri="{D42A27DB-BD31-4B8C-83A1-F6EECF244321}">
                  <p14:modId xmlns:p14="http://schemas.microsoft.com/office/powerpoint/2010/main" val="1074562205"/>
                </p:ext>
              </p:extLst>
            </p:nvPr>
          </p:nvGraphicFramePr>
          <p:xfrm>
            <a:off x="944" y="2251"/>
            <a:ext cx="177" cy="258"/>
          </p:xfrm>
          <a:graphic>
            <a:graphicData uri="http://schemas.openxmlformats.org/presentationml/2006/ole">
              <mc:AlternateContent xmlns:mc="http://schemas.openxmlformats.org/markup-compatibility/2006">
                <mc:Choice xmlns:v="urn:schemas-microsoft-com:vml" Requires="v">
                  <p:oleObj spid="_x0000_s33925" r:id="rId5" imgW="126725" imgH="177415" progId="Equation.3">
                    <p:embed/>
                  </p:oleObj>
                </mc:Choice>
                <mc:Fallback>
                  <p:oleObj r:id="rId5" imgW="126725" imgH="177415" progId="Equation.3">
                    <p:embed/>
                    <p:pic>
                      <p:nvPicPr>
                        <p:cNvPr id="188421"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 y="2251"/>
                          <a:ext cx="177"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20" name="Object 1028"/>
            <p:cNvGraphicFramePr>
              <a:graphicFrameLocks noChangeAspect="1"/>
            </p:cNvGraphicFramePr>
            <p:nvPr>
              <p:extLst>
                <p:ext uri="{D42A27DB-BD31-4B8C-83A1-F6EECF244321}">
                  <p14:modId xmlns:p14="http://schemas.microsoft.com/office/powerpoint/2010/main" val="2819226642"/>
                </p:ext>
              </p:extLst>
            </p:nvPr>
          </p:nvGraphicFramePr>
          <p:xfrm>
            <a:off x="1437" y="2269"/>
            <a:ext cx="180" cy="222"/>
          </p:xfrm>
          <a:graphic>
            <a:graphicData uri="http://schemas.openxmlformats.org/presentationml/2006/ole">
              <mc:AlternateContent xmlns:mc="http://schemas.openxmlformats.org/markup-compatibility/2006">
                <mc:Choice xmlns:v="urn:schemas-microsoft-com:vml" Requires="v">
                  <p:oleObj spid="_x0000_s33926" r:id="rId7" imgW="164957" imgH="203024" progId="Equation.3">
                    <p:embed/>
                  </p:oleObj>
                </mc:Choice>
                <mc:Fallback>
                  <p:oleObj r:id="rId7" imgW="164957" imgH="203024" progId="Equation.3">
                    <p:embed/>
                    <p:pic>
                      <p:nvPicPr>
                        <p:cNvPr id="188420" name="Object 10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7" y="2269"/>
                          <a:ext cx="180" cy="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8433" name="Line 1041"/>
          <p:cNvSpPr>
            <a:spLocks noChangeShapeType="1"/>
          </p:cNvSpPr>
          <p:nvPr/>
        </p:nvSpPr>
        <p:spPr bwMode="auto">
          <a:xfrm>
            <a:off x="7553325" y="5295900"/>
            <a:ext cx="0" cy="266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8434" name="Text Box 1042"/>
          <p:cNvSpPr txBox="1">
            <a:spLocks noChangeArrowheads="1"/>
          </p:cNvSpPr>
          <p:nvPr/>
        </p:nvSpPr>
        <p:spPr bwMode="auto">
          <a:xfrm>
            <a:off x="2346325" y="4724400"/>
            <a:ext cx="100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8437" name="Rectangle 1045"/>
          <p:cNvSpPr>
            <a:spLocks noChangeArrowheads="1"/>
          </p:cNvSpPr>
          <p:nvPr/>
        </p:nvSpPr>
        <p:spPr bwMode="auto">
          <a:xfrm>
            <a:off x="449580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8441" name="Rectangle 1049"/>
          <p:cNvSpPr>
            <a:spLocks noChangeArrowheads="1"/>
          </p:cNvSpPr>
          <p:nvPr/>
        </p:nvSpPr>
        <p:spPr bwMode="auto">
          <a:xfrm>
            <a:off x="4491038"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88450" name="Group 1058"/>
          <p:cNvGrpSpPr>
            <a:grpSpLocks/>
          </p:cNvGrpSpPr>
          <p:nvPr/>
        </p:nvGrpSpPr>
        <p:grpSpPr bwMode="auto">
          <a:xfrm>
            <a:off x="6477000" y="3886200"/>
            <a:ext cx="2819400" cy="2286000"/>
            <a:chOff x="3744" y="2640"/>
            <a:chExt cx="1776" cy="1440"/>
          </a:xfrm>
        </p:grpSpPr>
        <p:sp>
          <p:nvSpPr>
            <p:cNvPr id="188427" name="Line 1035"/>
            <p:cNvSpPr>
              <a:spLocks noChangeShapeType="1"/>
            </p:cNvSpPr>
            <p:nvPr/>
          </p:nvSpPr>
          <p:spPr bwMode="auto">
            <a:xfrm flipV="1">
              <a:off x="4422" y="2688"/>
              <a:ext cx="0" cy="1008"/>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8426" name="Line 1034"/>
            <p:cNvSpPr>
              <a:spLocks noChangeShapeType="1"/>
            </p:cNvSpPr>
            <p:nvPr/>
          </p:nvSpPr>
          <p:spPr bwMode="auto">
            <a:xfrm>
              <a:off x="4422" y="3696"/>
              <a:ext cx="810" cy="0"/>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8428" name="Line 1036"/>
            <p:cNvSpPr>
              <a:spLocks noChangeShapeType="1"/>
            </p:cNvSpPr>
            <p:nvPr/>
          </p:nvSpPr>
          <p:spPr bwMode="auto">
            <a:xfrm flipH="1">
              <a:off x="3936" y="3696"/>
              <a:ext cx="486" cy="336"/>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8435" name="Text Box 1043"/>
            <p:cNvSpPr txBox="1">
              <a:spLocks noChangeArrowheads="1"/>
            </p:cNvSpPr>
            <p:nvPr/>
          </p:nvSpPr>
          <p:spPr bwMode="auto">
            <a:xfrm>
              <a:off x="4176" y="264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600" i="1"/>
                <a:t>x</a:t>
              </a:r>
              <a:r>
                <a:rPr kumimoji="0" lang="en-US" altLang="zh-CN" sz="1600" baseline="-25000"/>
                <a:t>3</a:t>
              </a:r>
            </a:p>
          </p:txBody>
        </p:sp>
        <p:sp>
          <p:nvSpPr>
            <p:cNvPr id="188439" name="Text Box 1047"/>
            <p:cNvSpPr txBox="1">
              <a:spLocks noChangeArrowheads="1"/>
            </p:cNvSpPr>
            <p:nvPr/>
          </p:nvSpPr>
          <p:spPr bwMode="auto">
            <a:xfrm>
              <a:off x="5232" y="3552"/>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i="1"/>
                <a:t>x</a:t>
              </a:r>
              <a:r>
                <a:rPr kumimoji="0" lang="en-US" altLang="zh-CN" sz="1800" i="1" baseline="-25000"/>
                <a:t>2</a:t>
              </a:r>
            </a:p>
          </p:txBody>
        </p:sp>
        <p:sp>
          <p:nvSpPr>
            <p:cNvPr id="188442" name="Text Box 1050"/>
            <p:cNvSpPr txBox="1">
              <a:spLocks noChangeArrowheads="1"/>
            </p:cNvSpPr>
            <p:nvPr/>
          </p:nvSpPr>
          <p:spPr bwMode="auto">
            <a:xfrm>
              <a:off x="3744" y="3840"/>
              <a:ext cx="31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i="1"/>
                <a:t>x</a:t>
              </a:r>
              <a:r>
                <a:rPr kumimoji="0" lang="en-US" altLang="zh-CN" sz="2000" baseline="-25000"/>
                <a:t>1</a:t>
              </a:r>
            </a:p>
          </p:txBody>
        </p:sp>
      </p:grpSp>
      <p:grpSp>
        <p:nvGrpSpPr>
          <p:cNvPr id="188452" name="Group 1060"/>
          <p:cNvGrpSpPr>
            <a:grpSpLocks/>
          </p:cNvGrpSpPr>
          <p:nvPr/>
        </p:nvGrpSpPr>
        <p:grpSpPr bwMode="auto">
          <a:xfrm>
            <a:off x="7167563" y="4953000"/>
            <a:ext cx="879475" cy="1133475"/>
            <a:chOff x="4179" y="3312"/>
            <a:chExt cx="554" cy="714"/>
          </a:xfrm>
        </p:grpSpPr>
        <p:grpSp>
          <p:nvGrpSpPr>
            <p:cNvPr id="188448" name="Group 1056"/>
            <p:cNvGrpSpPr>
              <a:grpSpLocks/>
            </p:cNvGrpSpPr>
            <p:nvPr/>
          </p:nvGrpSpPr>
          <p:grpSpPr bwMode="auto">
            <a:xfrm>
              <a:off x="4179" y="3696"/>
              <a:ext cx="289" cy="330"/>
              <a:chOff x="4179" y="3696"/>
              <a:chExt cx="289" cy="330"/>
            </a:xfrm>
          </p:grpSpPr>
          <p:sp>
            <p:nvSpPr>
              <p:cNvPr id="188431" name="Line 1039"/>
              <p:cNvSpPr>
                <a:spLocks noChangeShapeType="1"/>
              </p:cNvSpPr>
              <p:nvPr/>
            </p:nvSpPr>
            <p:spPr bwMode="auto">
              <a:xfrm flipH="1">
                <a:off x="4179" y="3696"/>
                <a:ext cx="243" cy="16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8436" name="Object 1044"/>
              <p:cNvGraphicFramePr>
                <a:graphicFrameLocks noChangeAspect="1"/>
              </p:cNvGraphicFramePr>
              <p:nvPr/>
            </p:nvGraphicFramePr>
            <p:xfrm>
              <a:off x="4272" y="3744"/>
              <a:ext cx="196" cy="282"/>
            </p:xfrm>
            <a:graphic>
              <a:graphicData uri="http://schemas.openxmlformats.org/presentationml/2006/ole">
                <mc:AlternateContent xmlns:mc="http://schemas.openxmlformats.org/markup-compatibility/2006">
                  <mc:Choice xmlns:v="urn:schemas-microsoft-com:vml" Requires="v">
                    <p:oleObj spid="_x0000_s33927" r:id="rId9" imgW="152268" imgH="215713" progId="Equation.DSMT4">
                      <p:embed/>
                    </p:oleObj>
                  </mc:Choice>
                  <mc:Fallback>
                    <p:oleObj r:id="rId9" imgW="152268" imgH="215713" progId="Equation.DSMT4">
                      <p:embed/>
                      <p:pic>
                        <p:nvPicPr>
                          <p:cNvPr id="188436" name="Object 10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2" y="3744"/>
                            <a:ext cx="196"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8449" name="Group 1057"/>
            <p:cNvGrpSpPr>
              <a:grpSpLocks/>
            </p:cNvGrpSpPr>
            <p:nvPr/>
          </p:nvGrpSpPr>
          <p:grpSpPr bwMode="auto">
            <a:xfrm>
              <a:off x="4432" y="3696"/>
              <a:ext cx="301" cy="234"/>
              <a:chOff x="4432" y="3696"/>
              <a:chExt cx="301" cy="234"/>
            </a:xfrm>
          </p:grpSpPr>
          <p:sp>
            <p:nvSpPr>
              <p:cNvPr id="188429" name="Line 1037"/>
              <p:cNvSpPr>
                <a:spLocks noChangeShapeType="1"/>
              </p:cNvSpPr>
              <p:nvPr/>
            </p:nvSpPr>
            <p:spPr bwMode="auto">
              <a:xfrm>
                <a:off x="4432" y="3696"/>
                <a:ext cx="28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8440" name="Object 1048"/>
              <p:cNvGraphicFramePr>
                <a:graphicFrameLocks noChangeAspect="1"/>
              </p:cNvGraphicFramePr>
              <p:nvPr/>
            </p:nvGraphicFramePr>
            <p:xfrm>
              <a:off x="4560" y="3696"/>
              <a:ext cx="173" cy="234"/>
            </p:xfrm>
            <a:graphic>
              <a:graphicData uri="http://schemas.openxmlformats.org/presentationml/2006/ole">
                <mc:AlternateContent xmlns:mc="http://schemas.openxmlformats.org/markup-compatibility/2006">
                  <mc:Choice xmlns:v="urn:schemas-microsoft-com:vml" Requires="v">
                    <p:oleObj spid="_x0000_s33928" name="Equation" r:id="rId11" imgW="164885" imgH="215619" progId="Equation.DSMT4">
                      <p:embed/>
                    </p:oleObj>
                  </mc:Choice>
                  <mc:Fallback>
                    <p:oleObj name="Equation" r:id="rId11" imgW="164885" imgH="215619" progId="Equation.DSMT4">
                      <p:embed/>
                      <p:pic>
                        <p:nvPicPr>
                          <p:cNvPr id="188440" name="Object 10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60" y="3696"/>
                            <a:ext cx="173"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8447" name="Group 1055"/>
            <p:cNvGrpSpPr>
              <a:grpSpLocks/>
            </p:cNvGrpSpPr>
            <p:nvPr/>
          </p:nvGrpSpPr>
          <p:grpSpPr bwMode="auto">
            <a:xfrm>
              <a:off x="4224" y="3312"/>
              <a:ext cx="208" cy="384"/>
              <a:chOff x="4224" y="3312"/>
              <a:chExt cx="208" cy="384"/>
            </a:xfrm>
          </p:grpSpPr>
          <p:sp>
            <p:nvSpPr>
              <p:cNvPr id="188430" name="Line 1038"/>
              <p:cNvSpPr>
                <a:spLocks noChangeShapeType="1"/>
              </p:cNvSpPr>
              <p:nvPr/>
            </p:nvSpPr>
            <p:spPr bwMode="auto">
              <a:xfrm flipV="1">
                <a:off x="4432" y="3360"/>
                <a:ext cx="0" cy="33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8443" name="Object 1051"/>
              <p:cNvGraphicFramePr>
                <a:graphicFrameLocks noChangeAspect="1"/>
              </p:cNvGraphicFramePr>
              <p:nvPr/>
            </p:nvGraphicFramePr>
            <p:xfrm>
              <a:off x="4224" y="3312"/>
              <a:ext cx="170" cy="240"/>
            </p:xfrm>
            <a:graphic>
              <a:graphicData uri="http://schemas.openxmlformats.org/presentationml/2006/ole">
                <mc:AlternateContent xmlns:mc="http://schemas.openxmlformats.org/markup-compatibility/2006">
                  <mc:Choice xmlns:v="urn:schemas-microsoft-com:vml" Requires="v">
                    <p:oleObj spid="_x0000_s33929" r:id="rId13" imgW="165028" imgH="228501" progId="Equation.DSMT4">
                      <p:embed/>
                    </p:oleObj>
                  </mc:Choice>
                  <mc:Fallback>
                    <p:oleObj r:id="rId13" imgW="165028" imgH="228501" progId="Equation.DSMT4">
                      <p:embed/>
                      <p:pic>
                        <p:nvPicPr>
                          <p:cNvPr id="188443" name="Object 10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24" y="3312"/>
                            <a:ext cx="17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88451" name="Group 1059"/>
          <p:cNvGrpSpPr>
            <a:grpSpLocks/>
          </p:cNvGrpSpPr>
          <p:nvPr/>
        </p:nvGrpSpPr>
        <p:grpSpPr bwMode="auto">
          <a:xfrm>
            <a:off x="7553325" y="4572000"/>
            <a:ext cx="793750" cy="990600"/>
            <a:chOff x="4422" y="3072"/>
            <a:chExt cx="500" cy="624"/>
          </a:xfrm>
        </p:grpSpPr>
        <p:sp>
          <p:nvSpPr>
            <p:cNvPr id="188432" name="Line 1040"/>
            <p:cNvSpPr>
              <a:spLocks noChangeShapeType="1"/>
            </p:cNvSpPr>
            <p:nvPr/>
          </p:nvSpPr>
          <p:spPr bwMode="auto">
            <a:xfrm flipV="1">
              <a:off x="4422" y="3108"/>
              <a:ext cx="324" cy="588"/>
            </a:xfrm>
            <a:prstGeom prst="line">
              <a:avLst/>
            </a:prstGeom>
            <a:noFill/>
            <a:ln w="1905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8445" name="Text Box 1053"/>
            <p:cNvSpPr txBox="1">
              <a:spLocks noChangeArrowheads="1"/>
            </p:cNvSpPr>
            <p:nvPr/>
          </p:nvSpPr>
          <p:spPr bwMode="auto">
            <a:xfrm>
              <a:off x="4752" y="3072"/>
              <a:ext cx="170"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600" b="1" i="1"/>
                <a:t>r</a:t>
              </a:r>
              <a:endParaRPr kumimoji="0" lang="en-US" altLang="zh-CN" sz="1600" b="1" i="1" baseline="-25000"/>
            </a:p>
          </p:txBody>
        </p:sp>
      </p:grpSp>
      <p:sp>
        <p:nvSpPr>
          <p:cNvPr id="188454" name="Rectangle 1062"/>
          <p:cNvSpPr>
            <a:spLocks noChangeArrowheads="1"/>
          </p:cNvSpPr>
          <p:nvPr/>
        </p:nvSpPr>
        <p:spPr bwMode="auto">
          <a:xfrm>
            <a:off x="358140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88453" name="Object 1061"/>
          <p:cNvGraphicFramePr>
            <a:graphicFrameLocks noChangeAspect="1"/>
          </p:cNvGraphicFramePr>
          <p:nvPr/>
        </p:nvGraphicFramePr>
        <p:xfrm>
          <a:off x="1331913" y="4149725"/>
          <a:ext cx="4495800" cy="1036638"/>
        </p:xfrm>
        <a:graphic>
          <a:graphicData uri="http://schemas.openxmlformats.org/presentationml/2006/ole">
            <mc:AlternateContent xmlns:mc="http://schemas.openxmlformats.org/markup-compatibility/2006">
              <mc:Choice xmlns:v="urn:schemas-microsoft-com:vml" Requires="v">
                <p:oleObj spid="_x0000_s33930" r:id="rId15" imgW="1854200" imgH="431800" progId="Equation.DSMT4">
                  <p:embed/>
                </p:oleObj>
              </mc:Choice>
              <mc:Fallback>
                <p:oleObj r:id="rId15" imgW="1854200" imgH="431800" progId="Equation.DSMT4">
                  <p:embed/>
                  <p:pic>
                    <p:nvPicPr>
                      <p:cNvPr id="188453" name="Object 106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1913" y="4149725"/>
                        <a:ext cx="449580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8459" name="Group 1067"/>
          <p:cNvGrpSpPr>
            <a:grpSpLocks/>
          </p:cNvGrpSpPr>
          <p:nvPr/>
        </p:nvGrpSpPr>
        <p:grpSpPr bwMode="auto">
          <a:xfrm>
            <a:off x="1447800" y="5181600"/>
            <a:ext cx="4876800" cy="1082675"/>
            <a:chOff x="912" y="3168"/>
            <a:chExt cx="3072" cy="682"/>
          </a:xfrm>
        </p:grpSpPr>
        <p:sp>
          <p:nvSpPr>
            <p:cNvPr id="188458" name="Rectangle 1066"/>
            <p:cNvSpPr>
              <a:spLocks noChangeArrowheads="1"/>
            </p:cNvSpPr>
            <p:nvPr/>
          </p:nvSpPr>
          <p:spPr bwMode="auto">
            <a:xfrm>
              <a:off x="912" y="3216"/>
              <a:ext cx="307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latin typeface="宋体" panose="02010600030101010101" pitchFamily="2" charset="-122"/>
                </a:rPr>
                <a:t>其中  </a:t>
              </a:r>
              <a:r>
                <a:rPr lang="zh-CN" altLang="en-US" sz="2000" dirty="0"/>
                <a:t>   </a:t>
              </a:r>
              <a:r>
                <a:rPr lang="zh-CN" altLang="en-US" sz="2000" dirty="0">
                  <a:latin typeface="宋体" panose="02010600030101010101" pitchFamily="2" charset="-122"/>
                </a:rPr>
                <a:t>、  、  为</a:t>
              </a:r>
              <a:r>
                <a:rPr lang="zh-CN" altLang="en-US" sz="2000" dirty="0" smtClean="0">
                  <a:latin typeface="宋体" panose="02010600030101010101" pitchFamily="2" charset="-122"/>
                </a:rPr>
                <a:t>坐标量</a:t>
              </a:r>
              <a:r>
                <a:rPr lang="zh-CN" altLang="en-US" sz="2000" dirty="0">
                  <a:latin typeface="宋体" panose="02010600030101010101" pitchFamily="2" charset="-122"/>
                </a:rPr>
                <a:t>（单位向量、基矢），</a:t>
              </a:r>
              <a:r>
                <a:rPr lang="en-US" altLang="zh-CN" sz="2000" i="1" dirty="0"/>
                <a:t>r</a:t>
              </a:r>
              <a:r>
                <a:rPr lang="en-US" altLang="zh-CN" sz="2000" i="1" baseline="-30000" dirty="0">
                  <a:latin typeface="Arial" panose="020B0604020202020204" pitchFamily="34" charset="0"/>
                </a:rPr>
                <a:t>1</a:t>
              </a:r>
              <a:r>
                <a:rPr lang="en-US" altLang="zh-CN" sz="2000" dirty="0">
                  <a:latin typeface="宋体" panose="02010600030101010101" pitchFamily="2" charset="-122"/>
                </a:rPr>
                <a:t>、</a:t>
              </a:r>
              <a:r>
                <a:rPr lang="en-US" altLang="zh-CN" sz="2000" i="1" dirty="0"/>
                <a:t>r</a:t>
              </a:r>
              <a:r>
                <a:rPr lang="en-US" altLang="zh-CN" sz="2000" i="1" baseline="-30000" dirty="0">
                  <a:latin typeface="Arial" panose="020B0604020202020204" pitchFamily="34" charset="0"/>
                </a:rPr>
                <a:t>2</a:t>
              </a:r>
              <a:r>
                <a:rPr lang="en-US" altLang="zh-CN" sz="2000" dirty="0">
                  <a:latin typeface="宋体" panose="02010600030101010101" pitchFamily="2" charset="-122"/>
                </a:rPr>
                <a:t>、</a:t>
              </a:r>
              <a:r>
                <a:rPr lang="en-US" altLang="zh-CN" sz="2000" i="1" dirty="0"/>
                <a:t>r</a:t>
              </a:r>
              <a:r>
                <a:rPr lang="en-US" altLang="zh-CN" sz="2000" i="1" baseline="-30000" dirty="0">
                  <a:latin typeface="Arial" panose="020B0604020202020204" pitchFamily="34" charset="0"/>
                </a:rPr>
                <a:t>3</a:t>
              </a:r>
              <a:r>
                <a:rPr lang="zh-CN" altLang="en-US" sz="2000" dirty="0">
                  <a:latin typeface="宋体" panose="02010600030101010101" pitchFamily="2" charset="-122"/>
                </a:rPr>
                <a:t>为的基矢</a:t>
              </a:r>
              <a:r>
                <a:rPr lang="en-US" altLang="zh-CN" sz="2000" b="1" i="1" dirty="0" smtClean="0"/>
                <a:t>r</a:t>
              </a:r>
              <a:r>
                <a:rPr lang="zh-CN" altLang="en-US" sz="2000" dirty="0">
                  <a:latin typeface="宋体" panose="02010600030101010101" pitchFamily="2" charset="-122"/>
                </a:rPr>
                <a:t>在坐标轴的投影（分量），都有一个下标。</a:t>
              </a:r>
              <a:r>
                <a:rPr lang="zh-CN" altLang="en-US" sz="2000" dirty="0"/>
                <a:t> </a:t>
              </a:r>
            </a:p>
          </p:txBody>
        </p:sp>
        <p:graphicFrame>
          <p:nvGraphicFramePr>
            <p:cNvPr id="188457" name="Object 1065"/>
            <p:cNvGraphicFramePr>
              <a:graphicFrameLocks noChangeAspect="1"/>
            </p:cNvGraphicFramePr>
            <p:nvPr/>
          </p:nvGraphicFramePr>
          <p:xfrm>
            <a:off x="1344" y="3168"/>
            <a:ext cx="230" cy="330"/>
          </p:xfrm>
          <a:graphic>
            <a:graphicData uri="http://schemas.openxmlformats.org/presentationml/2006/ole">
              <mc:AlternateContent xmlns:mc="http://schemas.openxmlformats.org/markup-compatibility/2006">
                <mc:Choice xmlns:v="urn:schemas-microsoft-com:vml" Requires="v">
                  <p:oleObj spid="_x0000_s33931" r:id="rId17" imgW="152268" imgH="215713" progId="Equation.3">
                    <p:embed/>
                  </p:oleObj>
                </mc:Choice>
                <mc:Fallback>
                  <p:oleObj r:id="rId17" imgW="152268" imgH="215713" progId="Equation.3">
                    <p:embed/>
                    <p:pic>
                      <p:nvPicPr>
                        <p:cNvPr id="188457" name="Object 106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4" y="3168"/>
                          <a:ext cx="230"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56" name="Object 1064"/>
            <p:cNvGraphicFramePr>
              <a:graphicFrameLocks noChangeAspect="1"/>
            </p:cNvGraphicFramePr>
            <p:nvPr/>
          </p:nvGraphicFramePr>
          <p:xfrm>
            <a:off x="1680" y="3168"/>
            <a:ext cx="244" cy="330"/>
          </p:xfrm>
          <a:graphic>
            <a:graphicData uri="http://schemas.openxmlformats.org/presentationml/2006/ole">
              <mc:AlternateContent xmlns:mc="http://schemas.openxmlformats.org/markup-compatibility/2006">
                <mc:Choice xmlns:v="urn:schemas-microsoft-com:vml" Requires="v">
                  <p:oleObj spid="_x0000_s33932" r:id="rId19" imgW="164885" imgH="215619" progId="Equation.3">
                    <p:embed/>
                  </p:oleObj>
                </mc:Choice>
                <mc:Fallback>
                  <p:oleObj r:id="rId19" imgW="164885" imgH="215619" progId="Equation.3">
                    <p:embed/>
                    <p:pic>
                      <p:nvPicPr>
                        <p:cNvPr id="188456" name="Object 106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80" y="3168"/>
                          <a:ext cx="244"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8455" name="Object 1063"/>
            <p:cNvGraphicFramePr>
              <a:graphicFrameLocks noChangeAspect="1"/>
            </p:cNvGraphicFramePr>
            <p:nvPr/>
          </p:nvGraphicFramePr>
          <p:xfrm>
            <a:off x="2024" y="3200"/>
            <a:ext cx="204" cy="288"/>
          </p:xfrm>
          <a:graphic>
            <a:graphicData uri="http://schemas.openxmlformats.org/presentationml/2006/ole">
              <mc:AlternateContent xmlns:mc="http://schemas.openxmlformats.org/markup-compatibility/2006">
                <mc:Choice xmlns:v="urn:schemas-microsoft-com:vml" Requires="v">
                  <p:oleObj spid="_x0000_s33933" r:id="rId21" imgW="165028" imgH="228501" progId="Equation.3">
                    <p:embed/>
                  </p:oleObj>
                </mc:Choice>
                <mc:Fallback>
                  <p:oleObj r:id="rId21" imgW="165028" imgH="228501" progId="Equation.3">
                    <p:embed/>
                    <p:pic>
                      <p:nvPicPr>
                        <p:cNvPr id="188455" name="Object 106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24" y="3200"/>
                          <a:ext cx="20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526571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8460"/>
                                        </p:tgtEl>
                                        <p:attrNameLst>
                                          <p:attrName>style.visibility</p:attrName>
                                        </p:attrNameLst>
                                      </p:cBhvr>
                                      <p:to>
                                        <p:strVal val="visible"/>
                                      </p:to>
                                    </p:set>
                                    <p:animEffect transition="in" filter="blinds(horizontal)">
                                      <p:cBhvr>
                                        <p:cTn id="7" dur="500"/>
                                        <p:tgtEl>
                                          <p:spTgt spid="188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8845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8845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8845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88453"/>
                                        </p:tgtEl>
                                        <p:attrNameLst>
                                          <p:attrName>style.visibility</p:attrName>
                                        </p:attrNameLst>
                                      </p:cBhvr>
                                      <p:to>
                                        <p:strVal val="visible"/>
                                      </p:to>
                                    </p:set>
                                    <p:animEffect transition="in" filter="blinds(horizontal)">
                                      <p:cBhvr>
                                        <p:cTn id="24" dur="500"/>
                                        <p:tgtEl>
                                          <p:spTgt spid="18845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88459"/>
                                        </p:tgtEl>
                                        <p:attrNameLst>
                                          <p:attrName>style.visibility</p:attrName>
                                        </p:attrNameLst>
                                      </p:cBhvr>
                                      <p:to>
                                        <p:strVal val="visible"/>
                                      </p:to>
                                    </p:set>
                                    <p:animEffect transition="in" filter="blinds(horizontal)">
                                      <p:cBhvr>
                                        <p:cTn id="29" dur="500"/>
                                        <p:tgtEl>
                                          <p:spTgt spid="188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914400" y="114300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若将</a:t>
            </a:r>
            <a:r>
              <a:rPr lang="zh-CN" altLang="en-US"/>
              <a:t>上</a:t>
            </a:r>
            <a:r>
              <a:rPr lang="zh-CN" altLang="en-US">
                <a:latin typeface="宋体" panose="02010600030101010101" pitchFamily="2" charset="-122"/>
              </a:rPr>
              <a:t>式中的下标</a:t>
            </a:r>
            <a:r>
              <a:rPr lang="en-US" altLang="zh-CN" i="1"/>
              <a:t> t</a:t>
            </a:r>
            <a:r>
              <a:rPr lang="zh-CN" altLang="en-US">
                <a:latin typeface="宋体" panose="02010600030101010101" pitchFamily="2" charset="-122"/>
              </a:rPr>
              <a:t>换为</a:t>
            </a:r>
            <a:r>
              <a:rPr lang="en-US" altLang="zh-CN" i="1"/>
              <a:t>k</a:t>
            </a:r>
            <a:r>
              <a:rPr lang="en-US" altLang="zh-CN">
                <a:latin typeface="Arial" panose="020B0604020202020204" pitchFamily="34" charset="0"/>
              </a:rPr>
              <a:t>,</a:t>
            </a:r>
            <a:r>
              <a:rPr lang="en-US" altLang="zh-CN">
                <a:latin typeface="宋体" panose="02010600030101010101" pitchFamily="2" charset="-122"/>
              </a:rPr>
              <a:t> </a:t>
            </a:r>
            <a:r>
              <a:rPr lang="zh-CN" altLang="en-US">
                <a:latin typeface="宋体" panose="02010600030101010101" pitchFamily="2" charset="-122"/>
              </a:rPr>
              <a:t>有</a:t>
            </a:r>
            <a:r>
              <a:rPr lang="zh-CN" altLang="en-US"/>
              <a:t> </a:t>
            </a:r>
            <a:endParaRPr lang="zh-CN" altLang="en-US">
              <a:latin typeface="Arial" panose="020B0604020202020204" pitchFamily="34" charset="0"/>
            </a:endParaRPr>
          </a:p>
        </p:txBody>
      </p:sp>
      <p:graphicFrame>
        <p:nvGraphicFramePr>
          <p:cNvPr id="209923" name="Object 3"/>
          <p:cNvGraphicFramePr>
            <a:graphicFrameLocks noChangeAspect="1"/>
          </p:cNvGraphicFramePr>
          <p:nvPr/>
        </p:nvGraphicFramePr>
        <p:xfrm>
          <a:off x="1828800" y="304800"/>
          <a:ext cx="5943600" cy="719138"/>
        </p:xfrm>
        <a:graphic>
          <a:graphicData uri="http://schemas.openxmlformats.org/presentationml/2006/ole">
            <mc:AlternateContent xmlns:mc="http://schemas.openxmlformats.org/markup-compatibility/2006">
              <mc:Choice xmlns:v="urn:schemas-microsoft-com:vml" Requires="v">
                <p:oleObj spid="_x0000_s70678" r:id="rId3" imgW="1968500" imgH="241300" progId="Equation.DSMT4">
                  <p:embed/>
                </p:oleObj>
              </mc:Choice>
              <mc:Fallback>
                <p:oleObj r:id="rId3" imgW="1968500" imgH="241300" progId="Equation.DSMT4">
                  <p:embed/>
                  <p:pic>
                    <p:nvPicPr>
                      <p:cNvPr id="2099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04800"/>
                        <a:ext cx="5943600"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924" name="Object 4"/>
          <p:cNvGraphicFramePr>
            <a:graphicFrameLocks noChangeAspect="1"/>
          </p:cNvGraphicFramePr>
          <p:nvPr/>
        </p:nvGraphicFramePr>
        <p:xfrm>
          <a:off x="1981200" y="1905000"/>
          <a:ext cx="3805238" cy="665163"/>
        </p:xfrm>
        <a:graphic>
          <a:graphicData uri="http://schemas.openxmlformats.org/presentationml/2006/ole">
            <mc:AlternateContent xmlns:mc="http://schemas.openxmlformats.org/markup-compatibility/2006">
              <mc:Choice xmlns:v="urn:schemas-microsoft-com:vml" Requires="v">
                <p:oleObj spid="_x0000_s70679" r:id="rId5" imgW="1358310" imgH="241195" progId="Equation.DSMT4">
                  <p:embed/>
                </p:oleObj>
              </mc:Choice>
              <mc:Fallback>
                <p:oleObj r:id="rId5" imgW="1358310" imgH="241195" progId="Equation.DSMT4">
                  <p:embed/>
                  <p:pic>
                    <p:nvPicPr>
                      <p:cNvPr id="20992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1905000"/>
                        <a:ext cx="3805238"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415354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295400" y="685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二维置换符号</a:t>
            </a:r>
          </a:p>
        </p:txBody>
      </p:sp>
      <p:graphicFrame>
        <p:nvGraphicFramePr>
          <p:cNvPr id="120835" name="Object 3"/>
          <p:cNvGraphicFramePr>
            <a:graphicFrameLocks noChangeAspect="1"/>
          </p:cNvGraphicFramePr>
          <p:nvPr/>
        </p:nvGraphicFramePr>
        <p:xfrm>
          <a:off x="3048000" y="2209800"/>
          <a:ext cx="2895600" cy="733425"/>
        </p:xfrm>
        <a:graphic>
          <a:graphicData uri="http://schemas.openxmlformats.org/presentationml/2006/ole">
            <mc:AlternateContent xmlns:mc="http://schemas.openxmlformats.org/markup-compatibility/2006">
              <mc:Choice xmlns:v="urn:schemas-microsoft-com:vml" Requires="v">
                <p:oleObj spid="_x0000_s71762" name="Equation" r:id="rId3" imgW="952200" imgH="241200" progId="Equation.3">
                  <p:embed/>
                </p:oleObj>
              </mc:Choice>
              <mc:Fallback>
                <p:oleObj name="Equation" r:id="rId3" imgW="952200" imgH="241200" progId="Equation.3">
                  <p:embed/>
                  <p:pic>
                    <p:nvPicPr>
                      <p:cNvPr id="12083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209800"/>
                        <a:ext cx="28956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39" name="Text Box 7"/>
          <p:cNvSpPr txBox="1">
            <a:spLocks noChangeArrowheads="1"/>
          </p:cNvSpPr>
          <p:nvPr/>
        </p:nvSpPr>
        <p:spPr bwMode="auto">
          <a:xfrm>
            <a:off x="1295400" y="28194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其中</a:t>
            </a:r>
          </a:p>
        </p:txBody>
      </p:sp>
      <p:graphicFrame>
        <p:nvGraphicFramePr>
          <p:cNvPr id="120840" name="Object 8"/>
          <p:cNvGraphicFramePr>
            <a:graphicFrameLocks noChangeAspect="1"/>
          </p:cNvGraphicFramePr>
          <p:nvPr/>
        </p:nvGraphicFramePr>
        <p:xfrm>
          <a:off x="1981200" y="3352800"/>
          <a:ext cx="2286000" cy="627063"/>
        </p:xfrm>
        <a:graphic>
          <a:graphicData uri="http://schemas.openxmlformats.org/presentationml/2006/ole">
            <mc:AlternateContent xmlns:mc="http://schemas.openxmlformats.org/markup-compatibility/2006">
              <mc:Choice xmlns:v="urn:schemas-microsoft-com:vml" Requires="v">
                <p:oleObj spid="_x0000_s71763" name="Equation" r:id="rId5" imgW="787320" imgH="215640" progId="Equation.3">
                  <p:embed/>
                </p:oleObj>
              </mc:Choice>
              <mc:Fallback>
                <p:oleObj name="Equation" r:id="rId5" imgW="787320" imgH="215640" progId="Equation.3">
                  <p:embed/>
                  <p:pic>
                    <p:nvPicPr>
                      <p:cNvPr id="12084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352800"/>
                        <a:ext cx="2286000"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1" name="Object 9"/>
          <p:cNvGraphicFramePr>
            <a:graphicFrameLocks noChangeAspect="1"/>
          </p:cNvGraphicFramePr>
          <p:nvPr/>
        </p:nvGraphicFramePr>
        <p:xfrm>
          <a:off x="4572000" y="3352800"/>
          <a:ext cx="2286000" cy="608013"/>
        </p:xfrm>
        <a:graphic>
          <a:graphicData uri="http://schemas.openxmlformats.org/presentationml/2006/ole">
            <mc:AlternateContent xmlns:mc="http://schemas.openxmlformats.org/markup-compatibility/2006">
              <mc:Choice xmlns:v="urn:schemas-microsoft-com:vml" Requires="v">
                <p:oleObj spid="_x0000_s71764" name="Equation" r:id="rId7" imgW="812520" imgH="215640" progId="Equation.3">
                  <p:embed/>
                </p:oleObj>
              </mc:Choice>
              <mc:Fallback>
                <p:oleObj name="Equation" r:id="rId7" imgW="812520" imgH="215640" progId="Equation.3">
                  <p:embed/>
                  <p:pic>
                    <p:nvPicPr>
                      <p:cNvPr id="120841"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352800"/>
                        <a:ext cx="2286000"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43" name="Text Box 11"/>
          <p:cNvSpPr txBox="1">
            <a:spLocks noChangeArrowheads="1"/>
          </p:cNvSpPr>
          <p:nvPr/>
        </p:nvSpPr>
        <p:spPr bwMode="auto">
          <a:xfrm>
            <a:off x="1295400" y="17526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从三维退化得到</a:t>
            </a:r>
          </a:p>
        </p:txBody>
      </p:sp>
      <p:graphicFrame>
        <p:nvGraphicFramePr>
          <p:cNvPr id="120844" name="Object 12"/>
          <p:cNvGraphicFramePr>
            <a:graphicFrameLocks noChangeAspect="1"/>
          </p:cNvGraphicFramePr>
          <p:nvPr/>
        </p:nvGraphicFramePr>
        <p:xfrm>
          <a:off x="3352800" y="533400"/>
          <a:ext cx="649288" cy="685800"/>
        </p:xfrm>
        <a:graphic>
          <a:graphicData uri="http://schemas.openxmlformats.org/presentationml/2006/ole">
            <mc:AlternateContent xmlns:mc="http://schemas.openxmlformats.org/markup-compatibility/2006">
              <mc:Choice xmlns:v="urn:schemas-microsoft-com:vml" Requires="v">
                <p:oleObj spid="_x0000_s71765" name="Equation" r:id="rId9" imgW="228600" imgH="241200" progId="Equation.3">
                  <p:embed/>
                </p:oleObj>
              </mc:Choice>
              <mc:Fallback>
                <p:oleObj name="Equation" r:id="rId9" imgW="228600" imgH="241200" progId="Equation.3">
                  <p:embed/>
                  <p:pic>
                    <p:nvPicPr>
                      <p:cNvPr id="120844"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533400"/>
                        <a:ext cx="64928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5" name="Object 13"/>
          <p:cNvGraphicFramePr>
            <a:graphicFrameLocks noChangeAspect="1"/>
          </p:cNvGraphicFramePr>
          <p:nvPr/>
        </p:nvGraphicFramePr>
        <p:xfrm>
          <a:off x="4114800" y="762000"/>
          <a:ext cx="1471613" cy="387350"/>
        </p:xfrm>
        <a:graphic>
          <a:graphicData uri="http://schemas.openxmlformats.org/presentationml/2006/ole">
            <mc:AlternateContent xmlns:mc="http://schemas.openxmlformats.org/markup-compatibility/2006">
              <mc:Choice xmlns:v="urn:schemas-microsoft-com:vml" Requires="v">
                <p:oleObj spid="_x0000_s71766" name="Equation" r:id="rId11" imgW="774360" imgH="203040" progId="Equation.3">
                  <p:embed/>
                </p:oleObj>
              </mc:Choice>
              <mc:Fallback>
                <p:oleObj name="Equation" r:id="rId11" imgW="774360" imgH="203040" progId="Equation.3">
                  <p:embed/>
                  <p:pic>
                    <p:nvPicPr>
                      <p:cNvPr id="120845"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762000"/>
                        <a:ext cx="1471613"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46" name="Text Box 14"/>
          <p:cNvSpPr txBox="1">
            <a:spLocks noChangeArrowheads="1"/>
          </p:cNvSpPr>
          <p:nvPr/>
        </p:nvSpPr>
        <p:spPr bwMode="auto">
          <a:xfrm>
            <a:off x="1295400" y="41148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有下列恒等式</a:t>
            </a:r>
          </a:p>
        </p:txBody>
      </p:sp>
      <p:graphicFrame>
        <p:nvGraphicFramePr>
          <p:cNvPr id="120847" name="Object 15"/>
          <p:cNvGraphicFramePr>
            <a:graphicFrameLocks noChangeAspect="1"/>
          </p:cNvGraphicFramePr>
          <p:nvPr/>
        </p:nvGraphicFramePr>
        <p:xfrm>
          <a:off x="2057400" y="4800600"/>
          <a:ext cx="3921125" cy="641350"/>
        </p:xfrm>
        <a:graphic>
          <a:graphicData uri="http://schemas.openxmlformats.org/presentationml/2006/ole">
            <mc:AlternateContent xmlns:mc="http://schemas.openxmlformats.org/markup-compatibility/2006">
              <mc:Choice xmlns:v="urn:schemas-microsoft-com:vml" Requires="v">
                <p:oleObj spid="_x0000_s71767" name="Equation" r:id="rId13" imgW="1473120" imgH="241200" progId="Equation.3">
                  <p:embed/>
                </p:oleObj>
              </mc:Choice>
              <mc:Fallback>
                <p:oleObj name="Equation" r:id="rId13" imgW="1473120" imgH="241200" progId="Equation.3">
                  <p:embed/>
                  <p:pic>
                    <p:nvPicPr>
                      <p:cNvPr id="120847"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7400" y="4800600"/>
                        <a:ext cx="392112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8" name="Object 16"/>
          <p:cNvGraphicFramePr>
            <a:graphicFrameLocks noChangeAspect="1"/>
          </p:cNvGraphicFramePr>
          <p:nvPr/>
        </p:nvGraphicFramePr>
        <p:xfrm>
          <a:off x="2057400" y="5715000"/>
          <a:ext cx="2163763" cy="641350"/>
        </p:xfrm>
        <a:graphic>
          <a:graphicData uri="http://schemas.openxmlformats.org/presentationml/2006/ole">
            <mc:AlternateContent xmlns:mc="http://schemas.openxmlformats.org/markup-compatibility/2006">
              <mc:Choice xmlns:v="urn:schemas-microsoft-com:vml" Requires="v">
                <p:oleObj spid="_x0000_s71768" name="Equation" r:id="rId15" imgW="812520" imgH="241200" progId="Equation.3">
                  <p:embed/>
                </p:oleObj>
              </mc:Choice>
              <mc:Fallback>
                <p:oleObj name="Equation" r:id="rId15" imgW="812520" imgH="241200" progId="Equation.3">
                  <p:embed/>
                  <p:pic>
                    <p:nvPicPr>
                      <p:cNvPr id="120848"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7400" y="5715000"/>
                        <a:ext cx="2163763"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9" name="Object 17"/>
          <p:cNvGraphicFramePr>
            <a:graphicFrameLocks noChangeAspect="1"/>
          </p:cNvGraphicFramePr>
          <p:nvPr/>
        </p:nvGraphicFramePr>
        <p:xfrm>
          <a:off x="4343400" y="5715000"/>
          <a:ext cx="2401888" cy="641350"/>
        </p:xfrm>
        <a:graphic>
          <a:graphicData uri="http://schemas.openxmlformats.org/presentationml/2006/ole">
            <mc:AlternateContent xmlns:mc="http://schemas.openxmlformats.org/markup-compatibility/2006">
              <mc:Choice xmlns:v="urn:schemas-microsoft-com:vml" Requires="v">
                <p:oleObj spid="_x0000_s71769" name="Equation" r:id="rId17" imgW="901440" imgH="241200" progId="Equation.3">
                  <p:embed/>
                </p:oleObj>
              </mc:Choice>
              <mc:Fallback>
                <p:oleObj name="Equation" r:id="rId17" imgW="901440" imgH="241200" progId="Equation.3">
                  <p:embed/>
                  <p:pic>
                    <p:nvPicPr>
                      <p:cNvPr id="120849"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43400" y="5715000"/>
                        <a:ext cx="240188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03813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468313" y="404813"/>
            <a:ext cx="86756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0000FF"/>
                </a:solidFill>
                <a:latin typeface="Times New Roman" panose="02020603050405020304" pitchFamily="18" charset="0"/>
              </a:rPr>
              <a:t>1.1 </a:t>
            </a:r>
            <a:r>
              <a:rPr lang="zh-CN" altLang="en-US" sz="2400" b="1">
                <a:solidFill>
                  <a:srgbClr val="0000FF"/>
                </a:solidFill>
                <a:latin typeface="Times New Roman" panose="02020603050405020304" pitchFamily="18" charset="0"/>
                <a:ea typeface="楷体_GB2312" pitchFamily="49" charset="-122"/>
              </a:rPr>
              <a:t>求证：</a:t>
            </a:r>
            <a:r>
              <a:rPr lang="en-US" altLang="zh-CN" sz="2400" b="1" i="1">
                <a:solidFill>
                  <a:srgbClr val="0000FF"/>
                </a:solidFill>
                <a:latin typeface="Times New Roman" panose="02020603050405020304" pitchFamily="18" charset="0"/>
                <a:ea typeface="楷体_GB2312" pitchFamily="49" charset="-122"/>
                <a:cs typeface="Times New Roman" panose="02020603050405020304" pitchFamily="18" charset="0"/>
              </a:rPr>
              <a:t>u</a:t>
            </a:r>
            <a:r>
              <a:rPr lang="en-US" altLang="zh-CN"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ea typeface="楷体_GB2312" pitchFamily="49" charset="-122"/>
              </a:rPr>
              <a:t>(</a:t>
            </a:r>
            <a:r>
              <a:rPr lang="en-US" altLang="zh-CN" sz="2400" b="1" i="1">
                <a:solidFill>
                  <a:srgbClr val="0000FF"/>
                </a:solidFill>
                <a:latin typeface="Times New Roman" panose="02020603050405020304" pitchFamily="18" charset="0"/>
                <a:ea typeface="楷体_GB2312" pitchFamily="49" charset="-122"/>
              </a:rPr>
              <a:t>v</a:t>
            </a:r>
            <a:r>
              <a:rPr lang="en-US" altLang="zh-CN" sz="2400" b="1">
                <a:solidFill>
                  <a:srgbClr val="0000FF"/>
                </a:solidFill>
              </a:rPr>
              <a:t>×</a:t>
            </a:r>
            <a:r>
              <a:rPr lang="en-US" altLang="zh-CN" sz="2400" b="1" i="1">
                <a:solidFill>
                  <a:srgbClr val="0000FF"/>
                </a:solidFill>
                <a:latin typeface="Times New Roman" panose="02020603050405020304" pitchFamily="18" charset="0"/>
                <a:ea typeface="楷体_GB2312" pitchFamily="49" charset="-122"/>
              </a:rPr>
              <a:t>w</a:t>
            </a:r>
            <a:r>
              <a:rPr lang="en-US" altLang="zh-CN" sz="2400" b="1">
                <a:solidFill>
                  <a:srgbClr val="0000FF"/>
                </a:solidFill>
                <a:latin typeface="Times New Roman" panose="02020603050405020304" pitchFamily="18" charset="0"/>
                <a:ea typeface="楷体_GB2312" pitchFamily="49" charset="-122"/>
              </a:rPr>
              <a:t>)=(</a:t>
            </a:r>
            <a:r>
              <a:rPr lang="en-US" altLang="zh-CN" sz="2400" b="1" i="1">
                <a:solidFill>
                  <a:srgbClr val="0000FF"/>
                </a:solidFill>
                <a:latin typeface="Times New Roman" panose="02020603050405020304" pitchFamily="18" charset="0"/>
                <a:ea typeface="楷体_GB2312" pitchFamily="49" charset="-122"/>
              </a:rPr>
              <a:t>u</a:t>
            </a:r>
            <a:r>
              <a:rPr lang="en-US" altLang="zh-CN" sz="2400" b="1">
                <a:solidFill>
                  <a:srgbClr val="0000FF"/>
                </a:solidFill>
              </a:rPr>
              <a:t>·</a:t>
            </a:r>
            <a:r>
              <a:rPr lang="en-US" altLang="zh-CN" sz="2400" b="1" i="1">
                <a:solidFill>
                  <a:srgbClr val="0000FF"/>
                </a:solidFill>
                <a:latin typeface="Times New Roman" panose="02020603050405020304" pitchFamily="18" charset="0"/>
                <a:ea typeface="楷体_GB2312" pitchFamily="49" charset="-122"/>
              </a:rPr>
              <a:t>w</a:t>
            </a:r>
            <a:r>
              <a:rPr lang="en-US" altLang="zh-CN" sz="2400" b="1">
                <a:solidFill>
                  <a:srgbClr val="0000FF"/>
                </a:solidFill>
                <a:latin typeface="Times New Roman" panose="02020603050405020304" pitchFamily="18" charset="0"/>
                <a:ea typeface="楷体_GB2312" pitchFamily="49" charset="-122"/>
              </a:rPr>
              <a:t>)</a:t>
            </a:r>
            <a:r>
              <a:rPr lang="en-US" altLang="zh-CN" sz="2400" b="1" i="1">
                <a:solidFill>
                  <a:srgbClr val="0000FF"/>
                </a:solidFill>
                <a:latin typeface="Times New Roman" panose="02020603050405020304" pitchFamily="18" charset="0"/>
                <a:ea typeface="楷体_GB2312" pitchFamily="49" charset="-122"/>
              </a:rPr>
              <a:t>v</a:t>
            </a:r>
            <a:r>
              <a:rPr lang="zh-CN" altLang="en-US" b="1">
                <a:solidFill>
                  <a:srgbClr val="0000FF"/>
                </a:solidFill>
              </a:rPr>
              <a:t>－</a:t>
            </a:r>
            <a:r>
              <a:rPr lang="en-US" altLang="zh-CN" sz="2400" b="1">
                <a:solidFill>
                  <a:srgbClr val="0000FF"/>
                </a:solidFill>
                <a:latin typeface="Times New Roman" panose="02020603050405020304" pitchFamily="18" charset="0"/>
                <a:ea typeface="楷体_GB2312" pitchFamily="49" charset="-122"/>
              </a:rPr>
              <a:t>(</a:t>
            </a:r>
            <a:r>
              <a:rPr lang="en-US" altLang="zh-CN" sz="2400" b="1" i="1">
                <a:solidFill>
                  <a:srgbClr val="0000FF"/>
                </a:solidFill>
                <a:latin typeface="Times New Roman" panose="02020603050405020304" pitchFamily="18" charset="0"/>
                <a:ea typeface="楷体_GB2312" pitchFamily="49" charset="-122"/>
              </a:rPr>
              <a:t>u</a:t>
            </a:r>
            <a:r>
              <a:rPr lang="en-US" altLang="zh-CN" sz="2400" b="1">
                <a:solidFill>
                  <a:srgbClr val="0000FF"/>
                </a:solidFill>
              </a:rPr>
              <a:t>·</a:t>
            </a:r>
            <a:r>
              <a:rPr lang="en-US" altLang="zh-CN" sz="2400" b="1" i="1">
                <a:solidFill>
                  <a:srgbClr val="0000FF"/>
                </a:solidFill>
                <a:latin typeface="Times New Roman" panose="02020603050405020304" pitchFamily="18" charset="0"/>
                <a:ea typeface="楷体_GB2312" pitchFamily="49" charset="-122"/>
              </a:rPr>
              <a:t>v</a:t>
            </a:r>
            <a:r>
              <a:rPr lang="en-US" altLang="zh-CN" sz="2400" b="1">
                <a:solidFill>
                  <a:srgbClr val="0000FF"/>
                </a:solidFill>
                <a:latin typeface="Times New Roman" panose="02020603050405020304" pitchFamily="18" charset="0"/>
                <a:ea typeface="楷体_GB2312" pitchFamily="49" charset="-122"/>
              </a:rPr>
              <a:t>) </a:t>
            </a:r>
            <a:r>
              <a:rPr lang="en-US" altLang="zh-CN" sz="2400" b="1" i="1">
                <a:solidFill>
                  <a:srgbClr val="0000FF"/>
                </a:solidFill>
                <a:latin typeface="Times New Roman" panose="02020603050405020304" pitchFamily="18" charset="0"/>
                <a:ea typeface="楷体_GB2312" pitchFamily="49" charset="-122"/>
              </a:rPr>
              <a:t>w</a:t>
            </a:r>
          </a:p>
          <a:p>
            <a:r>
              <a:rPr lang="zh-CN" altLang="en-US" sz="2400" b="1">
                <a:solidFill>
                  <a:srgbClr val="0000FF"/>
                </a:solidFill>
                <a:latin typeface="Times New Roman" panose="02020603050405020304" pitchFamily="18" charset="0"/>
                <a:ea typeface="楷体_GB2312" pitchFamily="49" charset="-122"/>
              </a:rPr>
              <a:t>并问： </a:t>
            </a:r>
            <a:r>
              <a:rPr lang="en-US" altLang="zh-CN" sz="2400" b="1" i="1">
                <a:solidFill>
                  <a:srgbClr val="0000FF"/>
                </a:solidFill>
                <a:latin typeface="Times New Roman" panose="02020603050405020304" pitchFamily="18" charset="0"/>
              </a:rPr>
              <a:t>u</a:t>
            </a:r>
            <a:r>
              <a:rPr lang="en-US" altLang="zh-CN" sz="2400" b="1">
                <a:solidFill>
                  <a:srgbClr val="0000FF"/>
                </a:solidFill>
                <a:latin typeface="Times New Roman" panose="02020603050405020304" pitchFamily="18" charset="0"/>
              </a:rPr>
              <a:t>×(</a:t>
            </a:r>
            <a:r>
              <a:rPr lang="en-US" altLang="zh-CN" sz="2400" b="1" i="1">
                <a:solidFill>
                  <a:srgbClr val="0000FF"/>
                </a:solidFill>
                <a:latin typeface="Times New Roman" panose="02020603050405020304" pitchFamily="18" charset="0"/>
              </a:rPr>
              <a:t>v</a:t>
            </a:r>
            <a:r>
              <a:rPr lang="en-US" altLang="zh-CN" sz="2400" b="1">
                <a:solidFill>
                  <a:srgbClr val="0000FF"/>
                </a:solidFill>
                <a:latin typeface="Times New Roman" panose="02020603050405020304" pitchFamily="18" charset="0"/>
              </a:rPr>
              <a:t>×</a:t>
            </a:r>
            <a:r>
              <a:rPr lang="en-US" altLang="zh-CN" sz="2400" b="1" i="1">
                <a:solidFill>
                  <a:srgbClr val="0000FF"/>
                </a:solidFill>
                <a:latin typeface="Times New Roman" panose="02020603050405020304" pitchFamily="18" charset="0"/>
              </a:rPr>
              <a:t>w</a:t>
            </a:r>
            <a:r>
              <a:rPr lang="en-US" altLang="zh-CN" sz="2400" b="1">
                <a:solidFill>
                  <a:srgbClr val="0000FF"/>
                </a:solidFill>
                <a:latin typeface="Times New Roman" panose="02020603050405020304" pitchFamily="18" charset="0"/>
              </a:rPr>
              <a:t>) </a:t>
            </a:r>
            <a:r>
              <a:rPr lang="zh-CN" altLang="en-US" sz="2400" b="1">
                <a:solidFill>
                  <a:srgbClr val="0000FF"/>
                </a:solidFill>
                <a:latin typeface="Times New Roman" panose="02020603050405020304" pitchFamily="18" charset="0"/>
                <a:ea typeface="楷体_GB2312" pitchFamily="49" charset="-122"/>
              </a:rPr>
              <a:t>与 </a:t>
            </a:r>
            <a:r>
              <a:rPr lang="en-US" altLang="zh-CN" sz="2400" b="1">
                <a:solidFill>
                  <a:srgbClr val="0000FF"/>
                </a:solidFill>
                <a:latin typeface="Times New Roman" panose="02020603050405020304" pitchFamily="18" charset="0"/>
              </a:rPr>
              <a:t>(</a:t>
            </a:r>
            <a:r>
              <a:rPr lang="en-US" altLang="zh-CN" sz="2400" b="1" i="1">
                <a:solidFill>
                  <a:srgbClr val="0000FF"/>
                </a:solidFill>
                <a:latin typeface="Times New Roman" panose="02020603050405020304" pitchFamily="18" charset="0"/>
              </a:rPr>
              <a:t>u</a:t>
            </a:r>
            <a:r>
              <a:rPr lang="en-US" altLang="zh-CN" sz="2400" b="1">
                <a:solidFill>
                  <a:srgbClr val="0000FF"/>
                </a:solidFill>
                <a:latin typeface="Times New Roman" panose="02020603050405020304" pitchFamily="18" charset="0"/>
              </a:rPr>
              <a:t>×</a:t>
            </a:r>
            <a:r>
              <a:rPr lang="en-US" altLang="zh-CN" sz="2400" b="1" i="1">
                <a:solidFill>
                  <a:srgbClr val="0000FF"/>
                </a:solidFill>
                <a:latin typeface="Times New Roman" panose="02020603050405020304" pitchFamily="18" charset="0"/>
              </a:rPr>
              <a:t>v</a:t>
            </a:r>
            <a:r>
              <a:rPr lang="en-US" altLang="zh-CN" sz="2400" b="1">
                <a:solidFill>
                  <a:srgbClr val="0000FF"/>
                </a:solidFill>
                <a:latin typeface="Times New Roman" panose="02020603050405020304" pitchFamily="18" charset="0"/>
              </a:rPr>
              <a:t>)×</a:t>
            </a:r>
            <a:r>
              <a:rPr lang="en-US" altLang="zh-CN" sz="2400" b="1" i="1">
                <a:solidFill>
                  <a:srgbClr val="0000FF"/>
                </a:solidFill>
                <a:latin typeface="Times New Roman" panose="02020603050405020304" pitchFamily="18" charset="0"/>
              </a:rPr>
              <a:t>w </a:t>
            </a:r>
            <a:r>
              <a:rPr lang="zh-CN" altLang="en-US" sz="2400" b="1">
                <a:solidFill>
                  <a:srgbClr val="0000FF"/>
                </a:solidFill>
                <a:latin typeface="Times New Roman" panose="02020603050405020304" pitchFamily="18" charset="0"/>
                <a:ea typeface="楷体_GB2312" pitchFamily="49" charset="-122"/>
              </a:rPr>
              <a:t>是否相等</a:t>
            </a:r>
            <a:r>
              <a:rPr lang="zh-CN" altLang="en-US" sz="2400" b="1">
                <a:solidFill>
                  <a:srgbClr val="0000FF"/>
                </a:solidFill>
                <a:ea typeface="楷体_GB2312" pitchFamily="49" charset="-122"/>
              </a:rPr>
              <a:t>？</a:t>
            </a:r>
            <a:r>
              <a:rPr lang="en-US" altLang="zh-CN" sz="2400" b="1" i="1">
                <a:solidFill>
                  <a:srgbClr val="0000FF"/>
                </a:solidFill>
                <a:latin typeface="Times New Roman" panose="02020603050405020304" pitchFamily="18" charset="0"/>
                <a:ea typeface="楷体_GB2312" pitchFamily="49" charset="-122"/>
              </a:rPr>
              <a:t>u</a:t>
            </a:r>
            <a:r>
              <a:rPr lang="zh-CN" altLang="en-US" sz="2400" b="1">
                <a:solidFill>
                  <a:srgbClr val="0000FF"/>
                </a:solidFill>
                <a:latin typeface="Times New Roman" panose="02020603050405020304" pitchFamily="18" charset="0"/>
                <a:ea typeface="楷体_GB2312" pitchFamily="49" charset="-122"/>
              </a:rPr>
              <a:t>，</a:t>
            </a:r>
            <a:r>
              <a:rPr lang="en-US" altLang="zh-CN" sz="2400" b="1" i="1">
                <a:solidFill>
                  <a:srgbClr val="0000FF"/>
                </a:solidFill>
                <a:latin typeface="Times New Roman" panose="02020603050405020304" pitchFamily="18" charset="0"/>
                <a:ea typeface="楷体_GB2312" pitchFamily="49" charset="-122"/>
              </a:rPr>
              <a:t>v</a:t>
            </a:r>
            <a:r>
              <a:rPr lang="zh-CN" altLang="en-US" sz="2400" b="1">
                <a:solidFill>
                  <a:srgbClr val="0000FF"/>
                </a:solidFill>
                <a:latin typeface="Times New Roman" panose="02020603050405020304" pitchFamily="18" charset="0"/>
                <a:ea typeface="楷体_GB2312" pitchFamily="49" charset="-122"/>
              </a:rPr>
              <a:t>，</a:t>
            </a:r>
            <a:r>
              <a:rPr lang="en-US" altLang="zh-CN" sz="2400" b="1" i="1">
                <a:solidFill>
                  <a:srgbClr val="0000FF"/>
                </a:solidFill>
                <a:latin typeface="Times New Roman" panose="02020603050405020304" pitchFamily="18" charset="0"/>
                <a:ea typeface="楷体_GB2312" pitchFamily="49" charset="-122"/>
              </a:rPr>
              <a:t>w </a:t>
            </a:r>
            <a:r>
              <a:rPr lang="zh-CN" altLang="en-US" sz="2400" b="1">
                <a:solidFill>
                  <a:srgbClr val="0000FF"/>
                </a:solidFill>
                <a:latin typeface="Times New Roman" panose="02020603050405020304" pitchFamily="18" charset="0"/>
                <a:ea typeface="楷体_GB2312" pitchFamily="49" charset="-122"/>
              </a:rPr>
              <a:t>为矢量</a:t>
            </a:r>
            <a:r>
              <a:rPr lang="zh-CN" altLang="en-US" sz="2400" b="1">
                <a:solidFill>
                  <a:srgbClr val="0000FF"/>
                </a:solidFill>
                <a:ea typeface="楷体_GB2312" pitchFamily="49" charset="-122"/>
              </a:rPr>
              <a:t>。</a:t>
            </a:r>
          </a:p>
        </p:txBody>
      </p:sp>
      <p:sp>
        <p:nvSpPr>
          <p:cNvPr id="2054" name="Text Box 6"/>
          <p:cNvSpPr txBox="1">
            <a:spLocks noChangeArrowheads="1"/>
          </p:cNvSpPr>
          <p:nvPr/>
        </p:nvSpPr>
        <p:spPr bwMode="auto">
          <a:xfrm>
            <a:off x="468313" y="1628775"/>
            <a:ext cx="138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ea typeface="黑体" panose="02010609060101010101" pitchFamily="49" charset="-122"/>
              </a:rPr>
              <a:t>证明：</a:t>
            </a:r>
          </a:p>
        </p:txBody>
      </p:sp>
      <p:graphicFrame>
        <p:nvGraphicFramePr>
          <p:cNvPr id="2055" name="Object 7"/>
          <p:cNvGraphicFramePr>
            <a:graphicFrameLocks noChangeAspect="1"/>
          </p:cNvGraphicFramePr>
          <p:nvPr/>
        </p:nvGraphicFramePr>
        <p:xfrm>
          <a:off x="1835150" y="1484313"/>
          <a:ext cx="6335713" cy="2085975"/>
        </p:xfrm>
        <a:graphic>
          <a:graphicData uri="http://schemas.openxmlformats.org/presentationml/2006/ole">
            <mc:AlternateContent xmlns:mc="http://schemas.openxmlformats.org/markup-compatibility/2006">
              <mc:Choice xmlns:v="urn:schemas-microsoft-com:vml" Requires="v">
                <p:oleObj spid="_x0000_s130060" name="公式" r:id="rId3" imgW="3009600" imgH="990360" progId="Equation.3">
                  <p:embed/>
                </p:oleObj>
              </mc:Choice>
              <mc:Fallback>
                <p:oleObj name="公式" r:id="rId3" imgW="3009600" imgH="990360" progId="Equation.3">
                  <p:embed/>
                  <p:pic>
                    <p:nvPicPr>
                      <p:cNvPr id="205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484313"/>
                        <a:ext cx="6335713" cy="208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 name="Object 8"/>
          <p:cNvGraphicFramePr>
            <a:graphicFrameLocks noChangeAspect="1"/>
          </p:cNvGraphicFramePr>
          <p:nvPr/>
        </p:nvGraphicFramePr>
        <p:xfrm>
          <a:off x="179388" y="3933825"/>
          <a:ext cx="8964612" cy="2460625"/>
        </p:xfrm>
        <a:graphic>
          <a:graphicData uri="http://schemas.openxmlformats.org/presentationml/2006/ole">
            <mc:AlternateContent xmlns:mc="http://schemas.openxmlformats.org/markup-compatibility/2006">
              <mc:Choice xmlns:v="urn:schemas-microsoft-com:vml" Requires="v">
                <p:oleObj spid="_x0000_s130061" name="公式" r:id="rId5" imgW="4533840" imgH="1244520" progId="Equation.3">
                  <p:embed/>
                </p:oleObj>
              </mc:Choice>
              <mc:Fallback>
                <p:oleObj name="公式" r:id="rId5" imgW="4533840" imgH="1244520" progId="Equation.3">
                  <p:embed/>
                  <p:pic>
                    <p:nvPicPr>
                      <p:cNvPr id="205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3933825"/>
                        <a:ext cx="8964612" cy="246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80203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6" name="Object 4"/>
          <p:cNvGraphicFramePr>
            <a:graphicFrameLocks noChangeAspect="1"/>
          </p:cNvGraphicFramePr>
          <p:nvPr/>
        </p:nvGraphicFramePr>
        <p:xfrm>
          <a:off x="827088" y="260350"/>
          <a:ext cx="6985000" cy="595313"/>
        </p:xfrm>
        <a:graphic>
          <a:graphicData uri="http://schemas.openxmlformats.org/presentationml/2006/ole">
            <mc:AlternateContent xmlns:mc="http://schemas.openxmlformats.org/markup-compatibility/2006">
              <mc:Choice xmlns:v="urn:schemas-microsoft-com:vml" Requires="v">
                <p:oleObj spid="_x0000_s131094" name="公式" r:id="rId3" imgW="2831760" imgH="241200" progId="Equation.3">
                  <p:embed/>
                </p:oleObj>
              </mc:Choice>
              <mc:Fallback>
                <p:oleObj name="公式" r:id="rId3" imgW="2831760" imgH="241200" progId="Equation.3">
                  <p:embed/>
                  <p:pic>
                    <p:nvPicPr>
                      <p:cNvPr id="30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60350"/>
                        <a:ext cx="69850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5"/>
          <p:cNvGraphicFramePr>
            <a:graphicFrameLocks noChangeAspect="1"/>
          </p:cNvGraphicFramePr>
          <p:nvPr/>
        </p:nvGraphicFramePr>
        <p:xfrm>
          <a:off x="827088" y="981075"/>
          <a:ext cx="6985000" cy="595313"/>
        </p:xfrm>
        <a:graphic>
          <a:graphicData uri="http://schemas.openxmlformats.org/presentationml/2006/ole">
            <mc:AlternateContent xmlns:mc="http://schemas.openxmlformats.org/markup-compatibility/2006">
              <mc:Choice xmlns:v="urn:schemas-microsoft-com:vml" Requires="v">
                <p:oleObj spid="_x0000_s131095" name="公式" r:id="rId5" imgW="2831760" imgH="241200" progId="Equation.3">
                  <p:embed/>
                </p:oleObj>
              </mc:Choice>
              <mc:Fallback>
                <p:oleObj name="公式" r:id="rId5" imgW="2831760" imgH="241200" progId="Equation.3">
                  <p:embed/>
                  <p:pic>
                    <p:nvPicPr>
                      <p:cNvPr id="307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981075"/>
                        <a:ext cx="69850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6"/>
          <p:cNvGraphicFramePr>
            <a:graphicFrameLocks noChangeAspect="1"/>
          </p:cNvGraphicFramePr>
          <p:nvPr/>
        </p:nvGraphicFramePr>
        <p:xfrm>
          <a:off x="1116013" y="1557338"/>
          <a:ext cx="6626225" cy="4003675"/>
        </p:xfrm>
        <a:graphic>
          <a:graphicData uri="http://schemas.openxmlformats.org/presentationml/2006/ole">
            <mc:AlternateContent xmlns:mc="http://schemas.openxmlformats.org/markup-compatibility/2006">
              <mc:Choice xmlns:v="urn:schemas-microsoft-com:vml" Requires="v">
                <p:oleObj spid="_x0000_s131096" name="公式" r:id="rId7" imgW="2438280" imgH="1473120" progId="Equation.3">
                  <p:embed/>
                </p:oleObj>
              </mc:Choice>
              <mc:Fallback>
                <p:oleObj name="公式" r:id="rId7" imgW="2438280" imgH="1473120" progId="Equation.3">
                  <p:embed/>
                  <p:pic>
                    <p:nvPicPr>
                      <p:cNvPr id="307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1557338"/>
                        <a:ext cx="6626225" cy="400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7"/>
          <p:cNvGraphicFramePr>
            <a:graphicFrameLocks noChangeAspect="1"/>
          </p:cNvGraphicFramePr>
          <p:nvPr/>
        </p:nvGraphicFramePr>
        <p:xfrm>
          <a:off x="468313" y="5805488"/>
          <a:ext cx="5545137" cy="520700"/>
        </p:xfrm>
        <a:graphic>
          <a:graphicData uri="http://schemas.openxmlformats.org/presentationml/2006/ole">
            <mc:AlternateContent xmlns:mc="http://schemas.openxmlformats.org/markup-compatibility/2006">
              <mc:Choice xmlns:v="urn:schemas-microsoft-com:vml" Requires="v">
                <p:oleObj spid="_x0000_s131097" name="公式" r:id="rId9" imgW="2298600" imgH="215640" progId="Equation.3">
                  <p:embed/>
                </p:oleObj>
              </mc:Choice>
              <mc:Fallback>
                <p:oleObj name="公式" r:id="rId9" imgW="2298600" imgH="215640" progId="Equation.3">
                  <p:embed/>
                  <p:pic>
                    <p:nvPicPr>
                      <p:cNvPr id="307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5805488"/>
                        <a:ext cx="55451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339731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0" name="Object 4"/>
          <p:cNvGraphicFramePr>
            <a:graphicFrameLocks noChangeAspect="1"/>
          </p:cNvGraphicFramePr>
          <p:nvPr/>
        </p:nvGraphicFramePr>
        <p:xfrm>
          <a:off x="1692275" y="404813"/>
          <a:ext cx="6042025" cy="2085975"/>
        </p:xfrm>
        <a:graphic>
          <a:graphicData uri="http://schemas.openxmlformats.org/presentationml/2006/ole">
            <mc:AlternateContent xmlns:mc="http://schemas.openxmlformats.org/markup-compatibility/2006">
              <mc:Choice xmlns:v="urn:schemas-microsoft-com:vml" Requires="v">
                <p:oleObj spid="_x0000_s132113" name="公式" r:id="rId3" imgW="2869920" imgH="990360" progId="Equation.3">
                  <p:embed/>
                </p:oleObj>
              </mc:Choice>
              <mc:Fallback>
                <p:oleObj name="公式" r:id="rId3" imgW="2869920" imgH="990360" progId="Equation.3">
                  <p:embed/>
                  <p:pic>
                    <p:nvPicPr>
                      <p:cNvPr id="41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04813"/>
                        <a:ext cx="6042025" cy="208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5"/>
          <p:cNvGraphicFramePr>
            <a:graphicFrameLocks noChangeAspect="1"/>
          </p:cNvGraphicFramePr>
          <p:nvPr/>
        </p:nvGraphicFramePr>
        <p:xfrm>
          <a:off x="179388" y="2852738"/>
          <a:ext cx="8764587" cy="2460625"/>
        </p:xfrm>
        <a:graphic>
          <a:graphicData uri="http://schemas.openxmlformats.org/presentationml/2006/ole">
            <mc:AlternateContent xmlns:mc="http://schemas.openxmlformats.org/markup-compatibility/2006">
              <mc:Choice xmlns:v="urn:schemas-microsoft-com:vml" Requires="v">
                <p:oleObj spid="_x0000_s132114" name="公式" r:id="rId5" imgW="4431960" imgH="1244520" progId="Equation.3">
                  <p:embed/>
                </p:oleObj>
              </mc:Choice>
              <mc:Fallback>
                <p:oleObj name="公式" r:id="rId5" imgW="4431960" imgH="1244520" progId="Equation.3">
                  <p:embed/>
                  <p:pic>
                    <p:nvPicPr>
                      <p:cNvPr id="410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2852738"/>
                        <a:ext cx="8764587" cy="246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6"/>
          <p:cNvGraphicFramePr>
            <a:graphicFrameLocks noChangeAspect="1"/>
          </p:cNvGraphicFramePr>
          <p:nvPr/>
        </p:nvGraphicFramePr>
        <p:xfrm>
          <a:off x="1336675" y="5661025"/>
          <a:ext cx="4381500" cy="520700"/>
        </p:xfrm>
        <a:graphic>
          <a:graphicData uri="http://schemas.openxmlformats.org/presentationml/2006/ole">
            <mc:AlternateContent xmlns:mc="http://schemas.openxmlformats.org/markup-compatibility/2006">
              <mc:Choice xmlns:v="urn:schemas-microsoft-com:vml" Requires="v">
                <p:oleObj spid="_x0000_s132115" name="公式" r:id="rId7" imgW="1815840" imgH="215640" progId="Equation.3">
                  <p:embed/>
                </p:oleObj>
              </mc:Choice>
              <mc:Fallback>
                <p:oleObj name="公式" r:id="rId7" imgW="1815840" imgH="215640" progId="Equation.3">
                  <p:embed/>
                  <p:pic>
                    <p:nvPicPr>
                      <p:cNvPr id="410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6675" y="5661025"/>
                        <a:ext cx="43815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58687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1524000" y="7620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关键公式：</a:t>
            </a:r>
          </a:p>
        </p:txBody>
      </p:sp>
      <p:graphicFrame>
        <p:nvGraphicFramePr>
          <p:cNvPr id="121859" name="Object 3"/>
          <p:cNvGraphicFramePr>
            <a:graphicFrameLocks noChangeAspect="1"/>
          </p:cNvGraphicFramePr>
          <p:nvPr/>
        </p:nvGraphicFramePr>
        <p:xfrm>
          <a:off x="3505200" y="152400"/>
          <a:ext cx="3505200" cy="1651000"/>
        </p:xfrm>
        <a:graphic>
          <a:graphicData uri="http://schemas.openxmlformats.org/presentationml/2006/ole">
            <mc:AlternateContent xmlns:mc="http://schemas.openxmlformats.org/markup-compatibility/2006">
              <mc:Choice xmlns:v="urn:schemas-microsoft-com:vml" Requires="v">
                <p:oleObj spid="_x0000_s72746" name="Equation" r:id="rId3" imgW="1562040" imgH="736560" progId="Equation.3">
                  <p:embed/>
                </p:oleObj>
              </mc:Choice>
              <mc:Fallback>
                <p:oleObj name="Equation" r:id="rId3" imgW="1562040" imgH="736560" progId="Equation.3">
                  <p:embed/>
                  <p:pic>
                    <p:nvPicPr>
                      <p:cNvPr id="1218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52400"/>
                        <a:ext cx="3505200" cy="165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67" name="Object 11"/>
          <p:cNvGraphicFramePr>
            <a:graphicFrameLocks noChangeAspect="1"/>
          </p:cNvGraphicFramePr>
          <p:nvPr/>
        </p:nvGraphicFramePr>
        <p:xfrm>
          <a:off x="1508125" y="2286000"/>
          <a:ext cx="5948363" cy="1792288"/>
        </p:xfrm>
        <a:graphic>
          <a:graphicData uri="http://schemas.openxmlformats.org/presentationml/2006/ole">
            <mc:AlternateContent xmlns:mc="http://schemas.openxmlformats.org/markup-compatibility/2006">
              <mc:Choice xmlns:v="urn:schemas-microsoft-com:vml" Requires="v">
                <p:oleObj spid="_x0000_s72747" name="Equation" r:id="rId5" imgW="2438280" imgH="736560" progId="Equation.3">
                  <p:embed/>
                </p:oleObj>
              </mc:Choice>
              <mc:Fallback>
                <p:oleObj name="Equation" r:id="rId5" imgW="2438280" imgH="736560" progId="Equation.3">
                  <p:embed/>
                  <p:pic>
                    <p:nvPicPr>
                      <p:cNvPr id="12186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8125" y="2286000"/>
                        <a:ext cx="5948363" cy="179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68" name="Object 12"/>
          <p:cNvGraphicFramePr>
            <a:graphicFrameLocks noChangeAspect="1"/>
          </p:cNvGraphicFramePr>
          <p:nvPr/>
        </p:nvGraphicFramePr>
        <p:xfrm>
          <a:off x="3276600" y="4876800"/>
          <a:ext cx="1312863" cy="609600"/>
        </p:xfrm>
        <a:graphic>
          <a:graphicData uri="http://schemas.openxmlformats.org/presentationml/2006/ole">
            <mc:AlternateContent xmlns:mc="http://schemas.openxmlformats.org/markup-compatibility/2006">
              <mc:Choice xmlns:v="urn:schemas-microsoft-com:vml" Requires="v">
                <p:oleObj spid="_x0000_s72748" name="Equation" r:id="rId7" imgW="520560" imgH="241200" progId="Equation.3">
                  <p:embed/>
                </p:oleObj>
              </mc:Choice>
              <mc:Fallback>
                <p:oleObj name="Equation" r:id="rId7" imgW="520560" imgH="241200" progId="Equation.3">
                  <p:embed/>
                  <p:pic>
                    <p:nvPicPr>
                      <p:cNvPr id="121868"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4876800"/>
                        <a:ext cx="131286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69" name="Object 13"/>
          <p:cNvGraphicFramePr>
            <a:graphicFrameLocks noChangeAspect="1"/>
          </p:cNvGraphicFramePr>
          <p:nvPr/>
        </p:nvGraphicFramePr>
        <p:xfrm>
          <a:off x="4876800" y="4648200"/>
          <a:ext cx="1549400" cy="1152525"/>
        </p:xfrm>
        <a:graphic>
          <a:graphicData uri="http://schemas.openxmlformats.org/presentationml/2006/ole">
            <mc:AlternateContent xmlns:mc="http://schemas.openxmlformats.org/markup-compatibility/2006">
              <mc:Choice xmlns:v="urn:schemas-microsoft-com:vml" Requires="v">
                <p:oleObj spid="_x0000_s72749" name="Equation" r:id="rId9" imgW="647640" imgH="482400" progId="Equation.3">
                  <p:embed/>
                </p:oleObj>
              </mc:Choice>
              <mc:Fallback>
                <p:oleObj name="Equation" r:id="rId9" imgW="647640" imgH="482400" progId="Equation.3">
                  <p:embed/>
                  <p:pic>
                    <p:nvPicPr>
                      <p:cNvPr id="121869"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4648200"/>
                        <a:ext cx="1549400"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21875" name="AutoShape 19"/>
          <p:cNvCxnSpPr>
            <a:cxnSpLocks noChangeShapeType="1"/>
          </p:cNvCxnSpPr>
          <p:nvPr/>
        </p:nvCxnSpPr>
        <p:spPr bwMode="auto">
          <a:xfrm rot="10800000" flipH="1" flipV="1">
            <a:off x="1295400" y="3276600"/>
            <a:ext cx="2409825" cy="1693863"/>
          </a:xfrm>
          <a:prstGeom prst="curvedConnector4">
            <a:avLst>
              <a:gd name="adj1" fmla="val -9486"/>
              <a:gd name="adj2" fmla="val 7647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76" name="AutoShape 20"/>
          <p:cNvCxnSpPr>
            <a:cxnSpLocks noChangeShapeType="1"/>
            <a:stCxn id="0" idx="3"/>
          </p:cNvCxnSpPr>
          <p:nvPr/>
        </p:nvCxnSpPr>
        <p:spPr bwMode="auto">
          <a:xfrm flipH="1">
            <a:off x="6492875" y="3182938"/>
            <a:ext cx="963613" cy="1770062"/>
          </a:xfrm>
          <a:prstGeom prst="curvedConnector4">
            <a:avLst>
              <a:gd name="adj1" fmla="val -23722"/>
              <a:gd name="adj2" fmla="val 7524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008524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1524000" y="7620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二维关键公式：</a:t>
            </a:r>
          </a:p>
        </p:txBody>
      </p:sp>
      <p:graphicFrame>
        <p:nvGraphicFramePr>
          <p:cNvPr id="122885" name="Object 5"/>
          <p:cNvGraphicFramePr>
            <a:graphicFrameLocks noChangeAspect="1"/>
          </p:cNvGraphicFramePr>
          <p:nvPr/>
        </p:nvGraphicFramePr>
        <p:xfrm>
          <a:off x="3962400" y="609600"/>
          <a:ext cx="1312863" cy="609600"/>
        </p:xfrm>
        <a:graphic>
          <a:graphicData uri="http://schemas.openxmlformats.org/presentationml/2006/ole">
            <mc:AlternateContent xmlns:mc="http://schemas.openxmlformats.org/markup-compatibility/2006">
              <mc:Choice xmlns:v="urn:schemas-microsoft-com:vml" Requires="v">
                <p:oleObj spid="_x0000_s73820" name="Equation" r:id="rId3" imgW="520560" imgH="241200" progId="Equation.3">
                  <p:embed/>
                </p:oleObj>
              </mc:Choice>
              <mc:Fallback>
                <p:oleObj name="Equation" r:id="rId3" imgW="520560" imgH="241200" progId="Equation.3">
                  <p:embed/>
                  <p:pic>
                    <p:nvPicPr>
                      <p:cNvPr id="12288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609600"/>
                        <a:ext cx="131286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86" name="Object 6"/>
          <p:cNvGraphicFramePr>
            <a:graphicFrameLocks noChangeAspect="1"/>
          </p:cNvGraphicFramePr>
          <p:nvPr/>
        </p:nvGraphicFramePr>
        <p:xfrm>
          <a:off x="5486400" y="381000"/>
          <a:ext cx="1549400" cy="1152525"/>
        </p:xfrm>
        <a:graphic>
          <a:graphicData uri="http://schemas.openxmlformats.org/presentationml/2006/ole">
            <mc:AlternateContent xmlns:mc="http://schemas.openxmlformats.org/markup-compatibility/2006">
              <mc:Choice xmlns:v="urn:schemas-microsoft-com:vml" Requires="v">
                <p:oleObj spid="_x0000_s73821" name="Equation" r:id="rId5" imgW="647640" imgH="482400" progId="Equation.3">
                  <p:embed/>
                </p:oleObj>
              </mc:Choice>
              <mc:Fallback>
                <p:oleObj name="Equation" r:id="rId5" imgW="647640" imgH="482400" progId="Equation.3">
                  <p:embed/>
                  <p:pic>
                    <p:nvPicPr>
                      <p:cNvPr id="12288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381000"/>
                        <a:ext cx="1549400"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89" name="Object 9"/>
          <p:cNvGraphicFramePr>
            <a:graphicFrameLocks noChangeAspect="1"/>
          </p:cNvGraphicFramePr>
          <p:nvPr/>
        </p:nvGraphicFramePr>
        <p:xfrm>
          <a:off x="2514600" y="2057400"/>
          <a:ext cx="1579563" cy="1152525"/>
        </p:xfrm>
        <a:graphic>
          <a:graphicData uri="http://schemas.openxmlformats.org/presentationml/2006/ole">
            <mc:AlternateContent xmlns:mc="http://schemas.openxmlformats.org/markup-compatibility/2006">
              <mc:Choice xmlns:v="urn:schemas-microsoft-com:vml" Requires="v">
                <p:oleObj spid="_x0000_s73822" name="Equation" r:id="rId7" imgW="660240" imgH="482400" progId="Equation.3">
                  <p:embed/>
                </p:oleObj>
              </mc:Choice>
              <mc:Fallback>
                <p:oleObj name="Equation" r:id="rId7" imgW="660240" imgH="482400" progId="Equation.3">
                  <p:embed/>
                  <p:pic>
                    <p:nvPicPr>
                      <p:cNvPr id="12288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2057400"/>
                        <a:ext cx="1579563"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90" name="Object 10"/>
          <p:cNvGraphicFramePr>
            <a:graphicFrameLocks noChangeAspect="1"/>
          </p:cNvGraphicFramePr>
          <p:nvPr/>
        </p:nvGraphicFramePr>
        <p:xfrm>
          <a:off x="1143000" y="2362200"/>
          <a:ext cx="1344613" cy="609600"/>
        </p:xfrm>
        <a:graphic>
          <a:graphicData uri="http://schemas.openxmlformats.org/presentationml/2006/ole">
            <mc:AlternateContent xmlns:mc="http://schemas.openxmlformats.org/markup-compatibility/2006">
              <mc:Choice xmlns:v="urn:schemas-microsoft-com:vml" Requires="v">
                <p:oleObj spid="_x0000_s73823" name="Equation" r:id="rId9" imgW="533160" imgH="241200" progId="Equation.3">
                  <p:embed/>
                </p:oleObj>
              </mc:Choice>
              <mc:Fallback>
                <p:oleObj name="Equation" r:id="rId9" imgW="533160" imgH="241200" progId="Equation.3">
                  <p:embed/>
                  <p:pic>
                    <p:nvPicPr>
                      <p:cNvPr id="12289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2362200"/>
                        <a:ext cx="13446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91" name="Object 11"/>
          <p:cNvGraphicFramePr>
            <a:graphicFrameLocks noChangeAspect="1"/>
          </p:cNvGraphicFramePr>
          <p:nvPr/>
        </p:nvGraphicFramePr>
        <p:xfrm>
          <a:off x="4191000" y="2057400"/>
          <a:ext cx="1852613" cy="1152525"/>
        </p:xfrm>
        <a:graphic>
          <a:graphicData uri="http://schemas.openxmlformats.org/presentationml/2006/ole">
            <mc:AlternateContent xmlns:mc="http://schemas.openxmlformats.org/markup-compatibility/2006">
              <mc:Choice xmlns:v="urn:schemas-microsoft-com:vml" Requires="v">
                <p:oleObj spid="_x0000_s73824" name="Equation" r:id="rId11" imgW="774360" imgH="482400" progId="Equation.3">
                  <p:embed/>
                </p:oleObj>
              </mc:Choice>
              <mc:Fallback>
                <p:oleObj name="Equation" r:id="rId11" imgW="774360" imgH="482400" progId="Equation.3">
                  <p:embed/>
                  <p:pic>
                    <p:nvPicPr>
                      <p:cNvPr id="122891"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2057400"/>
                        <a:ext cx="1852613"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92" name="Object 12"/>
          <p:cNvGraphicFramePr>
            <a:graphicFrameLocks noChangeAspect="1"/>
          </p:cNvGraphicFramePr>
          <p:nvPr/>
        </p:nvGraphicFramePr>
        <p:xfrm>
          <a:off x="1143000" y="3733800"/>
          <a:ext cx="6372225" cy="609600"/>
        </p:xfrm>
        <a:graphic>
          <a:graphicData uri="http://schemas.openxmlformats.org/presentationml/2006/ole">
            <mc:AlternateContent xmlns:mc="http://schemas.openxmlformats.org/markup-compatibility/2006">
              <mc:Choice xmlns:v="urn:schemas-microsoft-com:vml" Requires="v">
                <p:oleObj spid="_x0000_s73825" name="Equation" r:id="rId13" imgW="2527200" imgH="241200" progId="Equation.3">
                  <p:embed/>
                </p:oleObj>
              </mc:Choice>
              <mc:Fallback>
                <p:oleObj name="Equation" r:id="rId13" imgW="2527200" imgH="241200" progId="Equation.3">
                  <p:embed/>
                  <p:pic>
                    <p:nvPicPr>
                      <p:cNvPr id="122892"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3733800"/>
                        <a:ext cx="63722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93" name="Object 13"/>
          <p:cNvGraphicFramePr>
            <a:graphicFrameLocks noChangeAspect="1"/>
          </p:cNvGraphicFramePr>
          <p:nvPr/>
        </p:nvGraphicFramePr>
        <p:xfrm>
          <a:off x="533400" y="5105400"/>
          <a:ext cx="1344613" cy="609600"/>
        </p:xfrm>
        <a:graphic>
          <a:graphicData uri="http://schemas.openxmlformats.org/presentationml/2006/ole">
            <mc:AlternateContent xmlns:mc="http://schemas.openxmlformats.org/markup-compatibility/2006">
              <mc:Choice xmlns:v="urn:schemas-microsoft-com:vml" Requires="v">
                <p:oleObj spid="_x0000_s73826" name="Equation" r:id="rId15" imgW="533160" imgH="241200" progId="Equation.3">
                  <p:embed/>
                </p:oleObj>
              </mc:Choice>
              <mc:Fallback>
                <p:oleObj name="Equation" r:id="rId15" imgW="533160" imgH="241200" progId="Equation.3">
                  <p:embed/>
                  <p:pic>
                    <p:nvPicPr>
                      <p:cNvPr id="122893"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 y="5105400"/>
                        <a:ext cx="13446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94" name="Object 14"/>
          <p:cNvGraphicFramePr>
            <a:graphicFrameLocks noChangeAspect="1"/>
          </p:cNvGraphicFramePr>
          <p:nvPr/>
        </p:nvGraphicFramePr>
        <p:xfrm>
          <a:off x="1981200" y="4876800"/>
          <a:ext cx="6591300" cy="1152525"/>
        </p:xfrm>
        <a:graphic>
          <a:graphicData uri="http://schemas.openxmlformats.org/presentationml/2006/ole">
            <mc:AlternateContent xmlns:mc="http://schemas.openxmlformats.org/markup-compatibility/2006">
              <mc:Choice xmlns:v="urn:schemas-microsoft-com:vml" Requires="v">
                <p:oleObj spid="_x0000_s73827" name="Equation" r:id="rId17" imgW="2755800" imgH="482400" progId="Equation.3">
                  <p:embed/>
                </p:oleObj>
              </mc:Choice>
              <mc:Fallback>
                <p:oleObj name="Equation" r:id="rId17" imgW="2755800" imgH="482400" progId="Equation.3">
                  <p:embed/>
                  <p:pic>
                    <p:nvPicPr>
                      <p:cNvPr id="122894"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1200" y="4876800"/>
                        <a:ext cx="6591300"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95" name="Object 15"/>
          <p:cNvGraphicFramePr>
            <a:graphicFrameLocks noChangeAspect="1"/>
          </p:cNvGraphicFramePr>
          <p:nvPr/>
        </p:nvGraphicFramePr>
        <p:xfrm>
          <a:off x="5370513" y="6040438"/>
          <a:ext cx="1728787" cy="415925"/>
        </p:xfrm>
        <a:graphic>
          <a:graphicData uri="http://schemas.openxmlformats.org/presentationml/2006/ole">
            <mc:AlternateContent xmlns:mc="http://schemas.openxmlformats.org/markup-compatibility/2006">
              <mc:Choice xmlns:v="urn:schemas-microsoft-com:vml" Requires="v">
                <p:oleObj spid="_x0000_s73828" name="Equation" r:id="rId19" imgW="685800" imgH="164880" progId="Equation.3">
                  <p:embed/>
                </p:oleObj>
              </mc:Choice>
              <mc:Fallback>
                <p:oleObj name="Equation" r:id="rId19" imgW="685800" imgH="164880" progId="Equation.3">
                  <p:embed/>
                  <p:pic>
                    <p:nvPicPr>
                      <p:cNvPr id="122895"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70513" y="6040438"/>
                        <a:ext cx="1728787"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483945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1026"/>
          <p:cNvSpPr txBox="1">
            <a:spLocks noChangeArrowheads="1"/>
          </p:cNvSpPr>
          <p:nvPr/>
        </p:nvSpPr>
        <p:spPr bwMode="auto">
          <a:xfrm>
            <a:off x="914400" y="578643"/>
            <a:ext cx="4876800" cy="579438"/>
          </a:xfrm>
          <a:prstGeom prst="rect">
            <a:avLst/>
          </a:prstGeom>
          <a:solidFill>
            <a:schemeClr val="accent2">
              <a:lumMod val="20000"/>
              <a:lumOff val="80000"/>
            </a:schemeClr>
          </a:solidFill>
          <a:ln>
            <a:noFill/>
          </a:ln>
          <a:effectLst/>
          <a:extLst/>
        </p:spPr>
        <p:txBody>
          <a:bodyPr>
            <a:spAutoFit/>
          </a:bodyPr>
          <a:lstStyle/>
          <a:p>
            <a:pPr>
              <a:spcBef>
                <a:spcPct val="50000"/>
              </a:spcBef>
            </a:pPr>
            <a:r>
              <a:rPr lang="zh-CN" altLang="en-US" sz="3200" dirty="0">
                <a:latin typeface="Tahoma" panose="020B0604030504040204" pitchFamily="34" charset="0"/>
              </a:rPr>
              <a:t>1.5 指标记法的运算</a:t>
            </a:r>
            <a:endParaRPr lang="en-US" altLang="zh-CN" sz="3200" dirty="0">
              <a:latin typeface="Tahoma" panose="020B0604030504040204" pitchFamily="34" charset="0"/>
            </a:endParaRPr>
          </a:p>
        </p:txBody>
      </p:sp>
      <p:graphicFrame>
        <p:nvGraphicFramePr>
          <p:cNvPr id="123913" name="Object 1033"/>
          <p:cNvGraphicFramePr>
            <a:graphicFrameLocks noChangeAspect="1"/>
          </p:cNvGraphicFramePr>
          <p:nvPr/>
        </p:nvGraphicFramePr>
        <p:xfrm>
          <a:off x="2971800" y="2819400"/>
          <a:ext cx="2146300" cy="1219200"/>
        </p:xfrm>
        <a:graphic>
          <a:graphicData uri="http://schemas.openxmlformats.org/presentationml/2006/ole">
            <mc:AlternateContent xmlns:mc="http://schemas.openxmlformats.org/markup-compatibility/2006">
              <mc:Choice xmlns:v="urn:schemas-microsoft-com:vml" Requires="v">
                <p:oleObj spid="_x0000_s74798" name="Equation" r:id="rId3" imgW="850680" imgH="482400" progId="Equation.3">
                  <p:embed/>
                </p:oleObj>
              </mc:Choice>
              <mc:Fallback>
                <p:oleObj name="Equation" r:id="rId3" imgW="850680" imgH="482400" progId="Equation.3">
                  <p:embed/>
                  <p:pic>
                    <p:nvPicPr>
                      <p:cNvPr id="123913" name="Object 10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819400"/>
                        <a:ext cx="21463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16" name="Text Box 1036"/>
          <p:cNvSpPr txBox="1">
            <a:spLocks noChangeArrowheads="1"/>
          </p:cNvSpPr>
          <p:nvPr/>
        </p:nvSpPr>
        <p:spPr bwMode="auto">
          <a:xfrm>
            <a:off x="914400" y="1824335"/>
            <a:ext cx="205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ahoma" panose="020B0604030504040204" pitchFamily="34" charset="0"/>
              </a:rPr>
              <a:t>1.5.1 代入</a:t>
            </a:r>
          </a:p>
        </p:txBody>
      </p:sp>
      <p:sp>
        <p:nvSpPr>
          <p:cNvPr id="123917" name="Text Box 1037"/>
          <p:cNvSpPr txBox="1">
            <a:spLocks noChangeArrowheads="1"/>
          </p:cNvSpPr>
          <p:nvPr/>
        </p:nvSpPr>
        <p:spPr bwMode="auto">
          <a:xfrm>
            <a:off x="1676400" y="28194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设</a:t>
            </a:r>
          </a:p>
        </p:txBody>
      </p:sp>
      <p:sp>
        <p:nvSpPr>
          <p:cNvPr id="123918" name="Text Box 1038"/>
          <p:cNvSpPr txBox="1">
            <a:spLocks noChangeArrowheads="1"/>
          </p:cNvSpPr>
          <p:nvPr/>
        </p:nvSpPr>
        <p:spPr bwMode="auto">
          <a:xfrm>
            <a:off x="5562600" y="2895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(1)</a:t>
            </a:r>
          </a:p>
        </p:txBody>
      </p:sp>
      <p:sp>
        <p:nvSpPr>
          <p:cNvPr id="123919" name="Text Box 1039"/>
          <p:cNvSpPr txBox="1">
            <a:spLocks noChangeArrowheads="1"/>
          </p:cNvSpPr>
          <p:nvPr/>
        </p:nvSpPr>
        <p:spPr bwMode="auto">
          <a:xfrm>
            <a:off x="5562600" y="3657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(2)</a:t>
            </a:r>
          </a:p>
        </p:txBody>
      </p:sp>
      <p:sp>
        <p:nvSpPr>
          <p:cNvPr id="123920" name="Text Box 1040"/>
          <p:cNvSpPr txBox="1">
            <a:spLocks noChangeArrowheads="1"/>
          </p:cNvSpPr>
          <p:nvPr/>
        </p:nvSpPr>
        <p:spPr bwMode="auto">
          <a:xfrm>
            <a:off x="914400" y="41910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把（</a:t>
            </a:r>
            <a:r>
              <a:rPr lang="zh-CN" altLang="en-US"/>
              <a:t>2</a:t>
            </a:r>
            <a:r>
              <a:rPr lang="zh-CN" altLang="en-US">
                <a:latin typeface="Tahoma" panose="020B0604030504040204" pitchFamily="34" charset="0"/>
              </a:rPr>
              <a:t>） 代入（</a:t>
            </a:r>
            <a:r>
              <a:rPr lang="zh-CN" altLang="en-US"/>
              <a:t>1</a:t>
            </a:r>
            <a:r>
              <a:rPr lang="zh-CN" altLang="en-US">
                <a:latin typeface="Tahoma" panose="020B0604030504040204" pitchFamily="34" charset="0"/>
              </a:rPr>
              <a:t>）</a:t>
            </a:r>
          </a:p>
        </p:txBody>
      </p:sp>
      <p:graphicFrame>
        <p:nvGraphicFramePr>
          <p:cNvPr id="123921" name="Object 1041"/>
          <p:cNvGraphicFramePr>
            <a:graphicFrameLocks noChangeAspect="1"/>
          </p:cNvGraphicFramePr>
          <p:nvPr/>
        </p:nvGraphicFramePr>
        <p:xfrm>
          <a:off x="2438400" y="4800600"/>
          <a:ext cx="1601788" cy="609600"/>
        </p:xfrm>
        <a:graphic>
          <a:graphicData uri="http://schemas.openxmlformats.org/presentationml/2006/ole">
            <mc:AlternateContent xmlns:mc="http://schemas.openxmlformats.org/markup-compatibility/2006">
              <mc:Choice xmlns:v="urn:schemas-microsoft-com:vml" Requires="v">
                <p:oleObj spid="_x0000_s74799" name="Equation" r:id="rId5" imgW="634680" imgH="241200" progId="Equation.3">
                  <p:embed/>
                </p:oleObj>
              </mc:Choice>
              <mc:Fallback>
                <p:oleObj name="Equation" r:id="rId5" imgW="634680" imgH="241200" progId="Equation.3">
                  <p:embed/>
                  <p:pic>
                    <p:nvPicPr>
                      <p:cNvPr id="123921" name="Object 10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800600"/>
                        <a:ext cx="160178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22" name="AutoShape 1042"/>
          <p:cNvSpPr>
            <a:spLocks/>
          </p:cNvSpPr>
          <p:nvPr/>
        </p:nvSpPr>
        <p:spPr bwMode="auto">
          <a:xfrm>
            <a:off x="1447800" y="5486400"/>
            <a:ext cx="914400" cy="609600"/>
          </a:xfrm>
          <a:prstGeom prst="borderCallout2">
            <a:avLst>
              <a:gd name="adj1" fmla="val 18750"/>
              <a:gd name="adj2" fmla="val 108333"/>
              <a:gd name="adj3" fmla="val 18750"/>
              <a:gd name="adj4" fmla="val 154861"/>
              <a:gd name="adj5" fmla="val -31509"/>
              <a:gd name="adj6" fmla="val 20260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latin typeface="Tahoma" panose="020B0604030504040204" pitchFamily="34" charset="0"/>
              </a:rPr>
              <a:t>m</a:t>
            </a:r>
          </a:p>
        </p:txBody>
      </p:sp>
      <p:sp>
        <p:nvSpPr>
          <p:cNvPr id="123924" name="Line 1044"/>
          <p:cNvSpPr>
            <a:spLocks noChangeShapeType="1"/>
          </p:cNvSpPr>
          <p:nvPr/>
        </p:nvSpPr>
        <p:spPr bwMode="auto">
          <a:xfrm flipH="1" flipV="1">
            <a:off x="2743200" y="5334000"/>
            <a:ext cx="152400" cy="228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25" name="AutoShape 1045"/>
          <p:cNvSpPr>
            <a:spLocks/>
          </p:cNvSpPr>
          <p:nvPr/>
        </p:nvSpPr>
        <p:spPr bwMode="auto">
          <a:xfrm>
            <a:off x="4303713" y="5549900"/>
            <a:ext cx="1716087" cy="609600"/>
          </a:xfrm>
          <a:prstGeom prst="borderCallout2">
            <a:avLst>
              <a:gd name="adj1" fmla="val 18750"/>
              <a:gd name="adj2" fmla="val -4440"/>
              <a:gd name="adj3" fmla="val 18750"/>
              <a:gd name="adj4" fmla="val -14708"/>
              <a:gd name="adj5" fmla="val -43750"/>
              <a:gd name="adj6" fmla="val -2525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latin typeface="Tahoma" panose="020B0604030504040204" pitchFamily="34" charset="0"/>
              </a:rPr>
              <a:t>n or else</a:t>
            </a:r>
          </a:p>
        </p:txBody>
      </p:sp>
      <p:sp>
        <p:nvSpPr>
          <p:cNvPr id="123926" name="Line 1046"/>
          <p:cNvSpPr>
            <a:spLocks noChangeShapeType="1"/>
          </p:cNvSpPr>
          <p:nvPr/>
        </p:nvSpPr>
        <p:spPr bwMode="auto">
          <a:xfrm flipH="1" flipV="1">
            <a:off x="3505200" y="52578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3927" name="Object 1047"/>
          <p:cNvGraphicFramePr>
            <a:graphicFrameLocks noChangeAspect="1"/>
          </p:cNvGraphicFramePr>
          <p:nvPr/>
        </p:nvGraphicFramePr>
        <p:xfrm>
          <a:off x="4660900" y="4800600"/>
          <a:ext cx="1730375" cy="609600"/>
        </p:xfrm>
        <a:graphic>
          <a:graphicData uri="http://schemas.openxmlformats.org/presentationml/2006/ole">
            <mc:AlternateContent xmlns:mc="http://schemas.openxmlformats.org/markup-compatibility/2006">
              <mc:Choice xmlns:v="urn:schemas-microsoft-com:vml" Requires="v">
                <p:oleObj spid="_x0000_s74800" name="Equation" r:id="rId7" imgW="685800" imgH="241200" progId="Equation.3">
                  <p:embed/>
                </p:oleObj>
              </mc:Choice>
              <mc:Fallback>
                <p:oleObj name="Equation" r:id="rId7" imgW="685800" imgH="241200" progId="Equation.3">
                  <p:embed/>
                  <p:pic>
                    <p:nvPicPr>
                      <p:cNvPr id="123927" name="Object 10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0900" y="4800600"/>
                        <a:ext cx="17303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28" name="AutoShape 1048"/>
          <p:cNvSpPr>
            <a:spLocks noChangeArrowheads="1"/>
          </p:cNvSpPr>
          <p:nvPr/>
        </p:nvSpPr>
        <p:spPr bwMode="auto">
          <a:xfrm>
            <a:off x="4191000" y="5029200"/>
            <a:ext cx="381000" cy="152400"/>
          </a:xfrm>
          <a:prstGeom prst="righ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3929" name="Object 1049"/>
          <p:cNvGraphicFramePr>
            <a:graphicFrameLocks noChangeAspect="1"/>
          </p:cNvGraphicFramePr>
          <p:nvPr/>
        </p:nvGraphicFramePr>
        <p:xfrm>
          <a:off x="6629400" y="3276600"/>
          <a:ext cx="2179638" cy="609600"/>
        </p:xfrm>
        <a:graphic>
          <a:graphicData uri="http://schemas.openxmlformats.org/presentationml/2006/ole">
            <mc:AlternateContent xmlns:mc="http://schemas.openxmlformats.org/markup-compatibility/2006">
              <mc:Choice xmlns:v="urn:schemas-microsoft-com:vml" Requires="v">
                <p:oleObj spid="_x0000_s74801" name="Equation" r:id="rId9" imgW="863280" imgH="241200" progId="Equation.3">
                  <p:embed/>
                </p:oleObj>
              </mc:Choice>
              <mc:Fallback>
                <p:oleObj name="Equation" r:id="rId9" imgW="863280" imgH="241200" progId="Equation.3">
                  <p:embed/>
                  <p:pic>
                    <p:nvPicPr>
                      <p:cNvPr id="123929" name="Object 10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9400" y="3276600"/>
                        <a:ext cx="217963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23932" name="AutoShape 1052"/>
          <p:cNvCxnSpPr>
            <a:cxnSpLocks noChangeShapeType="1"/>
          </p:cNvCxnSpPr>
          <p:nvPr/>
        </p:nvCxnSpPr>
        <p:spPr bwMode="auto">
          <a:xfrm rot="10800000" flipH="1">
            <a:off x="4648200" y="3352800"/>
            <a:ext cx="457200" cy="1676400"/>
          </a:xfrm>
          <a:prstGeom prst="curvedConnector5">
            <a:avLst>
              <a:gd name="adj1" fmla="val -50000"/>
              <a:gd name="adj2" fmla="val 40907"/>
              <a:gd name="adj3" fmla="val 1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4" name="AutoShape 1054"/>
          <p:cNvCxnSpPr>
            <a:cxnSpLocks noChangeShapeType="1"/>
            <a:stCxn id="0" idx="0"/>
            <a:endCxn id="0" idx="1"/>
          </p:cNvCxnSpPr>
          <p:nvPr/>
        </p:nvCxnSpPr>
        <p:spPr bwMode="auto">
          <a:xfrm rot="5400000" flipV="1">
            <a:off x="4956175" y="1908175"/>
            <a:ext cx="762000" cy="2584450"/>
          </a:xfrm>
          <a:prstGeom prst="curvedConnector4">
            <a:avLst>
              <a:gd name="adj1" fmla="val -87713"/>
              <a:gd name="adj2" fmla="val 8457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936" name="AutoShape 1056"/>
          <p:cNvSpPr>
            <a:spLocks noChangeArrowheads="1"/>
          </p:cNvSpPr>
          <p:nvPr/>
        </p:nvSpPr>
        <p:spPr bwMode="auto">
          <a:xfrm>
            <a:off x="7086600" y="685800"/>
            <a:ext cx="1447800" cy="1600200"/>
          </a:xfrm>
          <a:prstGeom prst="cloudCallout">
            <a:avLst>
              <a:gd name="adj1" fmla="val -13046"/>
              <a:gd name="adj2" fmla="val 1036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latin typeface="Tahoma" panose="020B0604030504040204" pitchFamily="34" charset="0"/>
              </a:rPr>
              <a:t>3个方程，右边为9项之和</a:t>
            </a:r>
          </a:p>
        </p:txBody>
      </p:sp>
    </p:spTree>
    <p:extLst>
      <p:ext uri="{BB962C8B-B14F-4D97-AF65-F5344CB8AC3E}">
        <p14:creationId xmlns:p14="http://schemas.microsoft.com/office/powerpoint/2010/main" val="12696495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027" name="Object 1027"/>
          <p:cNvGraphicFramePr>
            <a:graphicFrameLocks noChangeAspect="1"/>
          </p:cNvGraphicFramePr>
          <p:nvPr/>
        </p:nvGraphicFramePr>
        <p:xfrm>
          <a:off x="3003550" y="2819400"/>
          <a:ext cx="2082800" cy="1219200"/>
        </p:xfrm>
        <a:graphic>
          <a:graphicData uri="http://schemas.openxmlformats.org/presentationml/2006/ole">
            <mc:AlternateContent xmlns:mc="http://schemas.openxmlformats.org/markup-compatibility/2006">
              <mc:Choice xmlns:v="urn:schemas-microsoft-com:vml" Requires="v">
                <p:oleObj spid="_x0000_s75811" name="Equation" r:id="rId3" imgW="825480" imgH="482400" progId="Equation.3">
                  <p:embed/>
                </p:oleObj>
              </mc:Choice>
              <mc:Fallback>
                <p:oleObj name="Equation" r:id="rId3" imgW="825480" imgH="482400" progId="Equation.3">
                  <p:embed/>
                  <p:pic>
                    <p:nvPicPr>
                      <p:cNvPr id="129027"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550" y="2819400"/>
                        <a:ext cx="20828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28" name="Text Box 1028"/>
          <p:cNvSpPr txBox="1">
            <a:spLocks noChangeArrowheads="1"/>
          </p:cNvSpPr>
          <p:nvPr/>
        </p:nvSpPr>
        <p:spPr bwMode="auto">
          <a:xfrm>
            <a:off x="914400" y="1670304"/>
            <a:ext cx="2667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ahoma" panose="020B0604030504040204" pitchFamily="34" charset="0"/>
              </a:rPr>
              <a:t>1</a:t>
            </a:r>
            <a:r>
              <a:rPr lang="zh-CN" altLang="en-US" sz="2400" b="1" dirty="0" smtClean="0">
                <a:latin typeface="Tahoma" panose="020B0604030504040204" pitchFamily="34" charset="0"/>
              </a:rPr>
              <a:t>.</a:t>
            </a:r>
            <a:r>
              <a:rPr lang="en-US" altLang="zh-CN" sz="2400" b="1" dirty="0" smtClean="0">
                <a:latin typeface="Tahoma" panose="020B0604030504040204" pitchFamily="34" charset="0"/>
              </a:rPr>
              <a:t>5</a:t>
            </a:r>
            <a:r>
              <a:rPr lang="zh-CN" altLang="en-US" sz="2400" b="1" dirty="0" smtClean="0">
                <a:latin typeface="Tahoma" panose="020B0604030504040204" pitchFamily="34" charset="0"/>
              </a:rPr>
              <a:t>.</a:t>
            </a:r>
            <a:r>
              <a:rPr lang="zh-CN" altLang="en-US" sz="2400" b="1" dirty="0">
                <a:latin typeface="Tahoma" panose="020B0604030504040204" pitchFamily="34" charset="0"/>
              </a:rPr>
              <a:t>2 乘积</a:t>
            </a:r>
          </a:p>
        </p:txBody>
      </p:sp>
      <p:sp>
        <p:nvSpPr>
          <p:cNvPr id="129029" name="Text Box 1029"/>
          <p:cNvSpPr txBox="1">
            <a:spLocks noChangeArrowheads="1"/>
          </p:cNvSpPr>
          <p:nvPr/>
        </p:nvSpPr>
        <p:spPr bwMode="auto">
          <a:xfrm>
            <a:off x="1676400" y="28194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设</a:t>
            </a:r>
          </a:p>
        </p:txBody>
      </p:sp>
      <p:sp>
        <p:nvSpPr>
          <p:cNvPr id="129030" name="Text Box 1030"/>
          <p:cNvSpPr txBox="1">
            <a:spLocks noChangeArrowheads="1"/>
          </p:cNvSpPr>
          <p:nvPr/>
        </p:nvSpPr>
        <p:spPr bwMode="auto">
          <a:xfrm>
            <a:off x="914400" y="4191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则</a:t>
            </a:r>
          </a:p>
        </p:txBody>
      </p:sp>
      <p:graphicFrame>
        <p:nvGraphicFramePr>
          <p:cNvPr id="129031" name="Object 1031"/>
          <p:cNvGraphicFramePr>
            <a:graphicFrameLocks noChangeAspect="1"/>
          </p:cNvGraphicFramePr>
          <p:nvPr/>
        </p:nvGraphicFramePr>
        <p:xfrm>
          <a:off x="2590800" y="4800600"/>
          <a:ext cx="2532063" cy="609600"/>
        </p:xfrm>
        <a:graphic>
          <a:graphicData uri="http://schemas.openxmlformats.org/presentationml/2006/ole">
            <mc:AlternateContent xmlns:mc="http://schemas.openxmlformats.org/markup-compatibility/2006">
              <mc:Choice xmlns:v="urn:schemas-microsoft-com:vml" Requires="v">
                <p:oleObj spid="_x0000_s75812" name="Equation" r:id="rId5" imgW="1002960" imgH="241200" progId="Equation.3">
                  <p:embed/>
                </p:oleObj>
              </mc:Choice>
              <mc:Fallback>
                <p:oleObj name="Equation" r:id="rId5" imgW="1002960" imgH="241200" progId="Equation.3">
                  <p:embed/>
                  <p:pic>
                    <p:nvPicPr>
                      <p:cNvPr id="129031" name="Object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800600"/>
                        <a:ext cx="253206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32" name="AutoShape 1032"/>
          <p:cNvSpPr>
            <a:spLocks noChangeArrowheads="1"/>
          </p:cNvSpPr>
          <p:nvPr/>
        </p:nvSpPr>
        <p:spPr bwMode="auto">
          <a:xfrm>
            <a:off x="6934200" y="1219200"/>
            <a:ext cx="1447800" cy="1600200"/>
          </a:xfrm>
          <a:prstGeom prst="cloudCallout">
            <a:avLst>
              <a:gd name="adj1" fmla="val -5042"/>
              <a:gd name="adj2" fmla="val 98514"/>
            </a:avLst>
          </a:prstGeom>
          <a:solidFill>
            <a:schemeClr val="accent1">
              <a:lumMod val="20000"/>
              <a:lumOff val="80000"/>
            </a:schemeClr>
          </a:solidFill>
          <a:ln w="9525">
            <a:solidFill>
              <a:schemeClr val="tx1"/>
            </a:solidFill>
            <a:miter lim="800000"/>
            <a:headEnd/>
            <a:tailEnd/>
          </a:ln>
          <a:effectLst/>
          <a:extLst/>
        </p:spPr>
        <p:txBody>
          <a:bodyPr/>
          <a:lstStyle/>
          <a:p>
            <a:pPr algn="ctr"/>
            <a:r>
              <a:rPr lang="zh-CN" altLang="en-US" sz="1800" dirty="0">
                <a:latin typeface="Tahoma" panose="020B0604030504040204" pitchFamily="34" charset="0"/>
              </a:rPr>
              <a:t>不符合求和约定</a:t>
            </a:r>
          </a:p>
        </p:txBody>
      </p:sp>
      <p:graphicFrame>
        <p:nvGraphicFramePr>
          <p:cNvPr id="129033" name="Object 1033"/>
          <p:cNvGraphicFramePr>
            <a:graphicFrameLocks noChangeAspect="1"/>
          </p:cNvGraphicFramePr>
          <p:nvPr/>
        </p:nvGraphicFramePr>
        <p:xfrm>
          <a:off x="6108700" y="3581400"/>
          <a:ext cx="2660650" cy="609600"/>
        </p:xfrm>
        <a:graphic>
          <a:graphicData uri="http://schemas.openxmlformats.org/presentationml/2006/ole">
            <mc:AlternateContent xmlns:mc="http://schemas.openxmlformats.org/markup-compatibility/2006">
              <mc:Choice xmlns:v="urn:schemas-microsoft-com:vml" Requires="v">
                <p:oleObj spid="_x0000_s75813" name="Equation" r:id="rId7" imgW="1054080" imgH="241200" progId="Equation.3">
                  <p:embed/>
                </p:oleObj>
              </mc:Choice>
              <mc:Fallback>
                <p:oleObj name="Equation" r:id="rId7" imgW="1054080" imgH="241200" progId="Equation.3">
                  <p:embed/>
                  <p:pic>
                    <p:nvPicPr>
                      <p:cNvPr id="129033" name="Object 10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08700" y="3581400"/>
                        <a:ext cx="26606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321533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2133600" y="762000"/>
            <a:ext cx="487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a:latin typeface="Tahoma" panose="020B0604030504040204" pitchFamily="34" charset="0"/>
              </a:rPr>
              <a:t>1.5 指标记法的运算</a:t>
            </a:r>
            <a:endParaRPr lang="en-US" altLang="zh-CN" sz="3200">
              <a:latin typeface="Tahoma" panose="020B0604030504040204" pitchFamily="34" charset="0"/>
            </a:endParaRPr>
          </a:p>
        </p:txBody>
      </p:sp>
      <p:graphicFrame>
        <p:nvGraphicFramePr>
          <p:cNvPr id="124931" name="Object 3"/>
          <p:cNvGraphicFramePr>
            <a:graphicFrameLocks noChangeAspect="1"/>
          </p:cNvGraphicFramePr>
          <p:nvPr/>
        </p:nvGraphicFramePr>
        <p:xfrm>
          <a:off x="3048000" y="2514600"/>
          <a:ext cx="2724150" cy="609600"/>
        </p:xfrm>
        <a:graphic>
          <a:graphicData uri="http://schemas.openxmlformats.org/presentationml/2006/ole">
            <mc:AlternateContent xmlns:mc="http://schemas.openxmlformats.org/markup-compatibility/2006">
              <mc:Choice xmlns:v="urn:schemas-microsoft-com:vml" Requires="v">
                <p:oleObj spid="_x0000_s76879" name="Equation" r:id="rId3" imgW="1079280" imgH="241200" progId="Equation.3">
                  <p:embed/>
                </p:oleObj>
              </mc:Choice>
              <mc:Fallback>
                <p:oleObj name="Equation" r:id="rId3" imgW="1079280" imgH="241200" progId="Equation.3">
                  <p:embed/>
                  <p:pic>
                    <p:nvPicPr>
                      <p:cNvPr id="1249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514600"/>
                        <a:ext cx="27241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32" name="Text Box 4"/>
          <p:cNvSpPr txBox="1">
            <a:spLocks noChangeArrowheads="1"/>
          </p:cNvSpPr>
          <p:nvPr/>
        </p:nvSpPr>
        <p:spPr bwMode="auto">
          <a:xfrm>
            <a:off x="914400" y="1905000"/>
            <a:ext cx="2895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ahoma" panose="020B0604030504040204" pitchFamily="34" charset="0"/>
              </a:rPr>
              <a:t>1</a:t>
            </a:r>
            <a:r>
              <a:rPr lang="zh-CN" altLang="en-US" sz="2400" b="1" dirty="0" smtClean="0">
                <a:latin typeface="Tahoma" panose="020B0604030504040204" pitchFamily="34" charset="0"/>
              </a:rPr>
              <a:t>.</a:t>
            </a:r>
            <a:r>
              <a:rPr lang="en-US" altLang="zh-CN" sz="2400" b="1" dirty="0" smtClean="0">
                <a:latin typeface="Tahoma" panose="020B0604030504040204" pitchFamily="34" charset="0"/>
              </a:rPr>
              <a:t>5</a:t>
            </a:r>
            <a:r>
              <a:rPr lang="zh-CN" altLang="en-US" sz="2400" b="1" dirty="0" smtClean="0">
                <a:latin typeface="Tahoma" panose="020B0604030504040204" pitchFamily="34" charset="0"/>
              </a:rPr>
              <a:t>.</a:t>
            </a:r>
            <a:r>
              <a:rPr lang="zh-CN" altLang="en-US" sz="2400" b="1" dirty="0">
                <a:latin typeface="Tahoma" panose="020B0604030504040204" pitchFamily="34" charset="0"/>
              </a:rPr>
              <a:t>3 因式分解</a:t>
            </a:r>
          </a:p>
        </p:txBody>
      </p:sp>
      <p:sp>
        <p:nvSpPr>
          <p:cNvPr id="124933" name="Text Box 5"/>
          <p:cNvSpPr txBox="1">
            <a:spLocks noChangeArrowheads="1"/>
          </p:cNvSpPr>
          <p:nvPr/>
        </p:nvSpPr>
        <p:spPr bwMode="auto">
          <a:xfrm>
            <a:off x="1676400" y="25146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考虑</a:t>
            </a:r>
          </a:p>
        </p:txBody>
      </p:sp>
      <p:sp>
        <p:nvSpPr>
          <p:cNvPr id="124936" name="Text Box 8"/>
          <p:cNvSpPr txBox="1">
            <a:spLocks noChangeArrowheads="1"/>
          </p:cNvSpPr>
          <p:nvPr/>
        </p:nvSpPr>
        <p:spPr bwMode="auto">
          <a:xfrm>
            <a:off x="914400" y="3276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第一步用</a:t>
            </a:r>
          </a:p>
        </p:txBody>
      </p:sp>
      <p:graphicFrame>
        <p:nvGraphicFramePr>
          <p:cNvPr id="124944" name="Object 16"/>
          <p:cNvGraphicFramePr>
            <a:graphicFrameLocks noChangeAspect="1"/>
          </p:cNvGraphicFramePr>
          <p:nvPr/>
        </p:nvGraphicFramePr>
        <p:xfrm>
          <a:off x="3733800" y="3276600"/>
          <a:ext cx="384175" cy="546100"/>
        </p:xfrm>
        <a:graphic>
          <a:graphicData uri="http://schemas.openxmlformats.org/presentationml/2006/ole">
            <mc:AlternateContent xmlns:mc="http://schemas.openxmlformats.org/markup-compatibility/2006">
              <mc:Choice xmlns:v="urn:schemas-microsoft-com:vml" Requires="v">
                <p:oleObj spid="_x0000_s76880" name="Equation" r:id="rId5" imgW="152280" imgH="215640" progId="Equation.3">
                  <p:embed/>
                </p:oleObj>
              </mc:Choice>
              <mc:Fallback>
                <p:oleObj name="Equation" r:id="rId5" imgW="152280" imgH="215640" progId="Equation.3">
                  <p:embed/>
                  <p:pic>
                    <p:nvPicPr>
                      <p:cNvPr id="124944"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276600"/>
                        <a:ext cx="38417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49" name="Text Box 21"/>
          <p:cNvSpPr txBox="1">
            <a:spLocks noChangeArrowheads="1"/>
          </p:cNvSpPr>
          <p:nvPr/>
        </p:nvSpPr>
        <p:spPr bwMode="auto">
          <a:xfrm>
            <a:off x="2819400" y="3276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表示</a:t>
            </a:r>
          </a:p>
        </p:txBody>
      </p:sp>
      <p:graphicFrame>
        <p:nvGraphicFramePr>
          <p:cNvPr id="124950" name="Object 22"/>
          <p:cNvGraphicFramePr>
            <a:graphicFrameLocks noChangeAspect="1"/>
          </p:cNvGraphicFramePr>
          <p:nvPr/>
        </p:nvGraphicFramePr>
        <p:xfrm>
          <a:off x="2362200" y="3276600"/>
          <a:ext cx="384175" cy="609600"/>
        </p:xfrm>
        <a:graphic>
          <a:graphicData uri="http://schemas.openxmlformats.org/presentationml/2006/ole">
            <mc:AlternateContent xmlns:mc="http://schemas.openxmlformats.org/markup-compatibility/2006">
              <mc:Choice xmlns:v="urn:schemas-microsoft-com:vml" Requires="v">
                <p:oleObj spid="_x0000_s76881" name="Equation" r:id="rId7" imgW="152280" imgH="241200" progId="Equation.3">
                  <p:embed/>
                </p:oleObj>
              </mc:Choice>
              <mc:Fallback>
                <p:oleObj name="Equation" r:id="rId7" imgW="152280" imgH="241200" progId="Equation.3">
                  <p:embed/>
                  <p:pic>
                    <p:nvPicPr>
                      <p:cNvPr id="12495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3276600"/>
                        <a:ext cx="3841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51" name="Object 23"/>
          <p:cNvGraphicFramePr>
            <a:graphicFrameLocks noChangeAspect="1"/>
          </p:cNvGraphicFramePr>
          <p:nvPr/>
        </p:nvGraphicFramePr>
        <p:xfrm>
          <a:off x="3352800" y="3962400"/>
          <a:ext cx="1504950" cy="611188"/>
        </p:xfrm>
        <a:graphic>
          <a:graphicData uri="http://schemas.openxmlformats.org/presentationml/2006/ole">
            <mc:AlternateContent xmlns:mc="http://schemas.openxmlformats.org/markup-compatibility/2006">
              <mc:Choice xmlns:v="urn:schemas-microsoft-com:vml" Requires="v">
                <p:oleObj spid="_x0000_s76882" name="Equation" r:id="rId9" imgW="596880" imgH="241200" progId="Equation.3">
                  <p:embed/>
                </p:oleObj>
              </mc:Choice>
              <mc:Fallback>
                <p:oleObj name="Equation" r:id="rId9" imgW="596880" imgH="241200" progId="Equation.3">
                  <p:embed/>
                  <p:pic>
                    <p:nvPicPr>
                      <p:cNvPr id="124951"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3962400"/>
                        <a:ext cx="150495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52" name="Object 24"/>
          <p:cNvGraphicFramePr>
            <a:graphicFrameLocks noChangeAspect="1"/>
          </p:cNvGraphicFramePr>
          <p:nvPr/>
        </p:nvGraphicFramePr>
        <p:xfrm>
          <a:off x="4191000" y="3276600"/>
          <a:ext cx="608013" cy="611188"/>
        </p:xfrm>
        <a:graphic>
          <a:graphicData uri="http://schemas.openxmlformats.org/presentationml/2006/ole">
            <mc:AlternateContent xmlns:mc="http://schemas.openxmlformats.org/markup-compatibility/2006">
              <mc:Choice xmlns:v="urn:schemas-microsoft-com:vml" Requires="v">
                <p:oleObj spid="_x0000_s76883" name="Equation" r:id="rId11" imgW="241200" imgH="241200" progId="Equation.3">
                  <p:embed/>
                </p:oleObj>
              </mc:Choice>
              <mc:Fallback>
                <p:oleObj name="Equation" r:id="rId11" imgW="241200" imgH="241200" progId="Equation.3">
                  <p:embed/>
                  <p:pic>
                    <p:nvPicPr>
                      <p:cNvPr id="124952"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3276600"/>
                        <a:ext cx="608013"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53" name="Text Box 25"/>
          <p:cNvSpPr txBox="1">
            <a:spLocks noChangeArrowheads="1"/>
          </p:cNvSpPr>
          <p:nvPr/>
        </p:nvSpPr>
        <p:spPr bwMode="auto">
          <a:xfrm>
            <a:off x="4953000" y="33528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有换指标的作用</a:t>
            </a:r>
          </a:p>
        </p:txBody>
      </p:sp>
      <p:sp>
        <p:nvSpPr>
          <p:cNvPr id="124954" name="Text Box 26"/>
          <p:cNvSpPr txBox="1">
            <a:spLocks noChangeArrowheads="1"/>
          </p:cNvSpPr>
          <p:nvPr/>
        </p:nvSpPr>
        <p:spPr bwMode="auto">
          <a:xfrm>
            <a:off x="1066800" y="4648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所以</a:t>
            </a:r>
          </a:p>
        </p:txBody>
      </p:sp>
      <p:graphicFrame>
        <p:nvGraphicFramePr>
          <p:cNvPr id="124955" name="Object 27"/>
          <p:cNvGraphicFramePr>
            <a:graphicFrameLocks noChangeAspect="1"/>
          </p:cNvGraphicFramePr>
          <p:nvPr/>
        </p:nvGraphicFramePr>
        <p:xfrm>
          <a:off x="2895600" y="4724400"/>
          <a:ext cx="3108325" cy="609600"/>
        </p:xfrm>
        <a:graphic>
          <a:graphicData uri="http://schemas.openxmlformats.org/presentationml/2006/ole">
            <mc:AlternateContent xmlns:mc="http://schemas.openxmlformats.org/markup-compatibility/2006">
              <mc:Choice xmlns:v="urn:schemas-microsoft-com:vml" Requires="v">
                <p:oleObj spid="_x0000_s76884" name="Equation" r:id="rId13" imgW="1231560" imgH="241200" progId="Equation.3">
                  <p:embed/>
                </p:oleObj>
              </mc:Choice>
              <mc:Fallback>
                <p:oleObj name="Equation" r:id="rId13" imgW="1231560" imgH="241200" progId="Equation.3">
                  <p:embed/>
                  <p:pic>
                    <p:nvPicPr>
                      <p:cNvPr id="124955"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95600" y="4724400"/>
                        <a:ext cx="31083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56" name="Text Box 28"/>
          <p:cNvSpPr txBox="1">
            <a:spLocks noChangeArrowheads="1"/>
          </p:cNvSpPr>
          <p:nvPr/>
        </p:nvSpPr>
        <p:spPr bwMode="auto">
          <a:xfrm>
            <a:off x="1143000" y="5638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即</a:t>
            </a:r>
          </a:p>
        </p:txBody>
      </p:sp>
      <p:graphicFrame>
        <p:nvGraphicFramePr>
          <p:cNvPr id="124957" name="Object 29"/>
          <p:cNvGraphicFramePr>
            <a:graphicFrameLocks noChangeAspect="1"/>
          </p:cNvGraphicFramePr>
          <p:nvPr/>
        </p:nvGraphicFramePr>
        <p:xfrm>
          <a:off x="3048000" y="5791200"/>
          <a:ext cx="3013075" cy="609600"/>
        </p:xfrm>
        <a:graphic>
          <a:graphicData uri="http://schemas.openxmlformats.org/presentationml/2006/ole">
            <mc:AlternateContent xmlns:mc="http://schemas.openxmlformats.org/markup-compatibility/2006">
              <mc:Choice xmlns:v="urn:schemas-microsoft-com:vml" Requires="v">
                <p:oleObj spid="_x0000_s76885" name="Equation" r:id="rId15" imgW="1193760" imgH="241200" progId="Equation.3">
                  <p:embed/>
                </p:oleObj>
              </mc:Choice>
              <mc:Fallback>
                <p:oleObj name="Equation" r:id="rId15" imgW="1193760" imgH="241200" progId="Equation.3">
                  <p:embed/>
                  <p:pic>
                    <p:nvPicPr>
                      <p:cNvPr id="124957"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0" y="5791200"/>
                        <a:ext cx="30130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79192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1026"/>
          <p:cNvSpPr txBox="1">
            <a:spLocks noChangeArrowheads="1"/>
          </p:cNvSpPr>
          <p:nvPr/>
        </p:nvSpPr>
        <p:spPr bwMode="auto">
          <a:xfrm>
            <a:off x="990600" y="533400"/>
            <a:ext cx="1311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记法：</a:t>
            </a:r>
          </a:p>
        </p:txBody>
      </p:sp>
      <p:sp>
        <p:nvSpPr>
          <p:cNvPr id="189443" name="Text Box 1027"/>
          <p:cNvSpPr txBox="1">
            <a:spLocks noChangeArrowheads="1"/>
          </p:cNvSpPr>
          <p:nvPr/>
        </p:nvSpPr>
        <p:spPr bwMode="auto">
          <a:xfrm>
            <a:off x="2133600" y="1066800"/>
            <a:ext cx="247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（1）实体记法：</a:t>
            </a:r>
          </a:p>
        </p:txBody>
      </p:sp>
      <p:graphicFrame>
        <p:nvGraphicFramePr>
          <p:cNvPr id="189444" name="Object 1028"/>
          <p:cNvGraphicFramePr>
            <a:graphicFrameLocks noChangeAspect="1"/>
          </p:cNvGraphicFramePr>
          <p:nvPr/>
        </p:nvGraphicFramePr>
        <p:xfrm>
          <a:off x="4495800" y="1066800"/>
          <a:ext cx="355600" cy="466725"/>
        </p:xfrm>
        <a:graphic>
          <a:graphicData uri="http://schemas.openxmlformats.org/presentationml/2006/ole">
            <mc:AlternateContent xmlns:mc="http://schemas.openxmlformats.org/markup-compatibility/2006">
              <mc:Choice xmlns:v="urn:schemas-microsoft-com:vml" Requires="v">
                <p:oleObj spid="_x0000_s34848" r:id="rId3" imgW="126780" imgH="164814" progId="Equation.3">
                  <p:embed/>
                </p:oleObj>
              </mc:Choice>
              <mc:Fallback>
                <p:oleObj r:id="rId3" imgW="126780" imgH="164814" progId="Equation.3">
                  <p:embed/>
                  <p:pic>
                    <p:nvPicPr>
                      <p:cNvPr id="189444"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066800"/>
                        <a:ext cx="3556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445" name="Text Box 1029"/>
          <p:cNvSpPr txBox="1">
            <a:spLocks noChangeArrowheads="1"/>
          </p:cNvSpPr>
          <p:nvPr/>
        </p:nvSpPr>
        <p:spPr bwMode="auto">
          <a:xfrm>
            <a:off x="4876800" y="106680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（或黑体字母）</a:t>
            </a:r>
          </a:p>
        </p:txBody>
      </p:sp>
      <p:sp>
        <p:nvSpPr>
          <p:cNvPr id="189446" name="Rectangle 1030"/>
          <p:cNvSpPr>
            <a:spLocks noChangeArrowheads="1"/>
          </p:cNvSpPr>
          <p:nvPr/>
        </p:nvSpPr>
        <p:spPr bwMode="auto">
          <a:xfrm>
            <a:off x="7086600" y="990600"/>
            <a:ext cx="512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b="1"/>
              <a:t>r</a:t>
            </a:r>
            <a:endParaRPr kumimoji="0" lang="zh-CN" altLang="en-US" sz="2800" b="1"/>
          </a:p>
        </p:txBody>
      </p:sp>
      <p:sp>
        <p:nvSpPr>
          <p:cNvPr id="189447" name="Text Box 1031"/>
          <p:cNvSpPr txBox="1">
            <a:spLocks noChangeArrowheads="1"/>
          </p:cNvSpPr>
          <p:nvPr/>
        </p:nvSpPr>
        <p:spPr bwMode="auto">
          <a:xfrm>
            <a:off x="2133600" y="1828800"/>
            <a:ext cx="277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（2）分解式记法：</a:t>
            </a:r>
          </a:p>
        </p:txBody>
      </p:sp>
      <p:graphicFrame>
        <p:nvGraphicFramePr>
          <p:cNvPr id="189448" name="Object 1032"/>
          <p:cNvGraphicFramePr>
            <a:graphicFrameLocks noChangeAspect="1"/>
          </p:cNvGraphicFramePr>
          <p:nvPr/>
        </p:nvGraphicFramePr>
        <p:xfrm>
          <a:off x="3886200" y="2514600"/>
          <a:ext cx="4495800" cy="1036638"/>
        </p:xfrm>
        <a:graphic>
          <a:graphicData uri="http://schemas.openxmlformats.org/presentationml/2006/ole">
            <mc:AlternateContent xmlns:mc="http://schemas.openxmlformats.org/markup-compatibility/2006">
              <mc:Choice xmlns:v="urn:schemas-microsoft-com:vml" Requires="v">
                <p:oleObj spid="_x0000_s34849" r:id="rId5" imgW="1854200" imgH="431800" progId="Equation.DSMT4">
                  <p:embed/>
                </p:oleObj>
              </mc:Choice>
              <mc:Fallback>
                <p:oleObj r:id="rId5" imgW="1854200" imgH="431800" progId="Equation.DSMT4">
                  <p:embed/>
                  <p:pic>
                    <p:nvPicPr>
                      <p:cNvPr id="189448" name="Object 10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514600"/>
                        <a:ext cx="449580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449" name="Text Box 1033"/>
          <p:cNvSpPr txBox="1">
            <a:spLocks noChangeArrowheads="1"/>
          </p:cNvSpPr>
          <p:nvPr/>
        </p:nvSpPr>
        <p:spPr bwMode="auto">
          <a:xfrm>
            <a:off x="4724400" y="1828800"/>
            <a:ext cx="384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同时写出矢量的分量和相应</a:t>
            </a:r>
          </a:p>
          <a:p>
            <a:r>
              <a:rPr lang="zh-CN" altLang="en-US"/>
              <a:t>分解分量的基。</a:t>
            </a:r>
          </a:p>
        </p:txBody>
      </p:sp>
      <p:sp>
        <p:nvSpPr>
          <p:cNvPr id="189450" name="Text Box 1034"/>
          <p:cNvSpPr txBox="1">
            <a:spLocks noChangeArrowheads="1"/>
          </p:cNvSpPr>
          <p:nvPr/>
        </p:nvSpPr>
        <p:spPr bwMode="auto">
          <a:xfrm>
            <a:off x="2209800" y="3581400"/>
            <a:ext cx="247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（3）分量记法：</a:t>
            </a:r>
          </a:p>
        </p:txBody>
      </p:sp>
      <p:sp>
        <p:nvSpPr>
          <p:cNvPr id="189451" name="Text Box 1035"/>
          <p:cNvSpPr txBox="1">
            <a:spLocks noChangeArrowheads="1"/>
          </p:cNvSpPr>
          <p:nvPr/>
        </p:nvSpPr>
        <p:spPr bwMode="auto">
          <a:xfrm>
            <a:off x="4648200" y="3581400"/>
            <a:ext cx="384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将矢量用其全部分量的集合</a:t>
            </a:r>
          </a:p>
          <a:p>
            <a:r>
              <a:rPr lang="zh-CN" altLang="en-US"/>
              <a:t>来表示</a:t>
            </a:r>
          </a:p>
        </p:txBody>
      </p:sp>
      <p:sp>
        <p:nvSpPr>
          <p:cNvPr id="189458" name="Rectangle 1042"/>
          <p:cNvSpPr>
            <a:spLocks noChangeArrowheads="1"/>
          </p:cNvSpPr>
          <p:nvPr/>
        </p:nvSpPr>
        <p:spPr bwMode="auto">
          <a:xfrm>
            <a:off x="4427538" y="4581525"/>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a:t>r</a:t>
            </a:r>
            <a:r>
              <a:rPr kumimoji="0" lang="en-US" altLang="zh-CN" sz="2800" b="1"/>
              <a:t>（ </a:t>
            </a:r>
            <a:r>
              <a:rPr lang="en-US" altLang="zh-CN" sz="2800" i="1"/>
              <a:t>r</a:t>
            </a:r>
            <a:r>
              <a:rPr lang="en-US" altLang="zh-CN" sz="2800" i="1" baseline="-30000">
                <a:latin typeface="Arial" panose="020B0604020202020204" pitchFamily="34" charset="0"/>
              </a:rPr>
              <a:t>1</a:t>
            </a:r>
            <a:r>
              <a:rPr lang="en-US" altLang="zh-CN" sz="2800">
                <a:latin typeface="宋体" panose="02010600030101010101" pitchFamily="2" charset="-122"/>
              </a:rPr>
              <a:t>、</a:t>
            </a:r>
            <a:r>
              <a:rPr lang="en-US" altLang="zh-CN" sz="2800" i="1"/>
              <a:t>r</a:t>
            </a:r>
            <a:r>
              <a:rPr lang="en-US" altLang="zh-CN" sz="2800" i="1" baseline="-30000">
                <a:latin typeface="Arial" panose="020B0604020202020204" pitchFamily="34" charset="0"/>
              </a:rPr>
              <a:t>2</a:t>
            </a:r>
            <a:r>
              <a:rPr lang="en-US" altLang="zh-CN" sz="2800">
                <a:latin typeface="宋体" panose="02010600030101010101" pitchFamily="2" charset="-122"/>
              </a:rPr>
              <a:t>、</a:t>
            </a:r>
            <a:r>
              <a:rPr lang="en-US" altLang="zh-CN" sz="2800" i="1"/>
              <a:t>r</a:t>
            </a:r>
            <a:r>
              <a:rPr lang="en-US" altLang="zh-CN" sz="2800" i="1" baseline="-30000">
                <a:latin typeface="Arial" panose="020B0604020202020204" pitchFamily="34" charset="0"/>
              </a:rPr>
              <a:t>3</a:t>
            </a:r>
            <a:r>
              <a:rPr lang="en-US" altLang="zh-CN" sz="2000" i="1" baseline="-30000">
                <a:latin typeface="Arial" panose="020B0604020202020204" pitchFamily="34" charset="0"/>
              </a:rPr>
              <a:t> </a:t>
            </a:r>
            <a:r>
              <a:rPr kumimoji="0" lang="en-US" altLang="zh-CN" sz="2800" b="1"/>
              <a:t>)</a:t>
            </a:r>
            <a:endParaRPr kumimoji="0" lang="zh-CN" altLang="en-US" sz="2800" b="1"/>
          </a:p>
        </p:txBody>
      </p:sp>
      <p:sp>
        <p:nvSpPr>
          <p:cNvPr id="189459" name="Text Box 1043"/>
          <p:cNvSpPr txBox="1">
            <a:spLocks noChangeArrowheads="1"/>
          </p:cNvSpPr>
          <p:nvPr/>
        </p:nvSpPr>
        <p:spPr bwMode="auto">
          <a:xfrm>
            <a:off x="2286000" y="5410200"/>
            <a:ext cx="247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（4）矩阵记法：</a:t>
            </a:r>
          </a:p>
        </p:txBody>
      </p:sp>
      <p:sp>
        <p:nvSpPr>
          <p:cNvPr id="189461" name="Rectangle 1045"/>
          <p:cNvSpPr>
            <a:spLocks noChangeArrowheads="1"/>
          </p:cNvSpPr>
          <p:nvPr/>
        </p:nvSpPr>
        <p:spPr bwMode="auto">
          <a:xfrm>
            <a:off x="430530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89460" name="Object 1044"/>
          <p:cNvGraphicFramePr>
            <a:graphicFrameLocks noChangeAspect="1"/>
          </p:cNvGraphicFramePr>
          <p:nvPr/>
        </p:nvGraphicFramePr>
        <p:xfrm>
          <a:off x="4953000" y="5410200"/>
          <a:ext cx="1273175" cy="587375"/>
        </p:xfrm>
        <a:graphic>
          <a:graphicData uri="http://schemas.openxmlformats.org/presentationml/2006/ole">
            <mc:AlternateContent xmlns:mc="http://schemas.openxmlformats.org/markup-compatibility/2006">
              <mc:Choice xmlns:v="urn:schemas-microsoft-com:vml" Requires="v">
                <p:oleObj spid="_x0000_s34850" name="Equation" r:id="rId7" imgW="495000" imgH="228600" progId="Equation.DSMT4">
                  <p:embed/>
                </p:oleObj>
              </mc:Choice>
              <mc:Fallback>
                <p:oleObj name="Equation" r:id="rId7" imgW="495000" imgH="228600" progId="Equation.DSMT4">
                  <p:embed/>
                  <p:pic>
                    <p:nvPicPr>
                      <p:cNvPr id="189460" name="Object 10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5410200"/>
                        <a:ext cx="1273175"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1594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94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94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94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944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9447">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94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89448"/>
                                        </p:tgtEl>
                                        <p:attrNameLst>
                                          <p:attrName>style.visibility</p:attrName>
                                        </p:attrNameLst>
                                      </p:cBhvr>
                                      <p:to>
                                        <p:strVal val="visible"/>
                                      </p:to>
                                    </p:set>
                                    <p:animEffect transition="in" filter="blinds(horizontal)">
                                      <p:cBhvr>
                                        <p:cTn id="25" dur="500"/>
                                        <p:tgtEl>
                                          <p:spTgt spid="18944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945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945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8945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8945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18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p:bldP spid="189445" grpId="0"/>
      <p:bldP spid="189446" grpId="0"/>
      <p:bldP spid="189449" grpId="0"/>
      <p:bldP spid="189450" grpId="0"/>
      <p:bldP spid="189451" grpId="0"/>
      <p:bldP spid="189458" grpId="0"/>
      <p:bldP spid="18945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2133600" y="762000"/>
            <a:ext cx="487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a:latin typeface="Tahoma" panose="020B0604030504040204" pitchFamily="34" charset="0"/>
              </a:rPr>
              <a:t>1.5 指标记法的运算</a:t>
            </a:r>
            <a:endParaRPr lang="en-US" altLang="zh-CN" sz="3200">
              <a:latin typeface="Tahoma" panose="020B0604030504040204" pitchFamily="34" charset="0"/>
            </a:endParaRPr>
          </a:p>
        </p:txBody>
      </p:sp>
      <p:graphicFrame>
        <p:nvGraphicFramePr>
          <p:cNvPr id="130051" name="Object 3"/>
          <p:cNvGraphicFramePr>
            <a:graphicFrameLocks noChangeAspect="1"/>
          </p:cNvGraphicFramePr>
          <p:nvPr/>
        </p:nvGraphicFramePr>
        <p:xfrm>
          <a:off x="2547938" y="3357563"/>
          <a:ext cx="3654425" cy="609600"/>
        </p:xfrm>
        <a:graphic>
          <a:graphicData uri="http://schemas.openxmlformats.org/presentationml/2006/ole">
            <mc:AlternateContent xmlns:mc="http://schemas.openxmlformats.org/markup-compatibility/2006">
              <mc:Choice xmlns:v="urn:schemas-microsoft-com:vml" Requires="v">
                <p:oleObj spid="_x0000_s77859" name="Equation" r:id="rId3" imgW="1447560" imgH="241200" progId="Equation.DSMT4">
                  <p:embed/>
                </p:oleObj>
              </mc:Choice>
              <mc:Fallback>
                <p:oleObj name="Equation" r:id="rId3" imgW="1447560" imgH="241200" progId="Equation.DSMT4">
                  <p:embed/>
                  <p:pic>
                    <p:nvPicPr>
                      <p:cNvPr id="1300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938" y="3357563"/>
                        <a:ext cx="36544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52" name="Text Box 4"/>
          <p:cNvSpPr txBox="1">
            <a:spLocks noChangeArrowheads="1"/>
          </p:cNvSpPr>
          <p:nvPr/>
        </p:nvSpPr>
        <p:spPr bwMode="auto">
          <a:xfrm>
            <a:off x="914400" y="1905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ahoma" panose="020B0604030504040204" pitchFamily="34" charset="0"/>
              </a:rPr>
              <a:t>1.5.4 缩并</a:t>
            </a:r>
          </a:p>
        </p:txBody>
      </p:sp>
      <p:sp>
        <p:nvSpPr>
          <p:cNvPr id="130053" name="Text Box 5"/>
          <p:cNvSpPr txBox="1">
            <a:spLocks noChangeArrowheads="1"/>
          </p:cNvSpPr>
          <p:nvPr/>
        </p:nvSpPr>
        <p:spPr bwMode="auto">
          <a:xfrm>
            <a:off x="1676400" y="2362200"/>
            <a:ext cx="563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使两个指标相等并对它们求和的运算称为缩并。如各</a:t>
            </a:r>
            <a:r>
              <a:rPr lang="zh-CN" altLang="en-US" b="1">
                <a:latin typeface="Tahoma" panose="020B0604030504040204" pitchFamily="34" charset="0"/>
              </a:rPr>
              <a:t>向同性材料应力应变关系</a:t>
            </a:r>
          </a:p>
        </p:txBody>
      </p:sp>
      <p:graphicFrame>
        <p:nvGraphicFramePr>
          <p:cNvPr id="130065" name="Object 17"/>
          <p:cNvGraphicFramePr>
            <a:graphicFrameLocks noChangeAspect="1"/>
          </p:cNvGraphicFramePr>
          <p:nvPr/>
        </p:nvGraphicFramePr>
        <p:xfrm>
          <a:off x="2051050" y="4149725"/>
          <a:ext cx="6153150" cy="609600"/>
        </p:xfrm>
        <a:graphic>
          <a:graphicData uri="http://schemas.openxmlformats.org/presentationml/2006/ole">
            <mc:AlternateContent xmlns:mc="http://schemas.openxmlformats.org/markup-compatibility/2006">
              <mc:Choice xmlns:v="urn:schemas-microsoft-com:vml" Requires="v">
                <p:oleObj spid="_x0000_s77860" name="Equation" r:id="rId5" imgW="2438280" imgH="241200" progId="Equation.DSMT4">
                  <p:embed/>
                </p:oleObj>
              </mc:Choice>
              <mc:Fallback>
                <p:oleObj name="Equation" r:id="rId5" imgW="2438280" imgH="241200" progId="Equation.DSMT4">
                  <p:embed/>
                  <p:pic>
                    <p:nvPicPr>
                      <p:cNvPr id="130065"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4149725"/>
                        <a:ext cx="61531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66" name="Object 18"/>
          <p:cNvGraphicFramePr>
            <a:graphicFrameLocks noChangeAspect="1"/>
          </p:cNvGraphicFramePr>
          <p:nvPr/>
        </p:nvGraphicFramePr>
        <p:xfrm>
          <a:off x="2803525" y="5013325"/>
          <a:ext cx="3171825" cy="609600"/>
        </p:xfrm>
        <a:graphic>
          <a:graphicData uri="http://schemas.openxmlformats.org/presentationml/2006/ole">
            <mc:AlternateContent xmlns:mc="http://schemas.openxmlformats.org/markup-compatibility/2006">
              <mc:Choice xmlns:v="urn:schemas-microsoft-com:vml" Requires="v">
                <p:oleObj spid="_x0000_s77861" name="Equation" r:id="rId7" imgW="1257120" imgH="241200" progId="Equation.DSMT4">
                  <p:embed/>
                </p:oleObj>
              </mc:Choice>
              <mc:Fallback>
                <p:oleObj name="Equation" r:id="rId7" imgW="1257120" imgH="241200" progId="Equation.DSMT4">
                  <p:embed/>
                  <p:pic>
                    <p:nvPicPr>
                      <p:cNvPr id="130066"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3525" y="5013325"/>
                        <a:ext cx="31718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067" name="Text Box 19"/>
          <p:cNvSpPr txBox="1">
            <a:spLocks noChangeArrowheads="1"/>
          </p:cNvSpPr>
          <p:nvPr/>
        </p:nvSpPr>
        <p:spPr bwMode="auto">
          <a:xfrm>
            <a:off x="838200" y="41910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缩并</a:t>
            </a:r>
          </a:p>
        </p:txBody>
      </p:sp>
      <p:sp>
        <p:nvSpPr>
          <p:cNvPr id="130069" name="AutoShape 21"/>
          <p:cNvSpPr>
            <a:spLocks/>
          </p:cNvSpPr>
          <p:nvPr/>
        </p:nvSpPr>
        <p:spPr bwMode="auto">
          <a:xfrm>
            <a:off x="6797675" y="4826000"/>
            <a:ext cx="1736725" cy="1041400"/>
          </a:xfrm>
          <a:prstGeom prst="borderCallout2">
            <a:avLst>
              <a:gd name="adj1" fmla="val 10977"/>
              <a:gd name="adj2" fmla="val -4389"/>
              <a:gd name="adj3" fmla="val 10977"/>
              <a:gd name="adj4" fmla="val -15722"/>
              <a:gd name="adj5" fmla="val -17532"/>
              <a:gd name="adj6" fmla="val -2760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800">
                <a:latin typeface="Tahoma" panose="020B0604030504040204" pitchFamily="34" charset="0"/>
              </a:rPr>
              <a:t>哑标与求和无关，可用任意字母代替</a:t>
            </a:r>
          </a:p>
        </p:txBody>
      </p:sp>
      <p:sp>
        <p:nvSpPr>
          <p:cNvPr id="130071" name="Text Box 23"/>
          <p:cNvSpPr txBox="1">
            <a:spLocks noChangeArrowheads="1"/>
          </p:cNvSpPr>
          <p:nvPr/>
        </p:nvSpPr>
        <p:spPr bwMode="auto">
          <a:xfrm>
            <a:off x="838200" y="5867400"/>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为平均应力应变之间的关系</a:t>
            </a:r>
          </a:p>
        </p:txBody>
      </p:sp>
    </p:spTree>
    <p:extLst>
      <p:ext uri="{BB962C8B-B14F-4D97-AF65-F5344CB8AC3E}">
        <p14:creationId xmlns:p14="http://schemas.microsoft.com/office/powerpoint/2010/main" val="4411219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Text Box 4"/>
          <p:cNvSpPr txBox="1">
            <a:spLocks noChangeArrowheads="1"/>
          </p:cNvSpPr>
          <p:nvPr/>
        </p:nvSpPr>
        <p:spPr bwMode="auto">
          <a:xfrm>
            <a:off x="914400" y="1905000"/>
            <a:ext cx="6629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ahoma" panose="020B0604030504040204" pitchFamily="34" charset="0"/>
              </a:rPr>
              <a:t>1</a:t>
            </a:r>
            <a:r>
              <a:rPr lang="zh-CN" altLang="en-US" sz="2400" b="1" dirty="0" smtClean="0">
                <a:latin typeface="Tahoma" panose="020B0604030504040204" pitchFamily="34" charset="0"/>
              </a:rPr>
              <a:t>.</a:t>
            </a:r>
            <a:r>
              <a:rPr lang="en-US" altLang="zh-CN" sz="2400" b="1" dirty="0" smtClean="0">
                <a:latin typeface="Tahoma" panose="020B0604030504040204" pitchFamily="34" charset="0"/>
              </a:rPr>
              <a:t>5</a:t>
            </a:r>
            <a:r>
              <a:rPr lang="zh-CN" altLang="en-US" sz="2400" b="1" dirty="0" smtClean="0">
                <a:latin typeface="Tahoma" panose="020B0604030504040204" pitchFamily="34" charset="0"/>
              </a:rPr>
              <a:t>.</a:t>
            </a:r>
            <a:r>
              <a:rPr lang="zh-CN" altLang="en-US" sz="2400" b="1" dirty="0">
                <a:latin typeface="Tahoma" panose="020B0604030504040204" pitchFamily="34" charset="0"/>
              </a:rPr>
              <a:t>5 例题 </a:t>
            </a:r>
            <a:r>
              <a:rPr lang="zh-CN" altLang="en-US" dirty="0"/>
              <a:t>——</a:t>
            </a:r>
            <a:r>
              <a:rPr lang="zh-CN" altLang="en-US" dirty="0">
                <a:latin typeface="Tahoma" panose="020B0604030504040204" pitchFamily="34" charset="0"/>
              </a:rPr>
              <a:t>熟悉指标记法和普通记法的转换</a:t>
            </a:r>
          </a:p>
        </p:txBody>
      </p:sp>
      <p:sp>
        <p:nvSpPr>
          <p:cNvPr id="131077" name="Text Box 5"/>
          <p:cNvSpPr txBox="1">
            <a:spLocks noChangeArrowheads="1"/>
          </p:cNvSpPr>
          <p:nvPr/>
        </p:nvSpPr>
        <p:spPr bwMode="auto">
          <a:xfrm>
            <a:off x="914400" y="2590800"/>
            <a:ext cx="4800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求和约定同样适用于微分方程。</a:t>
            </a:r>
          </a:p>
          <a:p>
            <a:pPr>
              <a:spcBef>
                <a:spcPct val="50000"/>
              </a:spcBef>
            </a:pPr>
            <a:r>
              <a:rPr lang="zh-CN" altLang="en-US">
                <a:latin typeface="Tahoma" panose="020B0604030504040204" pitchFamily="34" charset="0"/>
              </a:rPr>
              <a:t>不可压缩牛顿流体的连续性方程：</a:t>
            </a:r>
          </a:p>
        </p:txBody>
      </p:sp>
      <p:sp>
        <p:nvSpPr>
          <p:cNvPr id="131082" name="Text Box 10"/>
          <p:cNvSpPr txBox="1">
            <a:spLocks noChangeArrowheads="1"/>
          </p:cNvSpPr>
          <p:nvPr/>
        </p:nvSpPr>
        <p:spPr bwMode="auto">
          <a:xfrm>
            <a:off x="990600" y="3886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其普通记法</a:t>
            </a:r>
          </a:p>
        </p:txBody>
      </p:sp>
      <p:graphicFrame>
        <p:nvGraphicFramePr>
          <p:cNvPr id="131083" name="Object 11"/>
          <p:cNvGraphicFramePr>
            <a:graphicFrameLocks noChangeAspect="1"/>
          </p:cNvGraphicFramePr>
          <p:nvPr/>
        </p:nvGraphicFramePr>
        <p:xfrm>
          <a:off x="5867400" y="2895600"/>
          <a:ext cx="1219200" cy="987425"/>
        </p:xfrm>
        <a:graphic>
          <a:graphicData uri="http://schemas.openxmlformats.org/presentationml/2006/ole">
            <mc:AlternateContent xmlns:mc="http://schemas.openxmlformats.org/markup-compatibility/2006">
              <mc:Choice xmlns:v="urn:schemas-microsoft-com:vml" Requires="v">
                <p:oleObj spid="_x0000_s78883" name="Equation" r:id="rId3" imgW="533160" imgH="431640" progId="Equation.3">
                  <p:embed/>
                </p:oleObj>
              </mc:Choice>
              <mc:Fallback>
                <p:oleObj name="Equation" r:id="rId3" imgW="533160" imgH="431640" progId="Equation.3">
                  <p:embed/>
                  <p:pic>
                    <p:nvPicPr>
                      <p:cNvPr id="131083"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895600"/>
                        <a:ext cx="1219200"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4" name="Object 12"/>
          <p:cNvGraphicFramePr>
            <a:graphicFrameLocks noChangeAspect="1"/>
          </p:cNvGraphicFramePr>
          <p:nvPr/>
        </p:nvGraphicFramePr>
        <p:xfrm>
          <a:off x="3124200" y="4343400"/>
          <a:ext cx="3135313" cy="987425"/>
        </p:xfrm>
        <a:graphic>
          <a:graphicData uri="http://schemas.openxmlformats.org/presentationml/2006/ole">
            <mc:AlternateContent xmlns:mc="http://schemas.openxmlformats.org/markup-compatibility/2006">
              <mc:Choice xmlns:v="urn:schemas-microsoft-com:vml" Requires="v">
                <p:oleObj spid="_x0000_s78884" name="Equation" r:id="rId5" imgW="1371600" imgH="431640" progId="Equation.3">
                  <p:embed/>
                </p:oleObj>
              </mc:Choice>
              <mc:Fallback>
                <p:oleObj name="Equation" r:id="rId5" imgW="1371600" imgH="431640" progId="Equation.3">
                  <p:embed/>
                  <p:pic>
                    <p:nvPicPr>
                      <p:cNvPr id="131084"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343400"/>
                        <a:ext cx="3135313"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5" name="Object 13"/>
          <p:cNvGraphicFramePr>
            <a:graphicFrameLocks noChangeAspect="1"/>
          </p:cNvGraphicFramePr>
          <p:nvPr/>
        </p:nvGraphicFramePr>
        <p:xfrm>
          <a:off x="3171825" y="5472113"/>
          <a:ext cx="3194050" cy="1016000"/>
        </p:xfrm>
        <a:graphic>
          <a:graphicData uri="http://schemas.openxmlformats.org/presentationml/2006/ole">
            <mc:AlternateContent xmlns:mc="http://schemas.openxmlformats.org/markup-compatibility/2006">
              <mc:Choice xmlns:v="urn:schemas-microsoft-com:vml" Requires="v">
                <p:oleObj spid="_x0000_s78885" name="Equation" r:id="rId7" imgW="1396800" imgH="444240" progId="Equation.3">
                  <p:embed/>
                </p:oleObj>
              </mc:Choice>
              <mc:Fallback>
                <p:oleObj name="Equation" r:id="rId7" imgW="1396800" imgH="444240" progId="Equation.3">
                  <p:embed/>
                  <p:pic>
                    <p:nvPicPr>
                      <p:cNvPr id="131085"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1825" y="5472113"/>
                        <a:ext cx="319405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86" name="Text Box 14"/>
          <p:cNvSpPr txBox="1">
            <a:spLocks noChangeArrowheads="1"/>
          </p:cNvSpPr>
          <p:nvPr/>
        </p:nvSpPr>
        <p:spPr bwMode="auto">
          <a:xfrm>
            <a:off x="1143000" y="51816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或</a:t>
            </a:r>
          </a:p>
        </p:txBody>
      </p:sp>
    </p:spTree>
    <p:extLst>
      <p:ext uri="{BB962C8B-B14F-4D97-AF65-F5344CB8AC3E}">
        <p14:creationId xmlns:p14="http://schemas.microsoft.com/office/powerpoint/2010/main" val="15252569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Text Box 4"/>
          <p:cNvSpPr txBox="1">
            <a:spLocks noChangeArrowheads="1"/>
          </p:cNvSpPr>
          <p:nvPr/>
        </p:nvSpPr>
        <p:spPr bwMode="auto">
          <a:xfrm>
            <a:off x="914400" y="2438400"/>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弹性力学平衡方程方程：</a:t>
            </a:r>
          </a:p>
        </p:txBody>
      </p:sp>
      <p:sp>
        <p:nvSpPr>
          <p:cNvPr id="133125" name="Text Box 5"/>
          <p:cNvSpPr txBox="1">
            <a:spLocks noChangeArrowheads="1"/>
          </p:cNvSpPr>
          <p:nvPr/>
        </p:nvSpPr>
        <p:spPr bwMode="auto">
          <a:xfrm>
            <a:off x="838200" y="61722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写出其指标记法</a:t>
            </a:r>
          </a:p>
        </p:txBody>
      </p:sp>
      <p:graphicFrame>
        <p:nvGraphicFramePr>
          <p:cNvPr id="133126" name="Object 6"/>
          <p:cNvGraphicFramePr>
            <a:graphicFrameLocks noChangeAspect="1"/>
          </p:cNvGraphicFramePr>
          <p:nvPr/>
        </p:nvGraphicFramePr>
        <p:xfrm>
          <a:off x="2278063" y="3048000"/>
          <a:ext cx="3825875" cy="979488"/>
        </p:xfrm>
        <a:graphic>
          <a:graphicData uri="http://schemas.openxmlformats.org/presentationml/2006/ole">
            <mc:AlternateContent xmlns:mc="http://schemas.openxmlformats.org/markup-compatibility/2006">
              <mc:Choice xmlns:v="urn:schemas-microsoft-com:vml" Requires="v">
                <p:oleObj spid="_x0000_s80931" name="Equation" r:id="rId3" imgW="1739880" imgH="444240" progId="Equation.DSMT4">
                  <p:embed/>
                </p:oleObj>
              </mc:Choice>
              <mc:Fallback>
                <p:oleObj name="Equation" r:id="rId3" imgW="1739880" imgH="444240" progId="Equation.DSMT4">
                  <p:embed/>
                  <p:pic>
                    <p:nvPicPr>
                      <p:cNvPr id="13312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063" y="3048000"/>
                        <a:ext cx="3825875"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7" name="Object 7"/>
          <p:cNvGraphicFramePr>
            <a:graphicFrameLocks noChangeAspect="1"/>
          </p:cNvGraphicFramePr>
          <p:nvPr/>
        </p:nvGraphicFramePr>
        <p:xfrm>
          <a:off x="2278063" y="4114800"/>
          <a:ext cx="3825875" cy="979488"/>
        </p:xfrm>
        <a:graphic>
          <a:graphicData uri="http://schemas.openxmlformats.org/presentationml/2006/ole">
            <mc:AlternateContent xmlns:mc="http://schemas.openxmlformats.org/markup-compatibility/2006">
              <mc:Choice xmlns:v="urn:schemas-microsoft-com:vml" Requires="v">
                <p:oleObj spid="_x0000_s80932" name="Equation" r:id="rId5" imgW="1739880" imgH="444240" progId="Equation.DSMT4">
                  <p:embed/>
                </p:oleObj>
              </mc:Choice>
              <mc:Fallback>
                <p:oleObj name="Equation" r:id="rId5" imgW="1739880" imgH="444240" progId="Equation.DSMT4">
                  <p:embed/>
                  <p:pic>
                    <p:nvPicPr>
                      <p:cNvPr id="13312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8063" y="4114800"/>
                        <a:ext cx="3825875"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8" name="Object 8"/>
          <p:cNvGraphicFramePr>
            <a:graphicFrameLocks noChangeAspect="1"/>
          </p:cNvGraphicFramePr>
          <p:nvPr/>
        </p:nvGraphicFramePr>
        <p:xfrm>
          <a:off x="2327275" y="5157788"/>
          <a:ext cx="3770313" cy="979487"/>
        </p:xfrm>
        <a:graphic>
          <a:graphicData uri="http://schemas.openxmlformats.org/presentationml/2006/ole">
            <mc:AlternateContent xmlns:mc="http://schemas.openxmlformats.org/markup-compatibility/2006">
              <mc:Choice xmlns:v="urn:schemas-microsoft-com:vml" Requires="v">
                <p:oleObj spid="_x0000_s80933" name="Equation" r:id="rId7" imgW="1714320" imgH="444240" progId="Equation.DSMT4">
                  <p:embed/>
                </p:oleObj>
              </mc:Choice>
              <mc:Fallback>
                <p:oleObj name="Equation" r:id="rId7" imgW="1714320" imgH="444240" progId="Equation.DSMT4">
                  <p:embed/>
                  <p:pic>
                    <p:nvPicPr>
                      <p:cNvPr id="1331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7275" y="5157788"/>
                        <a:ext cx="3770313"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947240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2133600" y="762000"/>
            <a:ext cx="487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dirty="0">
                <a:latin typeface="Tahoma" panose="020B0604030504040204" pitchFamily="34" charset="0"/>
              </a:rPr>
              <a:t>1</a:t>
            </a:r>
            <a:r>
              <a:rPr lang="zh-CN" altLang="en-US" sz="3200" dirty="0" smtClean="0">
                <a:latin typeface="Tahoma" panose="020B0604030504040204" pitchFamily="34" charset="0"/>
              </a:rPr>
              <a:t>.</a:t>
            </a:r>
            <a:r>
              <a:rPr lang="en-US" altLang="zh-CN" sz="3200" dirty="0" smtClean="0">
                <a:latin typeface="Tahoma" panose="020B0604030504040204" pitchFamily="34" charset="0"/>
              </a:rPr>
              <a:t>6</a:t>
            </a:r>
            <a:r>
              <a:rPr lang="zh-CN" altLang="en-US" sz="3200" dirty="0" smtClean="0">
                <a:latin typeface="Tahoma" panose="020B0604030504040204" pitchFamily="34" charset="0"/>
              </a:rPr>
              <a:t> </a:t>
            </a:r>
            <a:r>
              <a:rPr lang="zh-CN" altLang="en-US" sz="3200" dirty="0">
                <a:latin typeface="Tahoma" panose="020B0604030504040204" pitchFamily="34" charset="0"/>
              </a:rPr>
              <a:t>张量的定义</a:t>
            </a:r>
            <a:endParaRPr lang="en-US" altLang="zh-CN" sz="3200" dirty="0">
              <a:latin typeface="Tahoma" panose="020B0604030504040204" pitchFamily="34" charset="0"/>
            </a:endParaRPr>
          </a:p>
        </p:txBody>
      </p:sp>
      <p:sp>
        <p:nvSpPr>
          <p:cNvPr id="137219" name="Text Box 3"/>
          <p:cNvSpPr txBox="1">
            <a:spLocks noChangeArrowheads="1"/>
          </p:cNvSpPr>
          <p:nvPr/>
        </p:nvSpPr>
        <p:spPr bwMode="auto">
          <a:xfrm>
            <a:off x="581025" y="1630363"/>
            <a:ext cx="711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ahoma" panose="020B0604030504040204" pitchFamily="34" charset="0"/>
              </a:rPr>
              <a:t>1</a:t>
            </a:r>
            <a:r>
              <a:rPr lang="zh-CN" altLang="en-US" dirty="0" smtClean="0">
                <a:latin typeface="Tahoma" panose="020B0604030504040204" pitchFamily="34" charset="0"/>
              </a:rPr>
              <a:t>.</a:t>
            </a:r>
            <a:r>
              <a:rPr lang="en-US" altLang="zh-CN" dirty="0" smtClean="0">
                <a:latin typeface="Tahoma" panose="020B0604030504040204" pitchFamily="34" charset="0"/>
              </a:rPr>
              <a:t>6</a:t>
            </a:r>
            <a:r>
              <a:rPr lang="zh-CN" altLang="en-US" dirty="0" smtClean="0">
                <a:latin typeface="Tahoma" panose="020B0604030504040204" pitchFamily="34" charset="0"/>
              </a:rPr>
              <a:t>.</a:t>
            </a:r>
            <a:r>
              <a:rPr lang="zh-CN" altLang="en-US" dirty="0">
                <a:latin typeface="Tahoma" panose="020B0604030504040204" pitchFamily="34" charset="0"/>
              </a:rPr>
              <a:t>1 坐标系的变换关系（笛卡儿右手直角坐标系）</a:t>
            </a:r>
            <a:endParaRPr lang="en-US" altLang="zh-CN" dirty="0">
              <a:latin typeface="Tahoma" panose="020B0604030504040204" pitchFamily="34" charset="0"/>
            </a:endParaRPr>
          </a:p>
        </p:txBody>
      </p:sp>
      <p:sp>
        <p:nvSpPr>
          <p:cNvPr id="137275" name="Rectangle 59"/>
          <p:cNvSpPr>
            <a:spLocks noChangeArrowheads="1"/>
          </p:cNvSpPr>
          <p:nvPr/>
        </p:nvSpPr>
        <p:spPr bwMode="auto">
          <a:xfrm>
            <a:off x="539750" y="2708275"/>
            <a:ext cx="3124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spcBef>
                <a:spcPct val="20000"/>
              </a:spcBef>
              <a:buFontTx/>
              <a:buChar char="•"/>
            </a:pPr>
            <a:r>
              <a:rPr lang="zh-CN" altLang="en-US" sz="2000" b="1"/>
              <a:t>坐标的旋转变换</a:t>
            </a:r>
          </a:p>
        </p:txBody>
      </p:sp>
      <p:grpSp>
        <p:nvGrpSpPr>
          <p:cNvPr id="137276" name="Group 60"/>
          <p:cNvGrpSpPr>
            <a:grpSpLocks/>
          </p:cNvGrpSpPr>
          <p:nvPr/>
        </p:nvGrpSpPr>
        <p:grpSpPr bwMode="auto">
          <a:xfrm>
            <a:off x="5867400" y="2798763"/>
            <a:ext cx="2036763" cy="1539875"/>
            <a:chOff x="3744" y="1968"/>
            <a:chExt cx="1536" cy="1056"/>
          </a:xfrm>
        </p:grpSpPr>
        <p:sp>
          <p:nvSpPr>
            <p:cNvPr id="137277" name="Line 61"/>
            <p:cNvSpPr>
              <a:spLocks noChangeShapeType="1"/>
            </p:cNvSpPr>
            <p:nvPr/>
          </p:nvSpPr>
          <p:spPr bwMode="auto">
            <a:xfrm>
              <a:off x="3744" y="3024"/>
              <a:ext cx="15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78" name="Line 62"/>
            <p:cNvSpPr>
              <a:spLocks noChangeShapeType="1"/>
            </p:cNvSpPr>
            <p:nvPr/>
          </p:nvSpPr>
          <p:spPr bwMode="auto">
            <a:xfrm flipH="1" flipV="1">
              <a:off x="3744" y="1968"/>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7279" name="Line 63"/>
          <p:cNvSpPr>
            <a:spLocks noChangeShapeType="1"/>
          </p:cNvSpPr>
          <p:nvPr/>
        </p:nvSpPr>
        <p:spPr bwMode="auto">
          <a:xfrm flipV="1">
            <a:off x="5867400" y="3729038"/>
            <a:ext cx="1827213"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80" name="Line 64"/>
          <p:cNvSpPr>
            <a:spLocks noChangeShapeType="1"/>
          </p:cNvSpPr>
          <p:nvPr/>
        </p:nvSpPr>
        <p:spPr bwMode="auto">
          <a:xfrm flipH="1" flipV="1">
            <a:off x="5359400" y="3008313"/>
            <a:ext cx="508000" cy="1330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81" name="Text Box 65"/>
          <p:cNvSpPr txBox="1">
            <a:spLocks noChangeArrowheads="1"/>
          </p:cNvSpPr>
          <p:nvPr/>
        </p:nvSpPr>
        <p:spPr bwMode="auto">
          <a:xfrm>
            <a:off x="5508625" y="4149725"/>
            <a:ext cx="19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o</a:t>
            </a:r>
          </a:p>
        </p:txBody>
      </p:sp>
      <p:sp>
        <p:nvSpPr>
          <p:cNvPr id="137282" name="Text Box 66"/>
          <p:cNvSpPr txBox="1">
            <a:spLocks noChangeArrowheads="1"/>
          </p:cNvSpPr>
          <p:nvPr/>
        </p:nvSpPr>
        <p:spPr bwMode="auto">
          <a:xfrm>
            <a:off x="7956550" y="422116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t>x</a:t>
            </a:r>
          </a:p>
        </p:txBody>
      </p:sp>
      <p:sp>
        <p:nvSpPr>
          <p:cNvPr id="137283" name="Text Box 67"/>
          <p:cNvSpPr txBox="1">
            <a:spLocks noChangeArrowheads="1"/>
          </p:cNvSpPr>
          <p:nvPr/>
        </p:nvSpPr>
        <p:spPr bwMode="auto">
          <a:xfrm>
            <a:off x="5600700" y="25860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i="1"/>
              <a:t>y</a:t>
            </a:r>
          </a:p>
        </p:txBody>
      </p:sp>
      <p:graphicFrame>
        <p:nvGraphicFramePr>
          <p:cNvPr id="137284" name="Object 68"/>
          <p:cNvGraphicFramePr>
            <a:graphicFrameLocks noChangeAspect="1"/>
          </p:cNvGraphicFramePr>
          <p:nvPr/>
        </p:nvGraphicFramePr>
        <p:xfrm>
          <a:off x="7586663" y="3778250"/>
          <a:ext cx="280987" cy="336550"/>
        </p:xfrm>
        <a:graphic>
          <a:graphicData uri="http://schemas.openxmlformats.org/presentationml/2006/ole">
            <mc:AlternateContent xmlns:mc="http://schemas.openxmlformats.org/markup-compatibility/2006">
              <mc:Choice xmlns:v="urn:schemas-microsoft-com:vml" Requires="v">
                <p:oleObj spid="_x0000_s82010" name="Equation" r:id="rId3" imgW="164880" imgH="177480" progId="Equation.3">
                  <p:embed/>
                </p:oleObj>
              </mc:Choice>
              <mc:Fallback>
                <p:oleObj name="Equation" r:id="rId3" imgW="164880" imgH="177480" progId="Equation.3">
                  <p:embed/>
                  <p:pic>
                    <p:nvPicPr>
                      <p:cNvPr id="137284" name="Object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6663" y="3778250"/>
                        <a:ext cx="2809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85" name="Object 69"/>
          <p:cNvGraphicFramePr>
            <a:graphicFrameLocks noChangeAspect="1"/>
          </p:cNvGraphicFramePr>
          <p:nvPr/>
        </p:nvGraphicFramePr>
        <p:xfrm>
          <a:off x="5084763" y="3008313"/>
          <a:ext cx="265112" cy="358775"/>
        </p:xfrm>
        <a:graphic>
          <a:graphicData uri="http://schemas.openxmlformats.org/presentationml/2006/ole">
            <mc:AlternateContent xmlns:mc="http://schemas.openxmlformats.org/markup-compatibility/2006">
              <mc:Choice xmlns:v="urn:schemas-microsoft-com:vml" Requires="v">
                <p:oleObj spid="_x0000_s82011" name="Equation" r:id="rId5" imgW="164880" imgH="203040" progId="Equation.3">
                  <p:embed/>
                </p:oleObj>
              </mc:Choice>
              <mc:Fallback>
                <p:oleObj name="Equation" r:id="rId5" imgW="164880" imgH="203040" progId="Equation.3">
                  <p:embed/>
                  <p:pic>
                    <p:nvPicPr>
                      <p:cNvPr id="137285" name="Object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4763" y="3008313"/>
                        <a:ext cx="265112"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86" name="Object 70"/>
          <p:cNvGraphicFramePr>
            <a:graphicFrameLocks noChangeAspect="1"/>
          </p:cNvGraphicFramePr>
          <p:nvPr/>
        </p:nvGraphicFramePr>
        <p:xfrm>
          <a:off x="6297613" y="4156075"/>
          <a:ext cx="200025" cy="203200"/>
        </p:xfrm>
        <a:graphic>
          <a:graphicData uri="http://schemas.openxmlformats.org/presentationml/2006/ole">
            <mc:AlternateContent xmlns:mc="http://schemas.openxmlformats.org/markup-compatibility/2006">
              <mc:Choice xmlns:v="urn:schemas-microsoft-com:vml" Requires="v">
                <p:oleObj spid="_x0000_s82012" name="Equation" r:id="rId7" imgW="152280" imgH="139680" progId="Equation.DSMT4">
                  <p:embed/>
                </p:oleObj>
              </mc:Choice>
              <mc:Fallback>
                <p:oleObj name="Equation" r:id="rId7" imgW="152280" imgH="139680" progId="Equation.DSMT4">
                  <p:embed/>
                  <p:pic>
                    <p:nvPicPr>
                      <p:cNvPr id="137286" name="Object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97613" y="4156075"/>
                        <a:ext cx="200025"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87" name="Line 71"/>
          <p:cNvSpPr>
            <a:spLocks noChangeShapeType="1"/>
          </p:cNvSpPr>
          <p:nvPr/>
        </p:nvSpPr>
        <p:spPr bwMode="auto">
          <a:xfrm flipV="1">
            <a:off x="5867400" y="3429000"/>
            <a:ext cx="763588" cy="9096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7288" name="Object 72"/>
          <p:cNvGraphicFramePr>
            <a:graphicFrameLocks noChangeAspect="1"/>
          </p:cNvGraphicFramePr>
          <p:nvPr/>
        </p:nvGraphicFramePr>
        <p:xfrm>
          <a:off x="6440488" y="3078163"/>
          <a:ext cx="1463675" cy="354012"/>
        </p:xfrm>
        <a:graphic>
          <a:graphicData uri="http://schemas.openxmlformats.org/presentationml/2006/ole">
            <mc:AlternateContent xmlns:mc="http://schemas.openxmlformats.org/markup-compatibility/2006">
              <mc:Choice xmlns:v="urn:schemas-microsoft-com:vml" Requires="v">
                <p:oleObj spid="_x0000_s82013" name="Equation" r:id="rId9" imgW="927000" imgH="203040" progId="Equation.3">
                  <p:embed/>
                </p:oleObj>
              </mc:Choice>
              <mc:Fallback>
                <p:oleObj name="Equation" r:id="rId9" imgW="927000" imgH="203040" progId="Equation.3">
                  <p:embed/>
                  <p:pic>
                    <p:nvPicPr>
                      <p:cNvPr id="137288" name="Object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0488" y="3078163"/>
                        <a:ext cx="1463675"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89" name="Line 73"/>
          <p:cNvSpPr>
            <a:spLocks noChangeShapeType="1"/>
          </p:cNvSpPr>
          <p:nvPr/>
        </p:nvSpPr>
        <p:spPr bwMode="auto">
          <a:xfrm>
            <a:off x="6615113" y="3440113"/>
            <a:ext cx="215900" cy="576262"/>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290" name="Line 74"/>
          <p:cNvSpPr>
            <a:spLocks noChangeShapeType="1"/>
          </p:cNvSpPr>
          <p:nvPr/>
        </p:nvSpPr>
        <p:spPr bwMode="auto">
          <a:xfrm flipH="1">
            <a:off x="5678488" y="3440113"/>
            <a:ext cx="936625" cy="36036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291" name="Line 75"/>
          <p:cNvSpPr>
            <a:spLocks noChangeShapeType="1"/>
          </p:cNvSpPr>
          <p:nvPr/>
        </p:nvSpPr>
        <p:spPr bwMode="auto">
          <a:xfrm>
            <a:off x="6615113" y="3465513"/>
            <a:ext cx="0" cy="865187"/>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292" name="Line 76"/>
          <p:cNvSpPr>
            <a:spLocks noChangeShapeType="1"/>
          </p:cNvSpPr>
          <p:nvPr/>
        </p:nvSpPr>
        <p:spPr bwMode="auto">
          <a:xfrm flipH="1">
            <a:off x="5861050" y="3440113"/>
            <a:ext cx="792163"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137293" name="Object 77"/>
          <p:cNvGraphicFramePr>
            <a:graphicFrameLocks noChangeAspect="1"/>
          </p:cNvGraphicFramePr>
          <p:nvPr/>
        </p:nvGraphicFramePr>
        <p:xfrm>
          <a:off x="5795963" y="4797425"/>
          <a:ext cx="2735262" cy="852488"/>
        </p:xfrm>
        <a:graphic>
          <a:graphicData uri="http://schemas.openxmlformats.org/presentationml/2006/ole">
            <mc:AlternateContent xmlns:mc="http://schemas.openxmlformats.org/markup-compatibility/2006">
              <mc:Choice xmlns:v="urn:schemas-microsoft-com:vml" Requires="v">
                <p:oleObj spid="_x0000_s82014" name="Equation" r:id="rId11" imgW="1384200" imgH="431640" progId="Equation.DSMT4">
                  <p:embed/>
                </p:oleObj>
              </mc:Choice>
              <mc:Fallback>
                <p:oleObj name="Equation" r:id="rId11" imgW="1384200" imgH="431640" progId="Equation.DSMT4">
                  <p:embed/>
                  <p:pic>
                    <p:nvPicPr>
                      <p:cNvPr id="137293" name="Object 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95963" y="4797425"/>
                        <a:ext cx="2735262"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94" name="Object 78"/>
          <p:cNvGraphicFramePr>
            <a:graphicFrameLocks noChangeAspect="1"/>
          </p:cNvGraphicFramePr>
          <p:nvPr/>
        </p:nvGraphicFramePr>
        <p:xfrm>
          <a:off x="6584950" y="3724275"/>
          <a:ext cx="200025" cy="203200"/>
        </p:xfrm>
        <a:graphic>
          <a:graphicData uri="http://schemas.openxmlformats.org/presentationml/2006/ole">
            <mc:AlternateContent xmlns:mc="http://schemas.openxmlformats.org/markup-compatibility/2006">
              <mc:Choice xmlns:v="urn:schemas-microsoft-com:vml" Requires="v">
                <p:oleObj spid="_x0000_s82015" name="Equation" r:id="rId13" imgW="152280" imgH="139680" progId="Equation.DSMT4">
                  <p:embed/>
                </p:oleObj>
              </mc:Choice>
              <mc:Fallback>
                <p:oleObj name="Equation" r:id="rId13" imgW="152280" imgH="139680" progId="Equation.DSMT4">
                  <p:embed/>
                  <p:pic>
                    <p:nvPicPr>
                      <p:cNvPr id="137294" name="Object 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4950" y="3724275"/>
                        <a:ext cx="200025"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95" name="Line 79"/>
          <p:cNvSpPr>
            <a:spLocks noChangeShapeType="1"/>
          </p:cNvSpPr>
          <p:nvPr/>
        </p:nvSpPr>
        <p:spPr bwMode="auto">
          <a:xfrm>
            <a:off x="6829425" y="3992563"/>
            <a:ext cx="0" cy="360362"/>
          </a:xfrm>
          <a:prstGeom prst="line">
            <a:avLst/>
          </a:prstGeom>
          <a:noFill/>
          <a:ln w="158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296" name="Line 80"/>
          <p:cNvSpPr>
            <a:spLocks noChangeShapeType="1"/>
          </p:cNvSpPr>
          <p:nvPr/>
        </p:nvSpPr>
        <p:spPr bwMode="auto">
          <a:xfrm flipH="1">
            <a:off x="6613525" y="4011613"/>
            <a:ext cx="2159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297" name="Text Box 81"/>
          <p:cNvSpPr txBox="1">
            <a:spLocks noChangeArrowheads="1"/>
          </p:cNvSpPr>
          <p:nvPr/>
        </p:nvSpPr>
        <p:spPr bwMode="auto">
          <a:xfrm>
            <a:off x="6442075" y="4324350"/>
            <a:ext cx="31273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en-US" altLang="zh-CN" sz="1400">
                <a:latin typeface="Times New Roman" panose="02020603050405020304" pitchFamily="18" charset="0"/>
              </a:rPr>
              <a:t>A</a:t>
            </a:r>
          </a:p>
        </p:txBody>
      </p:sp>
      <p:sp>
        <p:nvSpPr>
          <p:cNvPr id="137298" name="Text Box 82"/>
          <p:cNvSpPr txBox="1">
            <a:spLocks noChangeArrowheads="1"/>
          </p:cNvSpPr>
          <p:nvPr/>
        </p:nvSpPr>
        <p:spPr bwMode="auto">
          <a:xfrm>
            <a:off x="6681788" y="4319588"/>
            <a:ext cx="303212"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en-US" altLang="zh-CN" sz="1400">
                <a:latin typeface="Times New Roman" panose="02020603050405020304" pitchFamily="18" charset="0"/>
              </a:rPr>
              <a:t>B</a:t>
            </a:r>
          </a:p>
        </p:txBody>
      </p:sp>
      <p:sp>
        <p:nvSpPr>
          <p:cNvPr id="137299" name="Text Box 83"/>
          <p:cNvSpPr txBox="1">
            <a:spLocks noChangeArrowheads="1"/>
          </p:cNvSpPr>
          <p:nvPr/>
        </p:nvSpPr>
        <p:spPr bwMode="auto">
          <a:xfrm>
            <a:off x="6369050" y="3867150"/>
            <a:ext cx="263525"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en-US" altLang="zh-CN" sz="1400">
                <a:latin typeface="Times New Roman" panose="02020603050405020304" pitchFamily="18" charset="0"/>
              </a:rPr>
              <a:t>c</a:t>
            </a:r>
          </a:p>
        </p:txBody>
      </p:sp>
      <p:sp>
        <p:nvSpPr>
          <p:cNvPr id="137300" name="Text Box 84"/>
          <p:cNvSpPr txBox="1">
            <a:spLocks noChangeArrowheads="1"/>
          </p:cNvSpPr>
          <p:nvPr/>
        </p:nvSpPr>
        <p:spPr bwMode="auto">
          <a:xfrm>
            <a:off x="6800850" y="3940175"/>
            <a:ext cx="31273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en-US" altLang="zh-CN" sz="1400">
                <a:latin typeface="Times New Roman" panose="02020603050405020304" pitchFamily="18" charset="0"/>
              </a:rPr>
              <a:t>D</a:t>
            </a:r>
          </a:p>
        </p:txBody>
      </p:sp>
      <p:graphicFrame>
        <p:nvGraphicFramePr>
          <p:cNvPr id="137301" name="Object 85"/>
          <p:cNvGraphicFramePr>
            <a:graphicFrameLocks noChangeAspect="1"/>
          </p:cNvGraphicFramePr>
          <p:nvPr/>
        </p:nvGraphicFramePr>
        <p:xfrm>
          <a:off x="539750" y="3284538"/>
          <a:ext cx="3384550" cy="1104900"/>
        </p:xfrm>
        <a:graphic>
          <a:graphicData uri="http://schemas.openxmlformats.org/presentationml/2006/ole">
            <mc:AlternateContent xmlns:mc="http://schemas.openxmlformats.org/markup-compatibility/2006">
              <mc:Choice xmlns:v="urn:schemas-microsoft-com:vml" Requires="v">
                <p:oleObj spid="_x0000_s82016" name="Equation" r:id="rId14" imgW="1320480" imgH="431640" progId="Equation.DSMT4">
                  <p:embed/>
                </p:oleObj>
              </mc:Choice>
              <mc:Fallback>
                <p:oleObj name="Equation" r:id="rId14" imgW="1320480" imgH="431640" progId="Equation.DSMT4">
                  <p:embed/>
                  <p:pic>
                    <p:nvPicPr>
                      <p:cNvPr id="137301" name="Object 8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9750" y="3284538"/>
                        <a:ext cx="338455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302" name="Text Box 86"/>
          <p:cNvSpPr txBox="1">
            <a:spLocks noChangeArrowheads="1"/>
          </p:cNvSpPr>
          <p:nvPr/>
        </p:nvSpPr>
        <p:spPr bwMode="auto">
          <a:xfrm>
            <a:off x="684213" y="2276475"/>
            <a:ext cx="321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引例</a:t>
            </a:r>
            <a:r>
              <a:rPr lang="en-US" altLang="zh-CN"/>
              <a:t>:(</a:t>
            </a:r>
            <a:r>
              <a:rPr lang="zh-CN" altLang="en-US"/>
              <a:t>平面直角坐标系</a:t>
            </a:r>
            <a:r>
              <a:rPr lang="en-US" altLang="zh-CN"/>
              <a:t>)</a:t>
            </a:r>
          </a:p>
        </p:txBody>
      </p:sp>
      <p:graphicFrame>
        <p:nvGraphicFramePr>
          <p:cNvPr id="137303" name="Object 87"/>
          <p:cNvGraphicFramePr>
            <a:graphicFrameLocks noChangeAspect="1"/>
          </p:cNvGraphicFramePr>
          <p:nvPr/>
        </p:nvGraphicFramePr>
        <p:xfrm>
          <a:off x="684213" y="5013325"/>
          <a:ext cx="3598862" cy="1185863"/>
        </p:xfrm>
        <a:graphic>
          <a:graphicData uri="http://schemas.openxmlformats.org/presentationml/2006/ole">
            <mc:AlternateContent xmlns:mc="http://schemas.openxmlformats.org/markup-compatibility/2006">
              <mc:Choice xmlns:v="urn:schemas-microsoft-com:vml" Requires="v">
                <p:oleObj spid="_x0000_s82017" name="Equation" r:id="rId16" imgW="1320480" imgH="482400" progId="Equation.DSMT4">
                  <p:embed/>
                </p:oleObj>
              </mc:Choice>
              <mc:Fallback>
                <p:oleObj name="Equation" r:id="rId16" imgW="1320480" imgH="482400" progId="Equation.DSMT4">
                  <p:embed/>
                  <p:pic>
                    <p:nvPicPr>
                      <p:cNvPr id="137303" name="Object 8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4213" y="5013325"/>
                        <a:ext cx="3598862"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36862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75">
                                            <p:txEl>
                                              <p:pRg st="0" end="0"/>
                                            </p:txEl>
                                          </p:spTgt>
                                        </p:tgtEl>
                                        <p:attrNameLst>
                                          <p:attrName>style.visibility</p:attrName>
                                        </p:attrNameLst>
                                      </p:cBhvr>
                                      <p:to>
                                        <p:strVal val="visible"/>
                                      </p:to>
                                    </p:set>
                                    <p:anim calcmode="lin" valueType="num">
                                      <p:cBhvr additive="base">
                                        <p:cTn id="7" dur="500" fill="hold"/>
                                        <p:tgtEl>
                                          <p:spTgt spid="137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7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137303"/>
                                        </p:tgtEl>
                                        <p:attrNameLst>
                                          <p:attrName>style.visibility</p:attrName>
                                        </p:attrNameLst>
                                      </p:cBhvr>
                                      <p:to>
                                        <p:strVal val="visible"/>
                                      </p:to>
                                    </p:set>
                                    <p:animEffect transition="in" filter="checkerboard(across)">
                                      <p:cBhvr>
                                        <p:cTn id="13" dur="500"/>
                                        <p:tgtEl>
                                          <p:spTgt spid="137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75"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9" name="Text Box 5"/>
          <p:cNvSpPr txBox="1">
            <a:spLocks noChangeArrowheads="1"/>
          </p:cNvSpPr>
          <p:nvPr/>
        </p:nvSpPr>
        <p:spPr bwMode="auto">
          <a:xfrm>
            <a:off x="539750" y="3716338"/>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新旧基矢量夹角的方向余弦：</a:t>
            </a:r>
          </a:p>
        </p:txBody>
      </p:sp>
      <p:graphicFrame>
        <p:nvGraphicFramePr>
          <p:cNvPr id="246790" name="Object 6"/>
          <p:cNvGraphicFramePr>
            <a:graphicFrameLocks noGrp="1" noChangeAspect="1"/>
          </p:cNvGraphicFramePr>
          <p:nvPr>
            <p:ph sz="half" idx="1"/>
          </p:nvPr>
        </p:nvGraphicFramePr>
        <p:xfrm>
          <a:off x="1042988" y="4652963"/>
          <a:ext cx="4176712" cy="1270000"/>
        </p:xfrm>
        <a:graphic>
          <a:graphicData uri="http://schemas.openxmlformats.org/presentationml/2006/ole">
            <mc:AlternateContent xmlns:mc="http://schemas.openxmlformats.org/markup-compatibility/2006">
              <mc:Choice xmlns:v="urn:schemas-microsoft-com:vml" Requires="v">
                <p:oleObj spid="_x0000_s83056" name="Equation" r:id="rId3" imgW="1587240" imgH="482400" progId="Equation.DSMT4">
                  <p:embed/>
                </p:oleObj>
              </mc:Choice>
              <mc:Fallback>
                <p:oleObj name="Equation" r:id="rId3" imgW="1587240" imgH="482400" progId="Equation.DSMT4">
                  <p:embed/>
                  <p:pic>
                    <p:nvPicPr>
                      <p:cNvPr id="24679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652963"/>
                        <a:ext cx="4176712"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793" name="Text Box 9"/>
          <p:cNvSpPr txBox="1">
            <a:spLocks noChangeArrowheads="1"/>
          </p:cNvSpPr>
          <p:nvPr/>
        </p:nvSpPr>
        <p:spPr bwMode="auto">
          <a:xfrm>
            <a:off x="868363" y="2205038"/>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旧坐标系：</a:t>
            </a:r>
          </a:p>
        </p:txBody>
      </p:sp>
      <p:graphicFrame>
        <p:nvGraphicFramePr>
          <p:cNvPr id="246794" name="Object 10"/>
          <p:cNvGraphicFramePr>
            <a:graphicFrameLocks noChangeAspect="1"/>
          </p:cNvGraphicFramePr>
          <p:nvPr/>
        </p:nvGraphicFramePr>
        <p:xfrm>
          <a:off x="2525713" y="2276475"/>
          <a:ext cx="960437" cy="420688"/>
        </p:xfrm>
        <a:graphic>
          <a:graphicData uri="http://schemas.openxmlformats.org/presentationml/2006/ole">
            <mc:AlternateContent xmlns:mc="http://schemas.openxmlformats.org/markup-compatibility/2006">
              <mc:Choice xmlns:v="urn:schemas-microsoft-com:vml" Requires="v">
                <p:oleObj spid="_x0000_s83057" name="Equation" r:id="rId5" imgW="520560" imgH="228600" progId="Equation.3">
                  <p:embed/>
                </p:oleObj>
              </mc:Choice>
              <mc:Fallback>
                <p:oleObj name="Equation" r:id="rId5" imgW="520560" imgH="228600" progId="Equation.3">
                  <p:embed/>
                  <p:pic>
                    <p:nvPicPr>
                      <p:cNvPr id="246794"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5713" y="2276475"/>
                        <a:ext cx="960437"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795" name="Text Box 11"/>
          <p:cNvSpPr txBox="1">
            <a:spLocks noChangeArrowheads="1"/>
          </p:cNvSpPr>
          <p:nvPr/>
        </p:nvSpPr>
        <p:spPr bwMode="auto">
          <a:xfrm>
            <a:off x="3779838" y="2205038"/>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单位基矢量：</a:t>
            </a:r>
          </a:p>
        </p:txBody>
      </p:sp>
      <p:graphicFrame>
        <p:nvGraphicFramePr>
          <p:cNvPr id="246796" name="Object 12"/>
          <p:cNvGraphicFramePr>
            <a:graphicFrameLocks noChangeAspect="1"/>
          </p:cNvGraphicFramePr>
          <p:nvPr/>
        </p:nvGraphicFramePr>
        <p:xfrm>
          <a:off x="5765800" y="2747963"/>
          <a:ext cx="1758950" cy="493712"/>
        </p:xfrm>
        <a:graphic>
          <a:graphicData uri="http://schemas.openxmlformats.org/presentationml/2006/ole">
            <mc:AlternateContent xmlns:mc="http://schemas.openxmlformats.org/markup-compatibility/2006">
              <mc:Choice xmlns:v="urn:schemas-microsoft-com:vml" Requires="v">
                <p:oleObj spid="_x0000_s83058" name="Equation" r:id="rId7" imgW="812520" imgH="228600" progId="Equation.3">
                  <p:embed/>
                </p:oleObj>
              </mc:Choice>
              <mc:Fallback>
                <p:oleObj name="Equation" r:id="rId7" imgW="812520" imgH="228600" progId="Equation.3">
                  <p:embed/>
                  <p:pic>
                    <p:nvPicPr>
                      <p:cNvPr id="246796"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5800" y="2747963"/>
                        <a:ext cx="175895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797" name="Text Box 13"/>
          <p:cNvSpPr txBox="1">
            <a:spLocks noChangeArrowheads="1"/>
          </p:cNvSpPr>
          <p:nvPr/>
        </p:nvSpPr>
        <p:spPr bwMode="auto">
          <a:xfrm>
            <a:off x="900113" y="2744788"/>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新坐标系：</a:t>
            </a:r>
          </a:p>
        </p:txBody>
      </p:sp>
      <p:sp>
        <p:nvSpPr>
          <p:cNvPr id="246798" name="Text Box 14"/>
          <p:cNvSpPr txBox="1">
            <a:spLocks noChangeArrowheads="1"/>
          </p:cNvSpPr>
          <p:nvPr/>
        </p:nvSpPr>
        <p:spPr bwMode="auto">
          <a:xfrm>
            <a:off x="3821113" y="2773363"/>
            <a:ext cx="213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单位基矢量：</a:t>
            </a:r>
          </a:p>
        </p:txBody>
      </p:sp>
      <p:graphicFrame>
        <p:nvGraphicFramePr>
          <p:cNvPr id="246799" name="Object 15"/>
          <p:cNvGraphicFramePr>
            <a:graphicFrameLocks noChangeAspect="1"/>
          </p:cNvGraphicFramePr>
          <p:nvPr/>
        </p:nvGraphicFramePr>
        <p:xfrm>
          <a:off x="5795963" y="2222500"/>
          <a:ext cx="1547812" cy="471488"/>
        </p:xfrm>
        <a:graphic>
          <a:graphicData uri="http://schemas.openxmlformats.org/presentationml/2006/ole">
            <mc:AlternateContent xmlns:mc="http://schemas.openxmlformats.org/markup-compatibility/2006">
              <mc:Choice xmlns:v="urn:schemas-microsoft-com:vml" Requires="v">
                <p:oleObj spid="_x0000_s83059" name="Equation" r:id="rId9" imgW="749160" imgH="228600" progId="Equation.3">
                  <p:embed/>
                </p:oleObj>
              </mc:Choice>
              <mc:Fallback>
                <p:oleObj name="Equation" r:id="rId9" imgW="749160" imgH="228600" progId="Equation.3">
                  <p:embed/>
                  <p:pic>
                    <p:nvPicPr>
                      <p:cNvPr id="246799"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2222500"/>
                        <a:ext cx="1547812"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00" name="Object 16"/>
          <p:cNvGraphicFramePr>
            <a:graphicFrameLocks noGrp="1" noChangeAspect="1"/>
          </p:cNvGraphicFramePr>
          <p:nvPr>
            <p:ph sz="half" idx="2"/>
          </p:nvPr>
        </p:nvGraphicFramePr>
        <p:xfrm>
          <a:off x="2525713" y="2738438"/>
          <a:ext cx="1150937" cy="449262"/>
        </p:xfrm>
        <a:graphic>
          <a:graphicData uri="http://schemas.openxmlformats.org/presentationml/2006/ole">
            <mc:AlternateContent xmlns:mc="http://schemas.openxmlformats.org/markup-compatibility/2006">
              <mc:Choice xmlns:v="urn:schemas-microsoft-com:vml" Requires="v">
                <p:oleObj spid="_x0000_s83060" name="Equation" r:id="rId11" imgW="583920" imgH="228600" progId="Equation.DSMT4">
                  <p:embed/>
                </p:oleObj>
              </mc:Choice>
              <mc:Fallback>
                <p:oleObj name="Equation" r:id="rId11" imgW="583920" imgH="228600" progId="Equation.DSMT4">
                  <p:embed/>
                  <p:pic>
                    <p:nvPicPr>
                      <p:cNvPr id="24680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25713" y="2738438"/>
                        <a:ext cx="1150937"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6803" name="Group 19"/>
          <p:cNvGrpSpPr>
            <a:grpSpLocks/>
          </p:cNvGrpSpPr>
          <p:nvPr/>
        </p:nvGrpSpPr>
        <p:grpSpPr bwMode="auto">
          <a:xfrm>
            <a:off x="6794500" y="4724400"/>
            <a:ext cx="1089025" cy="1257300"/>
            <a:chOff x="4280" y="2976"/>
            <a:chExt cx="686" cy="792"/>
          </a:xfrm>
        </p:grpSpPr>
        <p:grpSp>
          <p:nvGrpSpPr>
            <p:cNvPr id="246804" name="Group 20"/>
            <p:cNvGrpSpPr>
              <a:grpSpLocks/>
            </p:cNvGrpSpPr>
            <p:nvPr/>
          </p:nvGrpSpPr>
          <p:grpSpPr bwMode="auto">
            <a:xfrm>
              <a:off x="4280" y="3408"/>
              <a:ext cx="382" cy="299"/>
              <a:chOff x="4280" y="3408"/>
              <a:chExt cx="382" cy="299"/>
            </a:xfrm>
          </p:grpSpPr>
          <p:sp>
            <p:nvSpPr>
              <p:cNvPr id="246805" name="Line 21"/>
              <p:cNvSpPr>
                <a:spLocks noChangeShapeType="1"/>
              </p:cNvSpPr>
              <p:nvPr/>
            </p:nvSpPr>
            <p:spPr bwMode="auto">
              <a:xfrm flipH="1">
                <a:off x="4419" y="3504"/>
                <a:ext cx="243" cy="16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6806" name="Object 22"/>
              <p:cNvGraphicFramePr>
                <a:graphicFrameLocks noChangeAspect="1"/>
              </p:cNvGraphicFramePr>
              <p:nvPr/>
            </p:nvGraphicFramePr>
            <p:xfrm>
              <a:off x="4280" y="3408"/>
              <a:ext cx="180" cy="299"/>
            </p:xfrm>
            <a:graphic>
              <a:graphicData uri="http://schemas.openxmlformats.org/presentationml/2006/ole">
                <mc:AlternateContent xmlns:mc="http://schemas.openxmlformats.org/markup-compatibility/2006">
                  <mc:Choice xmlns:v="urn:schemas-microsoft-com:vml" Requires="v">
                    <p:oleObj spid="_x0000_s83061" name="Equation" r:id="rId13" imgW="139680" imgH="228600" progId="Equation.DSMT4">
                      <p:embed/>
                    </p:oleObj>
                  </mc:Choice>
                  <mc:Fallback>
                    <p:oleObj name="Equation" r:id="rId13" imgW="139680" imgH="228600" progId="Equation.DSMT4">
                      <p:embed/>
                      <p:pic>
                        <p:nvPicPr>
                          <p:cNvPr id="246806"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0" y="3408"/>
                            <a:ext cx="18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6807" name="Group 23"/>
            <p:cNvGrpSpPr>
              <a:grpSpLocks/>
            </p:cNvGrpSpPr>
            <p:nvPr/>
          </p:nvGrpSpPr>
          <p:grpSpPr bwMode="auto">
            <a:xfrm>
              <a:off x="4672" y="3504"/>
              <a:ext cx="294" cy="264"/>
              <a:chOff x="4672" y="3504"/>
              <a:chExt cx="294" cy="264"/>
            </a:xfrm>
          </p:grpSpPr>
          <p:sp>
            <p:nvSpPr>
              <p:cNvPr id="246808" name="Line 24"/>
              <p:cNvSpPr>
                <a:spLocks noChangeShapeType="1"/>
              </p:cNvSpPr>
              <p:nvPr/>
            </p:nvSpPr>
            <p:spPr bwMode="auto">
              <a:xfrm>
                <a:off x="4672" y="3504"/>
                <a:ext cx="28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6809" name="Object 25"/>
              <p:cNvGraphicFramePr>
                <a:graphicFrameLocks noChangeAspect="1"/>
              </p:cNvGraphicFramePr>
              <p:nvPr/>
            </p:nvGraphicFramePr>
            <p:xfrm>
              <a:off x="4807" y="3520"/>
              <a:ext cx="159" cy="248"/>
            </p:xfrm>
            <a:graphic>
              <a:graphicData uri="http://schemas.openxmlformats.org/presentationml/2006/ole">
                <mc:AlternateContent xmlns:mc="http://schemas.openxmlformats.org/markup-compatibility/2006">
                  <mc:Choice xmlns:v="urn:schemas-microsoft-com:vml" Requires="v">
                    <p:oleObj spid="_x0000_s83062" name="Equation" r:id="rId15" imgW="152280" imgH="228600" progId="Equation.DSMT4">
                      <p:embed/>
                    </p:oleObj>
                  </mc:Choice>
                  <mc:Fallback>
                    <p:oleObj name="Equation" r:id="rId15" imgW="152280" imgH="228600" progId="Equation.DSMT4">
                      <p:embed/>
                      <p:pic>
                        <p:nvPicPr>
                          <p:cNvPr id="246809"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07" y="3520"/>
                            <a:ext cx="15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6810" name="Group 26"/>
            <p:cNvGrpSpPr>
              <a:grpSpLocks/>
            </p:cNvGrpSpPr>
            <p:nvPr/>
          </p:nvGrpSpPr>
          <p:grpSpPr bwMode="auto">
            <a:xfrm>
              <a:off x="4662" y="2976"/>
              <a:ext cx="157" cy="528"/>
              <a:chOff x="4662" y="2976"/>
              <a:chExt cx="157" cy="528"/>
            </a:xfrm>
          </p:grpSpPr>
          <p:sp>
            <p:nvSpPr>
              <p:cNvPr id="246811" name="Line 27"/>
              <p:cNvSpPr>
                <a:spLocks noChangeShapeType="1"/>
              </p:cNvSpPr>
              <p:nvPr/>
            </p:nvSpPr>
            <p:spPr bwMode="auto">
              <a:xfrm flipV="1">
                <a:off x="4672" y="3168"/>
                <a:ext cx="0" cy="33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6812" name="Object 28"/>
              <p:cNvGraphicFramePr>
                <a:graphicFrameLocks noChangeAspect="1"/>
              </p:cNvGraphicFramePr>
              <p:nvPr/>
            </p:nvGraphicFramePr>
            <p:xfrm>
              <a:off x="4662" y="2976"/>
              <a:ext cx="157" cy="240"/>
            </p:xfrm>
            <a:graphic>
              <a:graphicData uri="http://schemas.openxmlformats.org/presentationml/2006/ole">
                <mc:AlternateContent xmlns:mc="http://schemas.openxmlformats.org/markup-compatibility/2006">
                  <mc:Choice xmlns:v="urn:schemas-microsoft-com:vml" Requires="v">
                    <p:oleObj spid="_x0000_s83063" name="Equation" r:id="rId17" imgW="152280" imgH="228600" progId="Equation.DSMT4">
                      <p:embed/>
                    </p:oleObj>
                  </mc:Choice>
                  <mc:Fallback>
                    <p:oleObj name="Equation" r:id="rId17" imgW="152280" imgH="228600" progId="Equation.DSMT4">
                      <p:embed/>
                      <p:pic>
                        <p:nvPicPr>
                          <p:cNvPr id="246812"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62" y="2976"/>
                            <a:ext cx="157"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246813" name="Group 29"/>
          <p:cNvGrpSpPr>
            <a:grpSpLocks/>
          </p:cNvGrpSpPr>
          <p:nvPr/>
        </p:nvGrpSpPr>
        <p:grpSpPr bwMode="auto">
          <a:xfrm rot="-1566282">
            <a:off x="6070600" y="3810000"/>
            <a:ext cx="2819400" cy="2286000"/>
            <a:chOff x="3744" y="2640"/>
            <a:chExt cx="1776" cy="1440"/>
          </a:xfrm>
        </p:grpSpPr>
        <p:sp>
          <p:nvSpPr>
            <p:cNvPr id="246814" name="Line 30"/>
            <p:cNvSpPr>
              <a:spLocks noChangeShapeType="1"/>
            </p:cNvSpPr>
            <p:nvPr/>
          </p:nvSpPr>
          <p:spPr bwMode="auto">
            <a:xfrm flipV="1">
              <a:off x="4422" y="2688"/>
              <a:ext cx="0" cy="1008"/>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815" name="Line 31"/>
            <p:cNvSpPr>
              <a:spLocks noChangeShapeType="1"/>
            </p:cNvSpPr>
            <p:nvPr/>
          </p:nvSpPr>
          <p:spPr bwMode="auto">
            <a:xfrm>
              <a:off x="4422" y="3696"/>
              <a:ext cx="810" cy="0"/>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816" name="Line 32"/>
            <p:cNvSpPr>
              <a:spLocks noChangeShapeType="1"/>
            </p:cNvSpPr>
            <p:nvPr/>
          </p:nvSpPr>
          <p:spPr bwMode="auto">
            <a:xfrm flipH="1">
              <a:off x="3936" y="3696"/>
              <a:ext cx="486" cy="336"/>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817" name="Text Box 33"/>
            <p:cNvSpPr txBox="1">
              <a:spLocks noChangeArrowheads="1"/>
            </p:cNvSpPr>
            <p:nvPr/>
          </p:nvSpPr>
          <p:spPr bwMode="auto">
            <a:xfrm>
              <a:off x="4176" y="264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600" i="1"/>
                <a:t>x</a:t>
              </a:r>
              <a:r>
                <a:rPr kumimoji="0" lang="en-US" altLang="zh-CN" sz="1600" baseline="-25000"/>
                <a:t>3</a:t>
              </a:r>
            </a:p>
          </p:txBody>
        </p:sp>
        <p:sp>
          <p:nvSpPr>
            <p:cNvPr id="246818" name="Text Box 34"/>
            <p:cNvSpPr txBox="1">
              <a:spLocks noChangeArrowheads="1"/>
            </p:cNvSpPr>
            <p:nvPr/>
          </p:nvSpPr>
          <p:spPr bwMode="auto">
            <a:xfrm>
              <a:off x="5232" y="3552"/>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i="1"/>
                <a:t>x</a:t>
              </a:r>
              <a:r>
                <a:rPr kumimoji="0" lang="en-US" altLang="zh-CN" sz="1800" i="1" baseline="-25000"/>
                <a:t>2</a:t>
              </a:r>
            </a:p>
          </p:txBody>
        </p:sp>
        <p:sp>
          <p:nvSpPr>
            <p:cNvPr id="246819" name="Text Box 35"/>
            <p:cNvSpPr txBox="1">
              <a:spLocks noChangeArrowheads="1"/>
            </p:cNvSpPr>
            <p:nvPr/>
          </p:nvSpPr>
          <p:spPr bwMode="auto">
            <a:xfrm>
              <a:off x="3744" y="3840"/>
              <a:ext cx="31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i="1"/>
                <a:t>x</a:t>
              </a:r>
              <a:r>
                <a:rPr kumimoji="0" lang="en-US" altLang="zh-CN" sz="2000" baseline="-25000"/>
                <a:t>1</a:t>
              </a:r>
            </a:p>
          </p:txBody>
        </p:sp>
      </p:grpSp>
      <p:grpSp>
        <p:nvGrpSpPr>
          <p:cNvPr id="246820" name="Group 36"/>
          <p:cNvGrpSpPr>
            <a:grpSpLocks/>
          </p:cNvGrpSpPr>
          <p:nvPr/>
        </p:nvGrpSpPr>
        <p:grpSpPr bwMode="auto">
          <a:xfrm>
            <a:off x="6934200" y="4953000"/>
            <a:ext cx="927100" cy="1311275"/>
            <a:chOff x="4368" y="3120"/>
            <a:chExt cx="584" cy="826"/>
          </a:xfrm>
        </p:grpSpPr>
        <p:grpSp>
          <p:nvGrpSpPr>
            <p:cNvPr id="246821" name="Group 37"/>
            <p:cNvGrpSpPr>
              <a:grpSpLocks/>
            </p:cNvGrpSpPr>
            <p:nvPr/>
          </p:nvGrpSpPr>
          <p:grpSpPr bwMode="auto">
            <a:xfrm>
              <a:off x="4488" y="3544"/>
              <a:ext cx="280" cy="402"/>
              <a:chOff x="4488" y="3544"/>
              <a:chExt cx="280" cy="402"/>
            </a:xfrm>
          </p:grpSpPr>
          <p:sp>
            <p:nvSpPr>
              <p:cNvPr id="246822" name="Line 38"/>
              <p:cNvSpPr>
                <a:spLocks noChangeShapeType="1"/>
              </p:cNvSpPr>
              <p:nvPr/>
            </p:nvSpPr>
            <p:spPr bwMode="auto">
              <a:xfrm rot="20036194" flipH="1">
                <a:off x="4488" y="3544"/>
                <a:ext cx="243" cy="168"/>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6823" name="Object 39"/>
              <p:cNvGraphicFramePr>
                <a:graphicFrameLocks noChangeAspect="1"/>
              </p:cNvGraphicFramePr>
              <p:nvPr/>
            </p:nvGraphicFramePr>
            <p:xfrm>
              <a:off x="4572" y="3648"/>
              <a:ext cx="196" cy="298"/>
            </p:xfrm>
            <a:graphic>
              <a:graphicData uri="http://schemas.openxmlformats.org/presentationml/2006/ole">
                <mc:AlternateContent xmlns:mc="http://schemas.openxmlformats.org/markup-compatibility/2006">
                  <mc:Choice xmlns:v="urn:schemas-microsoft-com:vml" Requires="v">
                    <p:oleObj spid="_x0000_s83064" name="Equation" r:id="rId19" imgW="152280" imgH="228600" progId="Equation.DSMT4">
                      <p:embed/>
                    </p:oleObj>
                  </mc:Choice>
                  <mc:Fallback>
                    <p:oleObj name="Equation" r:id="rId19" imgW="152280" imgH="228600" progId="Equation.DSMT4">
                      <p:embed/>
                      <p:pic>
                        <p:nvPicPr>
                          <p:cNvPr id="246823" name="Object 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 y="3648"/>
                            <a:ext cx="196"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6824" name="Group 40"/>
            <p:cNvGrpSpPr>
              <a:grpSpLocks/>
            </p:cNvGrpSpPr>
            <p:nvPr/>
          </p:nvGrpSpPr>
          <p:grpSpPr bwMode="auto">
            <a:xfrm>
              <a:off x="4669" y="3120"/>
              <a:ext cx="283" cy="340"/>
              <a:chOff x="4669" y="3120"/>
              <a:chExt cx="283" cy="340"/>
            </a:xfrm>
          </p:grpSpPr>
          <p:sp>
            <p:nvSpPr>
              <p:cNvPr id="246825" name="Line 41"/>
              <p:cNvSpPr>
                <a:spLocks noChangeShapeType="1"/>
              </p:cNvSpPr>
              <p:nvPr/>
            </p:nvSpPr>
            <p:spPr bwMode="auto">
              <a:xfrm rot="-2041665">
                <a:off x="4669" y="3420"/>
                <a:ext cx="283" cy="40"/>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6826" name="Object 42"/>
              <p:cNvGraphicFramePr>
                <a:graphicFrameLocks noChangeAspect="1"/>
              </p:cNvGraphicFramePr>
              <p:nvPr/>
            </p:nvGraphicFramePr>
            <p:xfrm>
              <a:off x="4752" y="3120"/>
              <a:ext cx="191" cy="295"/>
            </p:xfrm>
            <a:graphic>
              <a:graphicData uri="http://schemas.openxmlformats.org/presentationml/2006/ole">
                <mc:AlternateContent xmlns:mc="http://schemas.openxmlformats.org/markup-compatibility/2006">
                  <mc:Choice xmlns:v="urn:schemas-microsoft-com:vml" Requires="v">
                    <p:oleObj spid="_x0000_s83065" name="Equation" r:id="rId21" imgW="152280" imgH="228600" progId="Equation.DSMT4">
                      <p:embed/>
                    </p:oleObj>
                  </mc:Choice>
                  <mc:Fallback>
                    <p:oleObj name="Equation" r:id="rId21" imgW="152280" imgH="228600" progId="Equation.DSMT4">
                      <p:embed/>
                      <p:pic>
                        <p:nvPicPr>
                          <p:cNvPr id="246826" name="Object 4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52" y="3120"/>
                            <a:ext cx="191"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6827" name="Group 43"/>
            <p:cNvGrpSpPr>
              <a:grpSpLocks/>
            </p:cNvGrpSpPr>
            <p:nvPr/>
          </p:nvGrpSpPr>
          <p:grpSpPr bwMode="auto">
            <a:xfrm>
              <a:off x="4368" y="3120"/>
              <a:ext cx="280" cy="384"/>
              <a:chOff x="4368" y="3120"/>
              <a:chExt cx="280" cy="384"/>
            </a:xfrm>
          </p:grpSpPr>
          <p:sp>
            <p:nvSpPr>
              <p:cNvPr id="246828" name="Line 44"/>
              <p:cNvSpPr>
                <a:spLocks noChangeShapeType="1"/>
              </p:cNvSpPr>
              <p:nvPr/>
            </p:nvSpPr>
            <p:spPr bwMode="auto">
              <a:xfrm rot="-559866" flipH="1" flipV="1">
                <a:off x="4552" y="3216"/>
                <a:ext cx="96" cy="288"/>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6829" name="Object 45"/>
              <p:cNvGraphicFramePr>
                <a:graphicFrameLocks noChangeAspect="1"/>
              </p:cNvGraphicFramePr>
              <p:nvPr/>
            </p:nvGraphicFramePr>
            <p:xfrm>
              <a:off x="4368" y="3120"/>
              <a:ext cx="157" cy="240"/>
            </p:xfrm>
            <a:graphic>
              <a:graphicData uri="http://schemas.openxmlformats.org/presentationml/2006/ole">
                <mc:AlternateContent xmlns:mc="http://schemas.openxmlformats.org/markup-compatibility/2006">
                  <mc:Choice xmlns:v="urn:schemas-microsoft-com:vml" Requires="v">
                    <p:oleObj spid="_x0000_s83066" name="Equation" r:id="rId23" imgW="152280" imgH="228600" progId="Equation.DSMT4">
                      <p:embed/>
                    </p:oleObj>
                  </mc:Choice>
                  <mc:Fallback>
                    <p:oleObj name="Equation" r:id="rId23" imgW="152280" imgH="228600" progId="Equation.DSMT4">
                      <p:embed/>
                      <p:pic>
                        <p:nvPicPr>
                          <p:cNvPr id="246829" name="Object 4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68" y="3120"/>
                            <a:ext cx="157"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246830" name="Group 46"/>
          <p:cNvGrpSpPr>
            <a:grpSpLocks/>
          </p:cNvGrpSpPr>
          <p:nvPr/>
        </p:nvGrpSpPr>
        <p:grpSpPr bwMode="auto">
          <a:xfrm>
            <a:off x="6324600" y="3860800"/>
            <a:ext cx="2819400" cy="2286000"/>
            <a:chOff x="3744" y="2640"/>
            <a:chExt cx="1776" cy="1440"/>
          </a:xfrm>
        </p:grpSpPr>
        <p:sp>
          <p:nvSpPr>
            <p:cNvPr id="246831" name="Line 47"/>
            <p:cNvSpPr>
              <a:spLocks noChangeShapeType="1"/>
            </p:cNvSpPr>
            <p:nvPr/>
          </p:nvSpPr>
          <p:spPr bwMode="auto">
            <a:xfrm flipV="1">
              <a:off x="4422" y="2688"/>
              <a:ext cx="0" cy="1008"/>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832" name="Line 48"/>
            <p:cNvSpPr>
              <a:spLocks noChangeShapeType="1"/>
            </p:cNvSpPr>
            <p:nvPr/>
          </p:nvSpPr>
          <p:spPr bwMode="auto">
            <a:xfrm>
              <a:off x="4422" y="3696"/>
              <a:ext cx="810" cy="0"/>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833" name="Line 49"/>
            <p:cNvSpPr>
              <a:spLocks noChangeShapeType="1"/>
            </p:cNvSpPr>
            <p:nvPr/>
          </p:nvSpPr>
          <p:spPr bwMode="auto">
            <a:xfrm flipH="1">
              <a:off x="3936" y="3696"/>
              <a:ext cx="486" cy="336"/>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834" name="Text Box 50"/>
            <p:cNvSpPr txBox="1">
              <a:spLocks noChangeArrowheads="1"/>
            </p:cNvSpPr>
            <p:nvPr/>
          </p:nvSpPr>
          <p:spPr bwMode="auto">
            <a:xfrm>
              <a:off x="4176" y="264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600" i="1"/>
                <a:t>x</a:t>
              </a:r>
              <a:r>
                <a:rPr kumimoji="0" lang="en-US" altLang="zh-CN" sz="1600" baseline="-25000"/>
                <a:t>3</a:t>
              </a:r>
            </a:p>
          </p:txBody>
        </p:sp>
        <p:sp>
          <p:nvSpPr>
            <p:cNvPr id="246835" name="Text Box 51"/>
            <p:cNvSpPr txBox="1">
              <a:spLocks noChangeArrowheads="1"/>
            </p:cNvSpPr>
            <p:nvPr/>
          </p:nvSpPr>
          <p:spPr bwMode="auto">
            <a:xfrm>
              <a:off x="5232" y="3552"/>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i="1"/>
                <a:t>x</a:t>
              </a:r>
              <a:r>
                <a:rPr kumimoji="0" lang="en-US" altLang="zh-CN" sz="1800" i="1" baseline="-25000"/>
                <a:t>2</a:t>
              </a:r>
            </a:p>
          </p:txBody>
        </p:sp>
        <p:sp>
          <p:nvSpPr>
            <p:cNvPr id="246836" name="Text Box 52"/>
            <p:cNvSpPr txBox="1">
              <a:spLocks noChangeArrowheads="1"/>
            </p:cNvSpPr>
            <p:nvPr/>
          </p:nvSpPr>
          <p:spPr bwMode="auto">
            <a:xfrm>
              <a:off x="3744" y="3840"/>
              <a:ext cx="31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i="1"/>
                <a:t>x</a:t>
              </a:r>
              <a:r>
                <a:rPr kumimoji="0" lang="en-US" altLang="zh-CN" sz="2000" baseline="-25000"/>
                <a:t>1</a:t>
              </a:r>
            </a:p>
          </p:txBody>
        </p:sp>
      </p:grpSp>
    </p:spTree>
    <p:extLst>
      <p:ext uri="{BB962C8B-B14F-4D97-AF65-F5344CB8AC3E}">
        <p14:creationId xmlns:p14="http://schemas.microsoft.com/office/powerpoint/2010/main" val="1652381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7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467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468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68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468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46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990600" y="1066800"/>
            <a:ext cx="662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ahoma" panose="020B0604030504040204" pitchFamily="34" charset="0"/>
              </a:rPr>
              <a:t>1</a:t>
            </a:r>
            <a:r>
              <a:rPr lang="zh-CN" altLang="en-US" dirty="0" smtClean="0">
                <a:latin typeface="Tahoma" panose="020B0604030504040204" pitchFamily="34" charset="0"/>
              </a:rPr>
              <a:t>.</a:t>
            </a:r>
            <a:r>
              <a:rPr lang="en-US" altLang="zh-CN" dirty="0" smtClean="0">
                <a:latin typeface="Tahoma" panose="020B0604030504040204" pitchFamily="34" charset="0"/>
              </a:rPr>
              <a:t>6</a:t>
            </a:r>
            <a:r>
              <a:rPr lang="zh-CN" altLang="en-US" dirty="0" smtClean="0">
                <a:latin typeface="Tahoma" panose="020B0604030504040204" pitchFamily="34" charset="0"/>
              </a:rPr>
              <a:t>.</a:t>
            </a:r>
            <a:r>
              <a:rPr lang="zh-CN" altLang="en-US" dirty="0">
                <a:latin typeface="Tahoma" panose="020B0604030504040204" pitchFamily="34" charset="0"/>
              </a:rPr>
              <a:t>1 坐标系的变换关系</a:t>
            </a:r>
            <a:endParaRPr lang="en-US" altLang="zh-CN" dirty="0">
              <a:latin typeface="Tahoma" panose="020B0604030504040204" pitchFamily="34" charset="0"/>
            </a:endParaRPr>
          </a:p>
        </p:txBody>
      </p:sp>
      <p:graphicFrame>
        <p:nvGraphicFramePr>
          <p:cNvPr id="138243" name="Group 3"/>
          <p:cNvGraphicFramePr>
            <a:graphicFrameLocks noGrp="1"/>
          </p:cNvGraphicFramePr>
          <p:nvPr/>
        </p:nvGraphicFramePr>
        <p:xfrm>
          <a:off x="1600200" y="3048000"/>
          <a:ext cx="6096000" cy="2742819"/>
        </p:xfrm>
        <a:graphic>
          <a:graphicData uri="http://schemas.openxmlformats.org/drawingml/2006/table">
            <a:tbl>
              <a:tblPr/>
              <a:tblGrid>
                <a:gridCol w="1524000">
                  <a:extLst>
                    <a:ext uri="{9D8B030D-6E8A-4147-A177-3AD203B41FA5}">
                      <a16:colId xmlns:a16="http://schemas.microsoft.com/office/drawing/2014/main" val="2910933442"/>
                    </a:ext>
                  </a:extLst>
                </a:gridCol>
                <a:gridCol w="1524000">
                  <a:extLst>
                    <a:ext uri="{9D8B030D-6E8A-4147-A177-3AD203B41FA5}">
                      <a16:colId xmlns:a16="http://schemas.microsoft.com/office/drawing/2014/main" val="465456499"/>
                    </a:ext>
                  </a:extLst>
                </a:gridCol>
                <a:gridCol w="1524000">
                  <a:extLst>
                    <a:ext uri="{9D8B030D-6E8A-4147-A177-3AD203B41FA5}">
                      <a16:colId xmlns:a16="http://schemas.microsoft.com/office/drawing/2014/main" val="3396315589"/>
                    </a:ext>
                  </a:extLst>
                </a:gridCol>
                <a:gridCol w="1524000">
                  <a:extLst>
                    <a:ext uri="{9D8B030D-6E8A-4147-A177-3AD203B41FA5}">
                      <a16:colId xmlns:a16="http://schemas.microsoft.com/office/drawing/2014/main" val="1489299301"/>
                    </a:ext>
                  </a:extLst>
                </a:gridCol>
              </a:tblGrid>
              <a:tr h="5334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旧</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新</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46280239"/>
                  </a:ext>
                </a:extLst>
              </a:tr>
              <a:tr h="676275">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21995832"/>
                  </a:ext>
                </a:extLst>
              </a:tr>
              <a:tr h="6858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32430013"/>
                  </a:ext>
                </a:extLst>
              </a:tr>
              <a:tr h="685800">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78142046"/>
                  </a:ext>
                </a:extLst>
              </a:tr>
            </a:tbl>
          </a:graphicData>
        </a:graphic>
      </p:graphicFrame>
      <p:graphicFrame>
        <p:nvGraphicFramePr>
          <p:cNvPr id="138275" name="Object 35"/>
          <p:cNvGraphicFramePr>
            <a:graphicFrameLocks noChangeAspect="1"/>
          </p:cNvGraphicFramePr>
          <p:nvPr/>
        </p:nvGraphicFramePr>
        <p:xfrm>
          <a:off x="3657600" y="3124200"/>
          <a:ext cx="376238" cy="533400"/>
        </p:xfrm>
        <a:graphic>
          <a:graphicData uri="http://schemas.openxmlformats.org/presentationml/2006/ole">
            <mc:AlternateContent xmlns:mc="http://schemas.openxmlformats.org/markup-compatibility/2006">
              <mc:Choice xmlns:v="urn:schemas-microsoft-com:vml" Requires="v">
                <p:oleObj spid="_x0000_s84212" name="Equation" r:id="rId3" imgW="152280" imgH="215640" progId="Equation.3">
                  <p:embed/>
                </p:oleObj>
              </mc:Choice>
              <mc:Fallback>
                <p:oleObj name="Equation" r:id="rId3" imgW="152280" imgH="215640" progId="Equation.3">
                  <p:embed/>
                  <p:pic>
                    <p:nvPicPr>
                      <p:cNvPr id="138275"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124200"/>
                        <a:ext cx="3762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76" name="Object 36"/>
          <p:cNvGraphicFramePr>
            <a:graphicFrameLocks noChangeAspect="1"/>
          </p:cNvGraphicFramePr>
          <p:nvPr/>
        </p:nvGraphicFramePr>
        <p:xfrm>
          <a:off x="5241925" y="3124200"/>
          <a:ext cx="407988" cy="533400"/>
        </p:xfrm>
        <a:graphic>
          <a:graphicData uri="http://schemas.openxmlformats.org/presentationml/2006/ole">
            <mc:AlternateContent xmlns:mc="http://schemas.openxmlformats.org/markup-compatibility/2006">
              <mc:Choice xmlns:v="urn:schemas-microsoft-com:vml" Requires="v">
                <p:oleObj spid="_x0000_s84213" name="Equation" r:id="rId5" imgW="164880" imgH="215640" progId="Equation.3">
                  <p:embed/>
                </p:oleObj>
              </mc:Choice>
              <mc:Fallback>
                <p:oleObj name="Equation" r:id="rId5" imgW="164880" imgH="215640" progId="Equation.3">
                  <p:embed/>
                  <p:pic>
                    <p:nvPicPr>
                      <p:cNvPr id="138276"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1925" y="3124200"/>
                        <a:ext cx="4079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77" name="Object 37"/>
          <p:cNvGraphicFramePr>
            <a:graphicFrameLocks noChangeAspect="1"/>
          </p:cNvGraphicFramePr>
          <p:nvPr/>
        </p:nvGraphicFramePr>
        <p:xfrm>
          <a:off x="6765925" y="3124200"/>
          <a:ext cx="407988" cy="533400"/>
        </p:xfrm>
        <a:graphic>
          <a:graphicData uri="http://schemas.openxmlformats.org/presentationml/2006/ole">
            <mc:AlternateContent xmlns:mc="http://schemas.openxmlformats.org/markup-compatibility/2006">
              <mc:Choice xmlns:v="urn:schemas-microsoft-com:vml" Requires="v">
                <p:oleObj spid="_x0000_s84214" name="Equation" r:id="rId7" imgW="164880" imgH="215640" progId="Equation.3">
                  <p:embed/>
                </p:oleObj>
              </mc:Choice>
              <mc:Fallback>
                <p:oleObj name="Equation" r:id="rId7" imgW="164880" imgH="215640" progId="Equation.3">
                  <p:embed/>
                  <p:pic>
                    <p:nvPicPr>
                      <p:cNvPr id="138277"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5925" y="3124200"/>
                        <a:ext cx="4079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78" name="Object 38"/>
          <p:cNvGraphicFramePr>
            <a:graphicFrameLocks noChangeAspect="1"/>
          </p:cNvGraphicFramePr>
          <p:nvPr/>
        </p:nvGraphicFramePr>
        <p:xfrm>
          <a:off x="2117725" y="3810000"/>
          <a:ext cx="407988" cy="533400"/>
        </p:xfrm>
        <a:graphic>
          <a:graphicData uri="http://schemas.openxmlformats.org/presentationml/2006/ole">
            <mc:AlternateContent xmlns:mc="http://schemas.openxmlformats.org/markup-compatibility/2006">
              <mc:Choice xmlns:v="urn:schemas-microsoft-com:vml" Requires="v">
                <p:oleObj spid="_x0000_s84215" name="Equation" r:id="rId8" imgW="164880" imgH="215640" progId="Equation.3">
                  <p:embed/>
                </p:oleObj>
              </mc:Choice>
              <mc:Fallback>
                <p:oleObj name="Equation" r:id="rId8" imgW="164880" imgH="215640" progId="Equation.3">
                  <p:embed/>
                  <p:pic>
                    <p:nvPicPr>
                      <p:cNvPr id="138278" name="Object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7725" y="3810000"/>
                        <a:ext cx="4079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79" name="Object 39"/>
          <p:cNvGraphicFramePr>
            <a:graphicFrameLocks noChangeAspect="1"/>
          </p:cNvGraphicFramePr>
          <p:nvPr/>
        </p:nvGraphicFramePr>
        <p:xfrm>
          <a:off x="2087563" y="4495800"/>
          <a:ext cx="469900" cy="533400"/>
        </p:xfrm>
        <a:graphic>
          <a:graphicData uri="http://schemas.openxmlformats.org/presentationml/2006/ole">
            <mc:AlternateContent xmlns:mc="http://schemas.openxmlformats.org/markup-compatibility/2006">
              <mc:Choice xmlns:v="urn:schemas-microsoft-com:vml" Requires="v">
                <p:oleObj spid="_x0000_s84216" name="Equation" r:id="rId10" imgW="190440" imgH="215640" progId="Equation.3">
                  <p:embed/>
                </p:oleObj>
              </mc:Choice>
              <mc:Fallback>
                <p:oleObj name="Equation" r:id="rId10" imgW="190440" imgH="215640" progId="Equation.3">
                  <p:embed/>
                  <p:pic>
                    <p:nvPicPr>
                      <p:cNvPr id="138279"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7563" y="4495800"/>
                        <a:ext cx="4699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80" name="Object 40"/>
          <p:cNvGraphicFramePr>
            <a:graphicFrameLocks noChangeAspect="1"/>
          </p:cNvGraphicFramePr>
          <p:nvPr/>
        </p:nvGraphicFramePr>
        <p:xfrm>
          <a:off x="2103438" y="5165725"/>
          <a:ext cx="438150" cy="565150"/>
        </p:xfrm>
        <a:graphic>
          <a:graphicData uri="http://schemas.openxmlformats.org/presentationml/2006/ole">
            <mc:AlternateContent xmlns:mc="http://schemas.openxmlformats.org/markup-compatibility/2006">
              <mc:Choice xmlns:v="urn:schemas-microsoft-com:vml" Requires="v">
                <p:oleObj spid="_x0000_s84217" name="Equation" r:id="rId12" imgW="177480" imgH="228600" progId="Equation.3">
                  <p:embed/>
                </p:oleObj>
              </mc:Choice>
              <mc:Fallback>
                <p:oleObj name="Equation" r:id="rId12" imgW="177480" imgH="228600" progId="Equation.3">
                  <p:embed/>
                  <p:pic>
                    <p:nvPicPr>
                      <p:cNvPr id="138280" name="Object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03438" y="5165725"/>
                        <a:ext cx="4381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81" name="Object 41"/>
          <p:cNvGraphicFramePr>
            <a:graphicFrameLocks noChangeAspect="1"/>
          </p:cNvGraphicFramePr>
          <p:nvPr/>
        </p:nvGraphicFramePr>
        <p:xfrm>
          <a:off x="3581400" y="3810000"/>
          <a:ext cx="609600" cy="546100"/>
        </p:xfrm>
        <a:graphic>
          <a:graphicData uri="http://schemas.openxmlformats.org/presentationml/2006/ole">
            <mc:AlternateContent xmlns:mc="http://schemas.openxmlformats.org/markup-compatibility/2006">
              <mc:Choice xmlns:v="urn:schemas-microsoft-com:vml" Requires="v">
                <p:oleObj spid="_x0000_s84218" name="Equation" r:id="rId14" imgW="241200" imgH="215640" progId="Equation.3">
                  <p:embed/>
                </p:oleObj>
              </mc:Choice>
              <mc:Fallback>
                <p:oleObj name="Equation" r:id="rId14" imgW="241200" imgH="215640" progId="Equation.3">
                  <p:embed/>
                  <p:pic>
                    <p:nvPicPr>
                      <p:cNvPr id="138281" name="Object 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81400" y="3810000"/>
                        <a:ext cx="6096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82" name="Object 42"/>
          <p:cNvGraphicFramePr>
            <a:graphicFrameLocks noChangeAspect="1"/>
          </p:cNvGraphicFramePr>
          <p:nvPr/>
        </p:nvGraphicFramePr>
        <p:xfrm>
          <a:off x="3581400" y="4495800"/>
          <a:ext cx="609600" cy="546100"/>
        </p:xfrm>
        <a:graphic>
          <a:graphicData uri="http://schemas.openxmlformats.org/presentationml/2006/ole">
            <mc:AlternateContent xmlns:mc="http://schemas.openxmlformats.org/markup-compatibility/2006">
              <mc:Choice xmlns:v="urn:schemas-microsoft-com:vml" Requires="v">
                <p:oleObj spid="_x0000_s84219" name="Equation" r:id="rId16" imgW="241200" imgH="215640" progId="Equation.3">
                  <p:embed/>
                </p:oleObj>
              </mc:Choice>
              <mc:Fallback>
                <p:oleObj name="Equation" r:id="rId16" imgW="241200" imgH="215640" progId="Equation.3">
                  <p:embed/>
                  <p:pic>
                    <p:nvPicPr>
                      <p:cNvPr id="138282" name="Object 4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81400" y="4495800"/>
                        <a:ext cx="6096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83" name="Object 43"/>
          <p:cNvGraphicFramePr>
            <a:graphicFrameLocks noChangeAspect="1"/>
          </p:cNvGraphicFramePr>
          <p:nvPr/>
        </p:nvGraphicFramePr>
        <p:xfrm>
          <a:off x="5029200" y="3810000"/>
          <a:ext cx="609600" cy="546100"/>
        </p:xfrm>
        <a:graphic>
          <a:graphicData uri="http://schemas.openxmlformats.org/presentationml/2006/ole">
            <mc:AlternateContent xmlns:mc="http://schemas.openxmlformats.org/markup-compatibility/2006">
              <mc:Choice xmlns:v="urn:schemas-microsoft-com:vml" Requires="v">
                <p:oleObj spid="_x0000_s84220" name="Equation" r:id="rId18" imgW="241200" imgH="215640" progId="Equation.3">
                  <p:embed/>
                </p:oleObj>
              </mc:Choice>
              <mc:Fallback>
                <p:oleObj name="Equation" r:id="rId18" imgW="241200" imgH="215640" progId="Equation.3">
                  <p:embed/>
                  <p:pic>
                    <p:nvPicPr>
                      <p:cNvPr id="138283" name="Object 4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29200" y="3810000"/>
                        <a:ext cx="6096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84" name="Object 44"/>
          <p:cNvGraphicFramePr>
            <a:graphicFrameLocks noChangeAspect="1"/>
          </p:cNvGraphicFramePr>
          <p:nvPr/>
        </p:nvGraphicFramePr>
        <p:xfrm>
          <a:off x="6553200" y="3794125"/>
          <a:ext cx="609600" cy="577850"/>
        </p:xfrm>
        <a:graphic>
          <a:graphicData uri="http://schemas.openxmlformats.org/presentationml/2006/ole">
            <mc:AlternateContent xmlns:mc="http://schemas.openxmlformats.org/markup-compatibility/2006">
              <mc:Choice xmlns:v="urn:schemas-microsoft-com:vml" Requires="v">
                <p:oleObj spid="_x0000_s84221" name="Equation" r:id="rId20" imgW="241200" imgH="228600" progId="Equation.3">
                  <p:embed/>
                </p:oleObj>
              </mc:Choice>
              <mc:Fallback>
                <p:oleObj name="Equation" r:id="rId20" imgW="241200" imgH="228600" progId="Equation.3">
                  <p:embed/>
                  <p:pic>
                    <p:nvPicPr>
                      <p:cNvPr id="138284" name="Object 4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53200" y="3794125"/>
                        <a:ext cx="6096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85" name="Object 45"/>
          <p:cNvGraphicFramePr>
            <a:graphicFrameLocks noChangeAspect="1"/>
          </p:cNvGraphicFramePr>
          <p:nvPr/>
        </p:nvGraphicFramePr>
        <p:xfrm>
          <a:off x="5029200" y="4495800"/>
          <a:ext cx="762000" cy="534988"/>
        </p:xfrm>
        <a:graphic>
          <a:graphicData uri="http://schemas.openxmlformats.org/presentationml/2006/ole">
            <mc:AlternateContent xmlns:mc="http://schemas.openxmlformats.org/markup-compatibility/2006">
              <mc:Choice xmlns:v="urn:schemas-microsoft-com:vml" Requires="v">
                <p:oleObj spid="_x0000_s84222" name="Equation" r:id="rId22" imgW="253800" imgH="215640" progId="Equation.3">
                  <p:embed/>
                </p:oleObj>
              </mc:Choice>
              <mc:Fallback>
                <p:oleObj name="Equation" r:id="rId22" imgW="253800" imgH="215640" progId="Equation.3">
                  <p:embed/>
                  <p:pic>
                    <p:nvPicPr>
                      <p:cNvPr id="138285" name="Object 4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29200" y="4495800"/>
                        <a:ext cx="762000"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86" name="Object 46"/>
          <p:cNvGraphicFramePr>
            <a:graphicFrameLocks noChangeAspect="1"/>
          </p:cNvGraphicFramePr>
          <p:nvPr/>
        </p:nvGraphicFramePr>
        <p:xfrm>
          <a:off x="3581400" y="5181600"/>
          <a:ext cx="609600" cy="577850"/>
        </p:xfrm>
        <a:graphic>
          <a:graphicData uri="http://schemas.openxmlformats.org/presentationml/2006/ole">
            <mc:AlternateContent xmlns:mc="http://schemas.openxmlformats.org/markup-compatibility/2006">
              <mc:Choice xmlns:v="urn:schemas-microsoft-com:vml" Requires="v">
                <p:oleObj spid="_x0000_s84223" name="Equation" r:id="rId24" imgW="241200" imgH="228600" progId="Equation.3">
                  <p:embed/>
                </p:oleObj>
              </mc:Choice>
              <mc:Fallback>
                <p:oleObj name="Equation" r:id="rId24" imgW="241200" imgH="228600" progId="Equation.3">
                  <p:embed/>
                  <p:pic>
                    <p:nvPicPr>
                      <p:cNvPr id="138286" name="Object 4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81400" y="5181600"/>
                        <a:ext cx="6096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87" name="Object 47"/>
          <p:cNvGraphicFramePr>
            <a:graphicFrameLocks noChangeAspect="1"/>
          </p:cNvGraphicFramePr>
          <p:nvPr/>
        </p:nvGraphicFramePr>
        <p:xfrm>
          <a:off x="5029200" y="5181600"/>
          <a:ext cx="641350" cy="565150"/>
        </p:xfrm>
        <a:graphic>
          <a:graphicData uri="http://schemas.openxmlformats.org/presentationml/2006/ole">
            <mc:AlternateContent xmlns:mc="http://schemas.openxmlformats.org/markup-compatibility/2006">
              <mc:Choice xmlns:v="urn:schemas-microsoft-com:vml" Requires="v">
                <p:oleObj spid="_x0000_s84224" name="Equation" r:id="rId26" imgW="253800" imgH="228600" progId="Equation.3">
                  <p:embed/>
                </p:oleObj>
              </mc:Choice>
              <mc:Fallback>
                <p:oleObj name="Equation" r:id="rId26" imgW="253800" imgH="228600" progId="Equation.3">
                  <p:embed/>
                  <p:pic>
                    <p:nvPicPr>
                      <p:cNvPr id="138287" name="Object 4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029200" y="5181600"/>
                        <a:ext cx="6413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88" name="Object 48"/>
          <p:cNvGraphicFramePr>
            <a:graphicFrameLocks noChangeAspect="1"/>
          </p:cNvGraphicFramePr>
          <p:nvPr/>
        </p:nvGraphicFramePr>
        <p:xfrm>
          <a:off x="6537325" y="4479925"/>
          <a:ext cx="641350" cy="577850"/>
        </p:xfrm>
        <a:graphic>
          <a:graphicData uri="http://schemas.openxmlformats.org/presentationml/2006/ole">
            <mc:AlternateContent xmlns:mc="http://schemas.openxmlformats.org/markup-compatibility/2006">
              <mc:Choice xmlns:v="urn:schemas-microsoft-com:vml" Requires="v">
                <p:oleObj spid="_x0000_s84225" name="Equation" r:id="rId28" imgW="253800" imgH="228600" progId="Equation.3">
                  <p:embed/>
                </p:oleObj>
              </mc:Choice>
              <mc:Fallback>
                <p:oleObj name="Equation" r:id="rId28" imgW="253800" imgH="228600" progId="Equation.3">
                  <p:embed/>
                  <p:pic>
                    <p:nvPicPr>
                      <p:cNvPr id="138288" name="Object 4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537325" y="4479925"/>
                        <a:ext cx="64135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89" name="Object 49"/>
          <p:cNvGraphicFramePr>
            <a:graphicFrameLocks noChangeAspect="1"/>
          </p:cNvGraphicFramePr>
          <p:nvPr/>
        </p:nvGraphicFramePr>
        <p:xfrm>
          <a:off x="6553200" y="5181600"/>
          <a:ext cx="642938" cy="577850"/>
        </p:xfrm>
        <a:graphic>
          <a:graphicData uri="http://schemas.openxmlformats.org/presentationml/2006/ole">
            <mc:AlternateContent xmlns:mc="http://schemas.openxmlformats.org/markup-compatibility/2006">
              <mc:Choice xmlns:v="urn:schemas-microsoft-com:vml" Requires="v">
                <p:oleObj spid="_x0000_s84226" name="Equation" r:id="rId30" imgW="253800" imgH="228600" progId="Equation.3">
                  <p:embed/>
                </p:oleObj>
              </mc:Choice>
              <mc:Fallback>
                <p:oleObj name="Equation" r:id="rId30" imgW="253800" imgH="228600" progId="Equation.3">
                  <p:embed/>
                  <p:pic>
                    <p:nvPicPr>
                      <p:cNvPr id="138289" name="Object 4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553200" y="5181600"/>
                        <a:ext cx="642938"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90" name="Object 50"/>
          <p:cNvGraphicFramePr>
            <a:graphicFrameLocks noChangeAspect="1"/>
          </p:cNvGraphicFramePr>
          <p:nvPr/>
        </p:nvGraphicFramePr>
        <p:xfrm>
          <a:off x="1547813" y="2060575"/>
          <a:ext cx="3829050" cy="636588"/>
        </p:xfrm>
        <a:graphic>
          <a:graphicData uri="http://schemas.openxmlformats.org/presentationml/2006/ole">
            <mc:AlternateContent xmlns:mc="http://schemas.openxmlformats.org/markup-compatibility/2006">
              <mc:Choice xmlns:v="urn:schemas-microsoft-com:vml" Requires="v">
                <p:oleObj spid="_x0000_s84227" name="Equation" r:id="rId32" imgW="1447560" imgH="241200" progId="Equation.3">
                  <p:embed/>
                </p:oleObj>
              </mc:Choice>
              <mc:Fallback>
                <p:oleObj name="Equation" r:id="rId32" imgW="1447560" imgH="241200" progId="Equation.3">
                  <p:embed/>
                  <p:pic>
                    <p:nvPicPr>
                      <p:cNvPr id="138290" name="Object 5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547813" y="2060575"/>
                        <a:ext cx="382905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8325" name="Group 85"/>
          <p:cNvGrpSpPr>
            <a:grpSpLocks/>
          </p:cNvGrpSpPr>
          <p:nvPr/>
        </p:nvGrpSpPr>
        <p:grpSpPr bwMode="auto">
          <a:xfrm>
            <a:off x="5638800" y="365125"/>
            <a:ext cx="3073400" cy="2454275"/>
            <a:chOff x="3552" y="230"/>
            <a:chExt cx="1936" cy="1546"/>
          </a:xfrm>
        </p:grpSpPr>
        <p:grpSp>
          <p:nvGrpSpPr>
            <p:cNvPr id="138291" name="Group 51"/>
            <p:cNvGrpSpPr>
              <a:grpSpLocks/>
            </p:cNvGrpSpPr>
            <p:nvPr/>
          </p:nvGrpSpPr>
          <p:grpSpPr bwMode="auto">
            <a:xfrm>
              <a:off x="3712" y="278"/>
              <a:ext cx="1776" cy="1440"/>
              <a:chOff x="3744" y="2640"/>
              <a:chExt cx="1776" cy="1440"/>
            </a:xfrm>
          </p:grpSpPr>
          <p:sp>
            <p:nvSpPr>
              <p:cNvPr id="138292" name="Line 52"/>
              <p:cNvSpPr>
                <a:spLocks noChangeShapeType="1"/>
              </p:cNvSpPr>
              <p:nvPr/>
            </p:nvSpPr>
            <p:spPr bwMode="auto">
              <a:xfrm flipV="1">
                <a:off x="4422" y="2688"/>
                <a:ext cx="0" cy="1008"/>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93" name="Line 53"/>
              <p:cNvSpPr>
                <a:spLocks noChangeShapeType="1"/>
              </p:cNvSpPr>
              <p:nvPr/>
            </p:nvSpPr>
            <p:spPr bwMode="auto">
              <a:xfrm>
                <a:off x="4422" y="3696"/>
                <a:ext cx="810" cy="0"/>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94" name="Line 54"/>
              <p:cNvSpPr>
                <a:spLocks noChangeShapeType="1"/>
              </p:cNvSpPr>
              <p:nvPr/>
            </p:nvSpPr>
            <p:spPr bwMode="auto">
              <a:xfrm flipH="1">
                <a:off x="3936" y="3696"/>
                <a:ext cx="486" cy="336"/>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295" name="Text Box 55"/>
              <p:cNvSpPr txBox="1">
                <a:spLocks noChangeArrowheads="1"/>
              </p:cNvSpPr>
              <p:nvPr/>
            </p:nvSpPr>
            <p:spPr bwMode="auto">
              <a:xfrm>
                <a:off x="4176" y="264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600" i="1"/>
                  <a:t>x</a:t>
                </a:r>
                <a:r>
                  <a:rPr kumimoji="0" lang="en-US" altLang="zh-CN" sz="1600" baseline="-25000"/>
                  <a:t>3</a:t>
                </a:r>
              </a:p>
            </p:txBody>
          </p:sp>
          <p:sp>
            <p:nvSpPr>
              <p:cNvPr id="138296" name="Text Box 56"/>
              <p:cNvSpPr txBox="1">
                <a:spLocks noChangeArrowheads="1"/>
              </p:cNvSpPr>
              <p:nvPr/>
            </p:nvSpPr>
            <p:spPr bwMode="auto">
              <a:xfrm>
                <a:off x="5232" y="3552"/>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i="1"/>
                  <a:t>x</a:t>
                </a:r>
                <a:r>
                  <a:rPr kumimoji="0" lang="en-US" altLang="zh-CN" sz="1800" i="1" baseline="-25000"/>
                  <a:t>2</a:t>
                </a:r>
              </a:p>
            </p:txBody>
          </p:sp>
          <p:sp>
            <p:nvSpPr>
              <p:cNvPr id="138297" name="Text Box 57"/>
              <p:cNvSpPr txBox="1">
                <a:spLocks noChangeArrowheads="1"/>
              </p:cNvSpPr>
              <p:nvPr/>
            </p:nvSpPr>
            <p:spPr bwMode="auto">
              <a:xfrm>
                <a:off x="3744" y="3840"/>
                <a:ext cx="31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i="1"/>
                  <a:t>x</a:t>
                </a:r>
                <a:r>
                  <a:rPr kumimoji="0" lang="en-US" altLang="zh-CN" sz="2000" baseline="-25000"/>
                  <a:t>1</a:t>
                </a:r>
              </a:p>
            </p:txBody>
          </p:sp>
        </p:grpSp>
        <p:grpSp>
          <p:nvGrpSpPr>
            <p:cNvPr id="138298" name="Group 58"/>
            <p:cNvGrpSpPr>
              <a:grpSpLocks/>
            </p:cNvGrpSpPr>
            <p:nvPr/>
          </p:nvGrpSpPr>
          <p:grpSpPr bwMode="auto">
            <a:xfrm>
              <a:off x="4008" y="806"/>
              <a:ext cx="686" cy="792"/>
              <a:chOff x="4280" y="2976"/>
              <a:chExt cx="686" cy="792"/>
            </a:xfrm>
          </p:grpSpPr>
          <p:grpSp>
            <p:nvGrpSpPr>
              <p:cNvPr id="138299" name="Group 59"/>
              <p:cNvGrpSpPr>
                <a:grpSpLocks/>
              </p:cNvGrpSpPr>
              <p:nvPr/>
            </p:nvGrpSpPr>
            <p:grpSpPr bwMode="auto">
              <a:xfrm>
                <a:off x="4280" y="3408"/>
                <a:ext cx="382" cy="299"/>
                <a:chOff x="4280" y="3408"/>
                <a:chExt cx="382" cy="299"/>
              </a:xfrm>
            </p:grpSpPr>
            <p:sp>
              <p:nvSpPr>
                <p:cNvPr id="138300" name="Line 60"/>
                <p:cNvSpPr>
                  <a:spLocks noChangeShapeType="1"/>
                </p:cNvSpPr>
                <p:nvPr/>
              </p:nvSpPr>
              <p:spPr bwMode="auto">
                <a:xfrm flipH="1">
                  <a:off x="4419" y="3504"/>
                  <a:ext cx="243" cy="16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8301" name="Object 61"/>
                <p:cNvGraphicFramePr>
                  <a:graphicFrameLocks noChangeAspect="1"/>
                </p:cNvGraphicFramePr>
                <p:nvPr/>
              </p:nvGraphicFramePr>
              <p:xfrm>
                <a:off x="4280" y="3408"/>
                <a:ext cx="180" cy="299"/>
              </p:xfrm>
              <a:graphic>
                <a:graphicData uri="http://schemas.openxmlformats.org/presentationml/2006/ole">
                  <mc:AlternateContent xmlns:mc="http://schemas.openxmlformats.org/markup-compatibility/2006">
                    <mc:Choice xmlns:v="urn:schemas-microsoft-com:vml" Requires="v">
                      <p:oleObj spid="_x0000_s84228" name="Equation" r:id="rId34" imgW="139680" imgH="228600" progId="Equation.DSMT4">
                        <p:embed/>
                      </p:oleObj>
                    </mc:Choice>
                    <mc:Fallback>
                      <p:oleObj name="Equation" r:id="rId34" imgW="139680" imgH="228600" progId="Equation.DSMT4">
                        <p:embed/>
                        <p:pic>
                          <p:nvPicPr>
                            <p:cNvPr id="138301" name="Object 6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280" y="3408"/>
                              <a:ext cx="18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8302" name="Group 62"/>
              <p:cNvGrpSpPr>
                <a:grpSpLocks/>
              </p:cNvGrpSpPr>
              <p:nvPr/>
            </p:nvGrpSpPr>
            <p:grpSpPr bwMode="auto">
              <a:xfrm>
                <a:off x="4672" y="3504"/>
                <a:ext cx="294" cy="264"/>
                <a:chOff x="4672" y="3504"/>
                <a:chExt cx="294" cy="264"/>
              </a:xfrm>
            </p:grpSpPr>
            <p:sp>
              <p:nvSpPr>
                <p:cNvPr id="138303" name="Line 63"/>
                <p:cNvSpPr>
                  <a:spLocks noChangeShapeType="1"/>
                </p:cNvSpPr>
                <p:nvPr/>
              </p:nvSpPr>
              <p:spPr bwMode="auto">
                <a:xfrm>
                  <a:off x="4672" y="3504"/>
                  <a:ext cx="28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8304" name="Object 64"/>
                <p:cNvGraphicFramePr>
                  <a:graphicFrameLocks noChangeAspect="1"/>
                </p:cNvGraphicFramePr>
                <p:nvPr/>
              </p:nvGraphicFramePr>
              <p:xfrm>
                <a:off x="4807" y="3520"/>
                <a:ext cx="159" cy="248"/>
              </p:xfrm>
              <a:graphic>
                <a:graphicData uri="http://schemas.openxmlformats.org/presentationml/2006/ole">
                  <mc:AlternateContent xmlns:mc="http://schemas.openxmlformats.org/markup-compatibility/2006">
                    <mc:Choice xmlns:v="urn:schemas-microsoft-com:vml" Requires="v">
                      <p:oleObj spid="_x0000_s84229" name="Equation" r:id="rId36" imgW="152280" imgH="228600" progId="Equation.DSMT4">
                        <p:embed/>
                      </p:oleObj>
                    </mc:Choice>
                    <mc:Fallback>
                      <p:oleObj name="Equation" r:id="rId36" imgW="152280" imgH="228600" progId="Equation.DSMT4">
                        <p:embed/>
                        <p:pic>
                          <p:nvPicPr>
                            <p:cNvPr id="138304" name="Object 6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807" y="3520"/>
                              <a:ext cx="15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8305" name="Group 65"/>
              <p:cNvGrpSpPr>
                <a:grpSpLocks/>
              </p:cNvGrpSpPr>
              <p:nvPr/>
            </p:nvGrpSpPr>
            <p:grpSpPr bwMode="auto">
              <a:xfrm>
                <a:off x="4662" y="2976"/>
                <a:ext cx="157" cy="528"/>
                <a:chOff x="4662" y="2976"/>
                <a:chExt cx="157" cy="528"/>
              </a:xfrm>
            </p:grpSpPr>
            <p:sp>
              <p:nvSpPr>
                <p:cNvPr id="138306" name="Line 66"/>
                <p:cNvSpPr>
                  <a:spLocks noChangeShapeType="1"/>
                </p:cNvSpPr>
                <p:nvPr/>
              </p:nvSpPr>
              <p:spPr bwMode="auto">
                <a:xfrm flipV="1">
                  <a:off x="4672" y="3168"/>
                  <a:ext cx="0" cy="33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8307" name="Object 67"/>
                <p:cNvGraphicFramePr>
                  <a:graphicFrameLocks noChangeAspect="1"/>
                </p:cNvGraphicFramePr>
                <p:nvPr/>
              </p:nvGraphicFramePr>
              <p:xfrm>
                <a:off x="4662" y="2976"/>
                <a:ext cx="157" cy="240"/>
              </p:xfrm>
              <a:graphic>
                <a:graphicData uri="http://schemas.openxmlformats.org/presentationml/2006/ole">
                  <mc:AlternateContent xmlns:mc="http://schemas.openxmlformats.org/markup-compatibility/2006">
                    <mc:Choice xmlns:v="urn:schemas-microsoft-com:vml" Requires="v">
                      <p:oleObj spid="_x0000_s84230" name="Equation" r:id="rId38" imgW="152280" imgH="228600" progId="Equation.DSMT4">
                        <p:embed/>
                      </p:oleObj>
                    </mc:Choice>
                    <mc:Fallback>
                      <p:oleObj name="Equation" r:id="rId38" imgW="152280" imgH="228600" progId="Equation.DSMT4">
                        <p:embed/>
                        <p:pic>
                          <p:nvPicPr>
                            <p:cNvPr id="138307" name="Object 6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662" y="2976"/>
                              <a:ext cx="157"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38308" name="Group 68"/>
            <p:cNvGrpSpPr>
              <a:grpSpLocks/>
            </p:cNvGrpSpPr>
            <p:nvPr/>
          </p:nvGrpSpPr>
          <p:grpSpPr bwMode="auto">
            <a:xfrm rot="-1566282">
              <a:off x="3552" y="230"/>
              <a:ext cx="1776" cy="1440"/>
              <a:chOff x="3744" y="2640"/>
              <a:chExt cx="1776" cy="1440"/>
            </a:xfrm>
          </p:grpSpPr>
          <p:sp>
            <p:nvSpPr>
              <p:cNvPr id="138309" name="Line 69"/>
              <p:cNvSpPr>
                <a:spLocks noChangeShapeType="1"/>
              </p:cNvSpPr>
              <p:nvPr/>
            </p:nvSpPr>
            <p:spPr bwMode="auto">
              <a:xfrm flipV="1">
                <a:off x="4422" y="2688"/>
                <a:ext cx="0" cy="1008"/>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310" name="Line 70"/>
              <p:cNvSpPr>
                <a:spLocks noChangeShapeType="1"/>
              </p:cNvSpPr>
              <p:nvPr/>
            </p:nvSpPr>
            <p:spPr bwMode="auto">
              <a:xfrm>
                <a:off x="4422" y="3696"/>
                <a:ext cx="810" cy="0"/>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311" name="Line 71"/>
              <p:cNvSpPr>
                <a:spLocks noChangeShapeType="1"/>
              </p:cNvSpPr>
              <p:nvPr/>
            </p:nvSpPr>
            <p:spPr bwMode="auto">
              <a:xfrm flipH="1">
                <a:off x="3936" y="3696"/>
                <a:ext cx="486" cy="336"/>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8312" name="Text Box 72"/>
              <p:cNvSpPr txBox="1">
                <a:spLocks noChangeArrowheads="1"/>
              </p:cNvSpPr>
              <p:nvPr/>
            </p:nvSpPr>
            <p:spPr bwMode="auto">
              <a:xfrm>
                <a:off x="4176" y="264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600" i="1"/>
                  <a:t>x</a:t>
                </a:r>
                <a:r>
                  <a:rPr kumimoji="0" lang="en-US" altLang="zh-CN" sz="1600" baseline="-25000"/>
                  <a:t>3</a:t>
                </a:r>
              </a:p>
            </p:txBody>
          </p:sp>
          <p:sp>
            <p:nvSpPr>
              <p:cNvPr id="138313" name="Text Box 73"/>
              <p:cNvSpPr txBox="1">
                <a:spLocks noChangeArrowheads="1"/>
              </p:cNvSpPr>
              <p:nvPr/>
            </p:nvSpPr>
            <p:spPr bwMode="auto">
              <a:xfrm>
                <a:off x="5232" y="3552"/>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i="1"/>
                  <a:t>x</a:t>
                </a:r>
                <a:r>
                  <a:rPr kumimoji="0" lang="en-US" altLang="zh-CN" sz="1800" i="1" baseline="-25000"/>
                  <a:t>2</a:t>
                </a:r>
              </a:p>
            </p:txBody>
          </p:sp>
          <p:sp>
            <p:nvSpPr>
              <p:cNvPr id="138314" name="Text Box 74"/>
              <p:cNvSpPr txBox="1">
                <a:spLocks noChangeArrowheads="1"/>
              </p:cNvSpPr>
              <p:nvPr/>
            </p:nvSpPr>
            <p:spPr bwMode="auto">
              <a:xfrm>
                <a:off x="3744" y="3840"/>
                <a:ext cx="31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i="1"/>
                  <a:t>x</a:t>
                </a:r>
                <a:r>
                  <a:rPr kumimoji="0" lang="en-US" altLang="zh-CN" sz="2000" baseline="-25000"/>
                  <a:t>1</a:t>
                </a:r>
              </a:p>
            </p:txBody>
          </p:sp>
        </p:grpSp>
        <p:grpSp>
          <p:nvGrpSpPr>
            <p:cNvPr id="138315" name="Group 75"/>
            <p:cNvGrpSpPr>
              <a:grpSpLocks/>
            </p:cNvGrpSpPr>
            <p:nvPr/>
          </p:nvGrpSpPr>
          <p:grpSpPr bwMode="auto">
            <a:xfrm>
              <a:off x="4096" y="950"/>
              <a:ext cx="584" cy="826"/>
              <a:chOff x="4368" y="3120"/>
              <a:chExt cx="584" cy="826"/>
            </a:xfrm>
          </p:grpSpPr>
          <p:grpSp>
            <p:nvGrpSpPr>
              <p:cNvPr id="138316" name="Group 76"/>
              <p:cNvGrpSpPr>
                <a:grpSpLocks/>
              </p:cNvGrpSpPr>
              <p:nvPr/>
            </p:nvGrpSpPr>
            <p:grpSpPr bwMode="auto">
              <a:xfrm>
                <a:off x="4488" y="3544"/>
                <a:ext cx="280" cy="402"/>
                <a:chOff x="4488" y="3544"/>
                <a:chExt cx="280" cy="402"/>
              </a:xfrm>
            </p:grpSpPr>
            <p:sp>
              <p:nvSpPr>
                <p:cNvPr id="138317" name="Line 77"/>
                <p:cNvSpPr>
                  <a:spLocks noChangeShapeType="1"/>
                </p:cNvSpPr>
                <p:nvPr/>
              </p:nvSpPr>
              <p:spPr bwMode="auto">
                <a:xfrm rot="20036194" flipH="1">
                  <a:off x="4488" y="3544"/>
                  <a:ext cx="243" cy="168"/>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8318" name="Object 78"/>
                <p:cNvGraphicFramePr>
                  <a:graphicFrameLocks noChangeAspect="1"/>
                </p:cNvGraphicFramePr>
                <p:nvPr/>
              </p:nvGraphicFramePr>
              <p:xfrm>
                <a:off x="4572" y="3648"/>
                <a:ext cx="196" cy="298"/>
              </p:xfrm>
              <a:graphic>
                <a:graphicData uri="http://schemas.openxmlformats.org/presentationml/2006/ole">
                  <mc:AlternateContent xmlns:mc="http://schemas.openxmlformats.org/markup-compatibility/2006">
                    <mc:Choice xmlns:v="urn:schemas-microsoft-com:vml" Requires="v">
                      <p:oleObj spid="_x0000_s84231" name="Equation" r:id="rId40" imgW="152280" imgH="228600" progId="Equation.DSMT4">
                        <p:embed/>
                      </p:oleObj>
                    </mc:Choice>
                    <mc:Fallback>
                      <p:oleObj name="Equation" r:id="rId40" imgW="152280" imgH="228600" progId="Equation.DSMT4">
                        <p:embed/>
                        <p:pic>
                          <p:nvPicPr>
                            <p:cNvPr id="138318" name="Object 78"/>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572" y="3648"/>
                              <a:ext cx="196"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8319" name="Group 79"/>
              <p:cNvGrpSpPr>
                <a:grpSpLocks/>
              </p:cNvGrpSpPr>
              <p:nvPr/>
            </p:nvGrpSpPr>
            <p:grpSpPr bwMode="auto">
              <a:xfrm>
                <a:off x="4669" y="3120"/>
                <a:ext cx="283" cy="340"/>
                <a:chOff x="4669" y="3120"/>
                <a:chExt cx="283" cy="340"/>
              </a:xfrm>
            </p:grpSpPr>
            <p:sp>
              <p:nvSpPr>
                <p:cNvPr id="138320" name="Line 80"/>
                <p:cNvSpPr>
                  <a:spLocks noChangeShapeType="1"/>
                </p:cNvSpPr>
                <p:nvPr/>
              </p:nvSpPr>
              <p:spPr bwMode="auto">
                <a:xfrm rot="-2041665">
                  <a:off x="4669" y="3420"/>
                  <a:ext cx="283" cy="40"/>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8321" name="Object 81"/>
                <p:cNvGraphicFramePr>
                  <a:graphicFrameLocks noChangeAspect="1"/>
                </p:cNvGraphicFramePr>
                <p:nvPr/>
              </p:nvGraphicFramePr>
              <p:xfrm>
                <a:off x="4752" y="3120"/>
                <a:ext cx="191" cy="295"/>
              </p:xfrm>
              <a:graphic>
                <a:graphicData uri="http://schemas.openxmlformats.org/presentationml/2006/ole">
                  <mc:AlternateContent xmlns:mc="http://schemas.openxmlformats.org/markup-compatibility/2006">
                    <mc:Choice xmlns:v="urn:schemas-microsoft-com:vml" Requires="v">
                      <p:oleObj spid="_x0000_s84232" name="Equation" r:id="rId42" imgW="152280" imgH="228600" progId="Equation.DSMT4">
                        <p:embed/>
                      </p:oleObj>
                    </mc:Choice>
                    <mc:Fallback>
                      <p:oleObj name="Equation" r:id="rId42" imgW="152280" imgH="228600" progId="Equation.DSMT4">
                        <p:embed/>
                        <p:pic>
                          <p:nvPicPr>
                            <p:cNvPr id="138321" name="Object 81"/>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752" y="3120"/>
                              <a:ext cx="191"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8322" name="Group 82"/>
              <p:cNvGrpSpPr>
                <a:grpSpLocks/>
              </p:cNvGrpSpPr>
              <p:nvPr/>
            </p:nvGrpSpPr>
            <p:grpSpPr bwMode="auto">
              <a:xfrm>
                <a:off x="4368" y="3120"/>
                <a:ext cx="280" cy="384"/>
                <a:chOff x="4368" y="3120"/>
                <a:chExt cx="280" cy="384"/>
              </a:xfrm>
            </p:grpSpPr>
            <p:sp>
              <p:nvSpPr>
                <p:cNvPr id="138323" name="Line 83"/>
                <p:cNvSpPr>
                  <a:spLocks noChangeShapeType="1"/>
                </p:cNvSpPr>
                <p:nvPr/>
              </p:nvSpPr>
              <p:spPr bwMode="auto">
                <a:xfrm rot="-559866" flipH="1" flipV="1">
                  <a:off x="4552" y="3216"/>
                  <a:ext cx="96" cy="288"/>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8324" name="Object 84"/>
                <p:cNvGraphicFramePr>
                  <a:graphicFrameLocks noChangeAspect="1"/>
                </p:cNvGraphicFramePr>
                <p:nvPr/>
              </p:nvGraphicFramePr>
              <p:xfrm>
                <a:off x="4368" y="3120"/>
                <a:ext cx="157" cy="240"/>
              </p:xfrm>
              <a:graphic>
                <a:graphicData uri="http://schemas.openxmlformats.org/presentationml/2006/ole">
                  <mc:AlternateContent xmlns:mc="http://schemas.openxmlformats.org/markup-compatibility/2006">
                    <mc:Choice xmlns:v="urn:schemas-microsoft-com:vml" Requires="v">
                      <p:oleObj spid="_x0000_s84233" name="Equation" r:id="rId44" imgW="152280" imgH="228600" progId="Equation.DSMT4">
                        <p:embed/>
                      </p:oleObj>
                    </mc:Choice>
                    <mc:Fallback>
                      <p:oleObj name="Equation" r:id="rId44" imgW="152280" imgH="228600" progId="Equation.DSMT4">
                        <p:embed/>
                        <p:pic>
                          <p:nvPicPr>
                            <p:cNvPr id="138324" name="Object 84"/>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368" y="3120"/>
                              <a:ext cx="157"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Tree>
    <p:extLst>
      <p:ext uri="{BB962C8B-B14F-4D97-AF65-F5344CB8AC3E}">
        <p14:creationId xmlns:p14="http://schemas.microsoft.com/office/powerpoint/2010/main" val="19913578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762000" y="4572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图解（二维）：</a:t>
            </a:r>
          </a:p>
        </p:txBody>
      </p:sp>
      <p:graphicFrame>
        <p:nvGraphicFramePr>
          <p:cNvPr id="139268" name="Object 4"/>
          <p:cNvGraphicFramePr>
            <a:graphicFrameLocks noChangeAspect="1"/>
          </p:cNvGraphicFramePr>
          <p:nvPr/>
        </p:nvGraphicFramePr>
        <p:xfrm>
          <a:off x="1600200" y="914400"/>
          <a:ext cx="5016500" cy="754063"/>
        </p:xfrm>
        <a:graphic>
          <a:graphicData uri="http://schemas.openxmlformats.org/presentationml/2006/ole">
            <mc:AlternateContent xmlns:mc="http://schemas.openxmlformats.org/markup-compatibility/2006">
              <mc:Choice xmlns:v="urn:schemas-microsoft-com:vml" Requires="v">
                <p:oleObj spid="_x0000_s85038" name="Equation" r:id="rId3" imgW="1600200" imgH="241200" progId="Equation.DSMT4">
                  <p:embed/>
                </p:oleObj>
              </mc:Choice>
              <mc:Fallback>
                <p:oleObj name="Equation" r:id="rId3" imgW="1600200" imgH="241200" progId="Equation.DSMT4">
                  <p:embed/>
                  <p:pic>
                    <p:nvPicPr>
                      <p:cNvPr id="1392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914400"/>
                        <a:ext cx="5016500"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69" name="Object 5"/>
          <p:cNvGraphicFramePr>
            <a:graphicFrameLocks noChangeAspect="1"/>
          </p:cNvGraphicFramePr>
          <p:nvPr/>
        </p:nvGraphicFramePr>
        <p:xfrm>
          <a:off x="6858000" y="838200"/>
          <a:ext cx="1600200" cy="925513"/>
        </p:xfrm>
        <a:graphic>
          <a:graphicData uri="http://schemas.openxmlformats.org/presentationml/2006/ole">
            <mc:AlternateContent xmlns:mc="http://schemas.openxmlformats.org/markup-compatibility/2006">
              <mc:Choice xmlns:v="urn:schemas-microsoft-com:vml" Requires="v">
                <p:oleObj spid="_x0000_s85039" name="Equation" r:id="rId5" imgW="787320" imgH="457200" progId="Equation.3">
                  <p:embed/>
                </p:oleObj>
              </mc:Choice>
              <mc:Fallback>
                <p:oleObj name="Equation" r:id="rId5" imgW="787320" imgH="457200" progId="Equation.3">
                  <p:embed/>
                  <p:pic>
                    <p:nvPicPr>
                      <p:cNvPr id="13926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838200"/>
                        <a:ext cx="1600200"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70" name="Text Box 6"/>
          <p:cNvSpPr txBox="1">
            <a:spLocks noChangeArrowheads="1"/>
          </p:cNvSpPr>
          <p:nvPr/>
        </p:nvSpPr>
        <p:spPr bwMode="auto">
          <a:xfrm>
            <a:off x="6781800" y="457200"/>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dirty="0">
                <a:solidFill>
                  <a:schemeClr val="accent4">
                    <a:lumMod val="75000"/>
                  </a:schemeClr>
                </a:solidFill>
                <a:latin typeface="Tahoma" panose="020B0604030504040204" pitchFamily="34" charset="0"/>
              </a:rPr>
              <a:t>在解析式中记：</a:t>
            </a:r>
          </a:p>
        </p:txBody>
      </p:sp>
      <p:grpSp>
        <p:nvGrpSpPr>
          <p:cNvPr id="139272" name="Group 8"/>
          <p:cNvGrpSpPr>
            <a:grpSpLocks noChangeAspect="1"/>
          </p:cNvGrpSpPr>
          <p:nvPr/>
        </p:nvGrpSpPr>
        <p:grpSpPr bwMode="auto">
          <a:xfrm>
            <a:off x="539750" y="1809750"/>
            <a:ext cx="8334375" cy="5048250"/>
            <a:chOff x="336" y="1140"/>
            <a:chExt cx="5250" cy="3180"/>
          </a:xfrm>
        </p:grpSpPr>
        <p:sp>
          <p:nvSpPr>
            <p:cNvPr id="139271" name="AutoShape 7"/>
            <p:cNvSpPr>
              <a:spLocks noChangeAspect="1" noChangeArrowheads="1" noTextEdit="1"/>
            </p:cNvSpPr>
            <p:nvPr/>
          </p:nvSpPr>
          <p:spPr bwMode="auto">
            <a:xfrm>
              <a:off x="336" y="1140"/>
              <a:ext cx="5250" cy="3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39473" name="Group 209"/>
            <p:cNvGrpSpPr>
              <a:grpSpLocks/>
            </p:cNvGrpSpPr>
            <p:nvPr/>
          </p:nvGrpSpPr>
          <p:grpSpPr bwMode="auto">
            <a:xfrm>
              <a:off x="336" y="1140"/>
              <a:ext cx="5250" cy="3180"/>
              <a:chOff x="336" y="1140"/>
              <a:chExt cx="5250" cy="3180"/>
            </a:xfrm>
          </p:grpSpPr>
          <p:sp>
            <p:nvSpPr>
              <p:cNvPr id="139273" name="Rectangle 9"/>
              <p:cNvSpPr>
                <a:spLocks noChangeArrowheads="1"/>
              </p:cNvSpPr>
              <p:nvPr/>
            </p:nvSpPr>
            <p:spPr bwMode="auto">
              <a:xfrm>
                <a:off x="336" y="1140"/>
                <a:ext cx="5250" cy="3180"/>
              </a:xfrm>
              <a:prstGeom prst="rect">
                <a:avLst/>
              </a:prstGeom>
              <a:solidFill>
                <a:srgbClr val="FFFFFF"/>
              </a:solidFill>
              <a:ln w="0">
                <a:solidFill>
                  <a:srgbClr val="FFFFFF"/>
                </a:solidFill>
                <a:miter lim="800000"/>
                <a:headEnd/>
                <a:tailEnd/>
              </a:ln>
            </p:spPr>
            <p:txBody>
              <a:bodyPr/>
              <a:lstStyle/>
              <a:p>
                <a:endParaRPr lang="zh-CN" altLang="en-US"/>
              </a:p>
            </p:txBody>
          </p:sp>
          <p:sp>
            <p:nvSpPr>
              <p:cNvPr id="139274" name="Freeform 10"/>
              <p:cNvSpPr>
                <a:spLocks/>
              </p:cNvSpPr>
              <p:nvPr/>
            </p:nvSpPr>
            <p:spPr bwMode="auto">
              <a:xfrm>
                <a:off x="2533" y="2991"/>
                <a:ext cx="1786" cy="0"/>
              </a:xfrm>
              <a:custGeom>
                <a:avLst/>
                <a:gdLst>
                  <a:gd name="T0" fmla="*/ 0 w 12499"/>
                  <a:gd name="T1" fmla="*/ 12498 w 12499"/>
                  <a:gd name="T2" fmla="*/ 12499 w 12499"/>
                </a:gdLst>
                <a:ahLst/>
                <a:cxnLst>
                  <a:cxn ang="0">
                    <a:pos x="T0" y="0"/>
                  </a:cxn>
                  <a:cxn ang="0">
                    <a:pos x="T1" y="0"/>
                  </a:cxn>
                  <a:cxn ang="0">
                    <a:pos x="T2" y="0"/>
                  </a:cxn>
                </a:cxnLst>
                <a:rect l="0" t="0" r="r" b="b"/>
                <a:pathLst>
                  <a:path w="12499">
                    <a:moveTo>
                      <a:pt x="0" y="0"/>
                    </a:moveTo>
                    <a:lnTo>
                      <a:pt x="12498" y="0"/>
                    </a:lnTo>
                    <a:lnTo>
                      <a:pt x="12499"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75" name="Freeform 11"/>
              <p:cNvSpPr>
                <a:spLocks/>
              </p:cNvSpPr>
              <p:nvPr/>
            </p:nvSpPr>
            <p:spPr bwMode="auto">
              <a:xfrm>
                <a:off x="2533" y="1204"/>
                <a:ext cx="0" cy="1787"/>
              </a:xfrm>
              <a:custGeom>
                <a:avLst/>
                <a:gdLst>
                  <a:gd name="T0" fmla="*/ 0 w 1"/>
                  <a:gd name="T1" fmla="*/ 12507 h 12507"/>
                  <a:gd name="T2" fmla="*/ 0 w 1"/>
                  <a:gd name="T3" fmla="*/ 0 h 12507"/>
                  <a:gd name="T4" fmla="*/ 1 w 1"/>
                  <a:gd name="T5" fmla="*/ 0 h 12507"/>
                </a:gdLst>
                <a:ahLst/>
                <a:cxnLst>
                  <a:cxn ang="0">
                    <a:pos x="T0" y="T1"/>
                  </a:cxn>
                  <a:cxn ang="0">
                    <a:pos x="T2" y="T3"/>
                  </a:cxn>
                  <a:cxn ang="0">
                    <a:pos x="T4" y="T5"/>
                  </a:cxn>
                </a:cxnLst>
                <a:rect l="0" t="0" r="r" b="b"/>
                <a:pathLst>
                  <a:path w="1" h="12507">
                    <a:moveTo>
                      <a:pt x="0" y="12507"/>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76" name="Freeform 12"/>
              <p:cNvSpPr>
                <a:spLocks/>
              </p:cNvSpPr>
              <p:nvPr/>
            </p:nvSpPr>
            <p:spPr bwMode="auto">
              <a:xfrm>
                <a:off x="1613" y="1460"/>
                <a:ext cx="920" cy="1531"/>
              </a:xfrm>
              <a:custGeom>
                <a:avLst/>
                <a:gdLst>
                  <a:gd name="T0" fmla="*/ 6439 w 6439"/>
                  <a:gd name="T1" fmla="*/ 10721 h 10721"/>
                  <a:gd name="T2" fmla="*/ 0 w 6439"/>
                  <a:gd name="T3" fmla="*/ 0 h 10721"/>
                  <a:gd name="T4" fmla="*/ 2 w 6439"/>
                  <a:gd name="T5" fmla="*/ 0 h 10721"/>
                </a:gdLst>
                <a:ahLst/>
                <a:cxnLst>
                  <a:cxn ang="0">
                    <a:pos x="T0" y="T1"/>
                  </a:cxn>
                  <a:cxn ang="0">
                    <a:pos x="T2" y="T3"/>
                  </a:cxn>
                  <a:cxn ang="0">
                    <a:pos x="T4" y="T5"/>
                  </a:cxn>
                </a:cxnLst>
                <a:rect l="0" t="0" r="r" b="b"/>
                <a:pathLst>
                  <a:path w="6439" h="10721">
                    <a:moveTo>
                      <a:pt x="6439" y="10721"/>
                    </a:moveTo>
                    <a:lnTo>
                      <a:pt x="0" y="0"/>
                    </a:lnTo>
                    <a:lnTo>
                      <a:pt x="2"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77" name="Freeform 13"/>
              <p:cNvSpPr>
                <a:spLocks/>
              </p:cNvSpPr>
              <p:nvPr/>
            </p:nvSpPr>
            <p:spPr bwMode="auto">
              <a:xfrm>
                <a:off x="2533" y="1550"/>
                <a:ext cx="85" cy="140"/>
              </a:xfrm>
              <a:custGeom>
                <a:avLst/>
                <a:gdLst>
                  <a:gd name="T0" fmla="*/ 0 w 591"/>
                  <a:gd name="T1" fmla="*/ 0 h 982"/>
                  <a:gd name="T2" fmla="*/ 590 w 591"/>
                  <a:gd name="T3" fmla="*/ 982 h 982"/>
                  <a:gd name="T4" fmla="*/ 591 w 591"/>
                  <a:gd name="T5" fmla="*/ 982 h 982"/>
                </a:gdLst>
                <a:ahLst/>
                <a:cxnLst>
                  <a:cxn ang="0">
                    <a:pos x="T0" y="T1"/>
                  </a:cxn>
                  <a:cxn ang="0">
                    <a:pos x="T2" y="T3"/>
                  </a:cxn>
                  <a:cxn ang="0">
                    <a:pos x="T4" y="T5"/>
                  </a:cxn>
                </a:cxnLst>
                <a:rect l="0" t="0" r="r" b="b"/>
                <a:pathLst>
                  <a:path w="591" h="982">
                    <a:moveTo>
                      <a:pt x="0" y="0"/>
                    </a:moveTo>
                    <a:lnTo>
                      <a:pt x="590" y="982"/>
                    </a:lnTo>
                    <a:lnTo>
                      <a:pt x="591" y="982"/>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78" name="Freeform 14"/>
              <p:cNvSpPr>
                <a:spLocks/>
              </p:cNvSpPr>
              <p:nvPr/>
            </p:nvSpPr>
            <p:spPr bwMode="auto">
              <a:xfrm>
                <a:off x="2640" y="1727"/>
                <a:ext cx="89" cy="149"/>
              </a:xfrm>
              <a:custGeom>
                <a:avLst/>
                <a:gdLst>
                  <a:gd name="T0" fmla="*/ 0 w 624"/>
                  <a:gd name="T1" fmla="*/ 0 h 1038"/>
                  <a:gd name="T2" fmla="*/ 623 w 624"/>
                  <a:gd name="T3" fmla="*/ 1038 h 1038"/>
                  <a:gd name="T4" fmla="*/ 624 w 624"/>
                  <a:gd name="T5" fmla="*/ 1038 h 1038"/>
                </a:gdLst>
                <a:ahLst/>
                <a:cxnLst>
                  <a:cxn ang="0">
                    <a:pos x="T0" y="T1"/>
                  </a:cxn>
                  <a:cxn ang="0">
                    <a:pos x="T2" y="T3"/>
                  </a:cxn>
                  <a:cxn ang="0">
                    <a:pos x="T4" y="T5"/>
                  </a:cxn>
                </a:cxnLst>
                <a:rect l="0" t="0" r="r" b="b"/>
                <a:pathLst>
                  <a:path w="624" h="1038">
                    <a:moveTo>
                      <a:pt x="0" y="0"/>
                    </a:moveTo>
                    <a:lnTo>
                      <a:pt x="623" y="1038"/>
                    </a:lnTo>
                    <a:lnTo>
                      <a:pt x="624" y="1038"/>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79" name="Freeform 15"/>
              <p:cNvSpPr>
                <a:spLocks/>
              </p:cNvSpPr>
              <p:nvPr/>
            </p:nvSpPr>
            <p:spPr bwMode="auto">
              <a:xfrm>
                <a:off x="2751" y="1913"/>
                <a:ext cx="89" cy="148"/>
              </a:xfrm>
              <a:custGeom>
                <a:avLst/>
                <a:gdLst>
                  <a:gd name="T0" fmla="*/ 0 w 625"/>
                  <a:gd name="T1" fmla="*/ 0 h 1037"/>
                  <a:gd name="T2" fmla="*/ 624 w 625"/>
                  <a:gd name="T3" fmla="*/ 1037 h 1037"/>
                  <a:gd name="T4" fmla="*/ 625 w 625"/>
                  <a:gd name="T5" fmla="*/ 1037 h 1037"/>
                </a:gdLst>
                <a:ahLst/>
                <a:cxnLst>
                  <a:cxn ang="0">
                    <a:pos x="T0" y="T1"/>
                  </a:cxn>
                  <a:cxn ang="0">
                    <a:pos x="T2" y="T3"/>
                  </a:cxn>
                  <a:cxn ang="0">
                    <a:pos x="T4" y="T5"/>
                  </a:cxn>
                </a:cxnLst>
                <a:rect l="0" t="0" r="r" b="b"/>
                <a:pathLst>
                  <a:path w="625" h="1037">
                    <a:moveTo>
                      <a:pt x="0" y="0"/>
                    </a:moveTo>
                    <a:lnTo>
                      <a:pt x="624" y="1037"/>
                    </a:lnTo>
                    <a:lnTo>
                      <a:pt x="625" y="1037"/>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80" name="Freeform 16"/>
              <p:cNvSpPr>
                <a:spLocks/>
              </p:cNvSpPr>
              <p:nvPr/>
            </p:nvSpPr>
            <p:spPr bwMode="auto">
              <a:xfrm>
                <a:off x="2862" y="2098"/>
                <a:ext cx="89" cy="148"/>
              </a:xfrm>
              <a:custGeom>
                <a:avLst/>
                <a:gdLst>
                  <a:gd name="T0" fmla="*/ 0 w 624"/>
                  <a:gd name="T1" fmla="*/ 0 h 1038"/>
                  <a:gd name="T2" fmla="*/ 623 w 624"/>
                  <a:gd name="T3" fmla="*/ 1038 h 1038"/>
                  <a:gd name="T4" fmla="*/ 624 w 624"/>
                  <a:gd name="T5" fmla="*/ 1038 h 1038"/>
                </a:gdLst>
                <a:ahLst/>
                <a:cxnLst>
                  <a:cxn ang="0">
                    <a:pos x="T0" y="T1"/>
                  </a:cxn>
                  <a:cxn ang="0">
                    <a:pos x="T2" y="T3"/>
                  </a:cxn>
                  <a:cxn ang="0">
                    <a:pos x="T4" y="T5"/>
                  </a:cxn>
                </a:cxnLst>
                <a:rect l="0" t="0" r="r" b="b"/>
                <a:pathLst>
                  <a:path w="624" h="1038">
                    <a:moveTo>
                      <a:pt x="0" y="0"/>
                    </a:moveTo>
                    <a:lnTo>
                      <a:pt x="623" y="1038"/>
                    </a:lnTo>
                    <a:lnTo>
                      <a:pt x="624" y="1038"/>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81" name="Freeform 17"/>
              <p:cNvSpPr>
                <a:spLocks/>
              </p:cNvSpPr>
              <p:nvPr/>
            </p:nvSpPr>
            <p:spPr bwMode="auto">
              <a:xfrm>
                <a:off x="2973" y="2283"/>
                <a:ext cx="90" cy="148"/>
              </a:xfrm>
              <a:custGeom>
                <a:avLst/>
                <a:gdLst>
                  <a:gd name="T0" fmla="*/ 0 w 624"/>
                  <a:gd name="T1" fmla="*/ 0 h 1037"/>
                  <a:gd name="T2" fmla="*/ 623 w 624"/>
                  <a:gd name="T3" fmla="*/ 1037 h 1037"/>
                  <a:gd name="T4" fmla="*/ 624 w 624"/>
                  <a:gd name="T5" fmla="*/ 1037 h 1037"/>
                </a:gdLst>
                <a:ahLst/>
                <a:cxnLst>
                  <a:cxn ang="0">
                    <a:pos x="T0" y="T1"/>
                  </a:cxn>
                  <a:cxn ang="0">
                    <a:pos x="T2" y="T3"/>
                  </a:cxn>
                  <a:cxn ang="0">
                    <a:pos x="T4" y="T5"/>
                  </a:cxn>
                </a:cxnLst>
                <a:rect l="0" t="0" r="r" b="b"/>
                <a:pathLst>
                  <a:path w="624" h="1037">
                    <a:moveTo>
                      <a:pt x="0" y="0"/>
                    </a:moveTo>
                    <a:lnTo>
                      <a:pt x="623" y="1037"/>
                    </a:lnTo>
                    <a:lnTo>
                      <a:pt x="624" y="1037"/>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82" name="Freeform 18"/>
              <p:cNvSpPr>
                <a:spLocks/>
              </p:cNvSpPr>
              <p:nvPr/>
            </p:nvSpPr>
            <p:spPr bwMode="auto">
              <a:xfrm>
                <a:off x="3085" y="2468"/>
                <a:ext cx="84" cy="141"/>
              </a:xfrm>
              <a:custGeom>
                <a:avLst/>
                <a:gdLst>
                  <a:gd name="T0" fmla="*/ 0 w 591"/>
                  <a:gd name="T1" fmla="*/ 0 h 981"/>
                  <a:gd name="T2" fmla="*/ 590 w 591"/>
                  <a:gd name="T3" fmla="*/ 981 h 981"/>
                  <a:gd name="T4" fmla="*/ 591 w 591"/>
                  <a:gd name="T5" fmla="*/ 981 h 981"/>
                </a:gdLst>
                <a:ahLst/>
                <a:cxnLst>
                  <a:cxn ang="0">
                    <a:pos x="T0" y="T1"/>
                  </a:cxn>
                  <a:cxn ang="0">
                    <a:pos x="T2" y="T3"/>
                  </a:cxn>
                  <a:cxn ang="0">
                    <a:pos x="T4" y="T5"/>
                  </a:cxn>
                </a:cxnLst>
                <a:rect l="0" t="0" r="r" b="b"/>
                <a:pathLst>
                  <a:path w="591" h="981">
                    <a:moveTo>
                      <a:pt x="0" y="0"/>
                    </a:moveTo>
                    <a:lnTo>
                      <a:pt x="590" y="981"/>
                    </a:lnTo>
                    <a:lnTo>
                      <a:pt x="591" y="981"/>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83" name="Freeform 19"/>
              <p:cNvSpPr>
                <a:spLocks/>
              </p:cNvSpPr>
              <p:nvPr/>
            </p:nvSpPr>
            <p:spPr bwMode="auto">
              <a:xfrm>
                <a:off x="3904" y="2877"/>
                <a:ext cx="69" cy="114"/>
              </a:xfrm>
              <a:custGeom>
                <a:avLst/>
                <a:gdLst>
                  <a:gd name="T0" fmla="*/ 480 w 480"/>
                  <a:gd name="T1" fmla="*/ 801 h 801"/>
                  <a:gd name="T2" fmla="*/ 0 w 480"/>
                  <a:gd name="T3" fmla="*/ 0 h 801"/>
                  <a:gd name="T4" fmla="*/ 1 w 480"/>
                  <a:gd name="T5" fmla="*/ 0 h 801"/>
                </a:gdLst>
                <a:ahLst/>
                <a:cxnLst>
                  <a:cxn ang="0">
                    <a:pos x="T0" y="T1"/>
                  </a:cxn>
                  <a:cxn ang="0">
                    <a:pos x="T2" y="T3"/>
                  </a:cxn>
                  <a:cxn ang="0">
                    <a:pos x="T4" y="T5"/>
                  </a:cxn>
                </a:cxnLst>
                <a:rect l="0" t="0" r="r" b="b"/>
                <a:pathLst>
                  <a:path w="480" h="801">
                    <a:moveTo>
                      <a:pt x="480" y="801"/>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84" name="Freeform 20"/>
              <p:cNvSpPr>
                <a:spLocks/>
              </p:cNvSpPr>
              <p:nvPr/>
            </p:nvSpPr>
            <p:spPr bwMode="auto">
              <a:xfrm>
                <a:off x="3793" y="2691"/>
                <a:ext cx="89" cy="149"/>
              </a:xfrm>
              <a:custGeom>
                <a:avLst/>
                <a:gdLst>
                  <a:gd name="T0" fmla="*/ 623 w 623"/>
                  <a:gd name="T1" fmla="*/ 1037 h 1037"/>
                  <a:gd name="T2" fmla="*/ 0 w 623"/>
                  <a:gd name="T3" fmla="*/ 0 h 1037"/>
                  <a:gd name="T4" fmla="*/ 1 w 623"/>
                  <a:gd name="T5" fmla="*/ 0 h 1037"/>
                </a:gdLst>
                <a:ahLst/>
                <a:cxnLst>
                  <a:cxn ang="0">
                    <a:pos x="T0" y="T1"/>
                  </a:cxn>
                  <a:cxn ang="0">
                    <a:pos x="T2" y="T3"/>
                  </a:cxn>
                  <a:cxn ang="0">
                    <a:pos x="T4" y="T5"/>
                  </a:cxn>
                </a:cxnLst>
                <a:rect l="0" t="0" r="r" b="b"/>
                <a:pathLst>
                  <a:path w="623" h="1037">
                    <a:moveTo>
                      <a:pt x="623" y="1037"/>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85" name="Freeform 21"/>
              <p:cNvSpPr>
                <a:spLocks/>
              </p:cNvSpPr>
              <p:nvPr/>
            </p:nvSpPr>
            <p:spPr bwMode="auto">
              <a:xfrm>
                <a:off x="3682" y="2506"/>
                <a:ext cx="89" cy="148"/>
              </a:xfrm>
              <a:custGeom>
                <a:avLst/>
                <a:gdLst>
                  <a:gd name="T0" fmla="*/ 623 w 623"/>
                  <a:gd name="T1" fmla="*/ 1037 h 1037"/>
                  <a:gd name="T2" fmla="*/ 0 w 623"/>
                  <a:gd name="T3" fmla="*/ 0 h 1037"/>
                  <a:gd name="T4" fmla="*/ 1 w 623"/>
                  <a:gd name="T5" fmla="*/ 0 h 1037"/>
                </a:gdLst>
                <a:ahLst/>
                <a:cxnLst>
                  <a:cxn ang="0">
                    <a:pos x="T0" y="T1"/>
                  </a:cxn>
                  <a:cxn ang="0">
                    <a:pos x="T2" y="T3"/>
                  </a:cxn>
                  <a:cxn ang="0">
                    <a:pos x="T4" y="T5"/>
                  </a:cxn>
                </a:cxnLst>
                <a:rect l="0" t="0" r="r" b="b"/>
                <a:pathLst>
                  <a:path w="623" h="1037">
                    <a:moveTo>
                      <a:pt x="623" y="1037"/>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86" name="Freeform 22"/>
              <p:cNvSpPr>
                <a:spLocks/>
              </p:cNvSpPr>
              <p:nvPr/>
            </p:nvSpPr>
            <p:spPr bwMode="auto">
              <a:xfrm>
                <a:off x="3591" y="2355"/>
                <a:ext cx="69" cy="114"/>
              </a:xfrm>
              <a:custGeom>
                <a:avLst/>
                <a:gdLst>
                  <a:gd name="T0" fmla="*/ 481 w 481"/>
                  <a:gd name="T1" fmla="*/ 801 h 801"/>
                  <a:gd name="T2" fmla="*/ 0 w 481"/>
                  <a:gd name="T3" fmla="*/ 0 h 801"/>
                  <a:gd name="T4" fmla="*/ 2 w 481"/>
                  <a:gd name="T5" fmla="*/ 0 h 801"/>
                </a:gdLst>
                <a:ahLst/>
                <a:cxnLst>
                  <a:cxn ang="0">
                    <a:pos x="T0" y="T1"/>
                  </a:cxn>
                  <a:cxn ang="0">
                    <a:pos x="T2" y="T3"/>
                  </a:cxn>
                  <a:cxn ang="0">
                    <a:pos x="T4" y="T5"/>
                  </a:cxn>
                </a:cxnLst>
                <a:rect l="0" t="0" r="r" b="b"/>
                <a:pathLst>
                  <a:path w="481" h="801">
                    <a:moveTo>
                      <a:pt x="481" y="801"/>
                    </a:moveTo>
                    <a:lnTo>
                      <a:pt x="0" y="0"/>
                    </a:lnTo>
                    <a:lnTo>
                      <a:pt x="2"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87" name="Freeform 23"/>
              <p:cNvSpPr>
                <a:spLocks/>
              </p:cNvSpPr>
              <p:nvPr/>
            </p:nvSpPr>
            <p:spPr bwMode="auto">
              <a:xfrm>
                <a:off x="3761" y="2895"/>
                <a:ext cx="6" cy="96"/>
              </a:xfrm>
              <a:custGeom>
                <a:avLst/>
                <a:gdLst>
                  <a:gd name="T0" fmla="*/ 45 w 45"/>
                  <a:gd name="T1" fmla="*/ 672 h 672"/>
                  <a:gd name="T2" fmla="*/ 0 w 45"/>
                  <a:gd name="T3" fmla="*/ 0 h 672"/>
                  <a:gd name="T4" fmla="*/ 1 w 45"/>
                  <a:gd name="T5" fmla="*/ 0 h 672"/>
                </a:gdLst>
                <a:ahLst/>
                <a:cxnLst>
                  <a:cxn ang="0">
                    <a:pos x="T0" y="T1"/>
                  </a:cxn>
                  <a:cxn ang="0">
                    <a:pos x="T2" y="T3"/>
                  </a:cxn>
                  <a:cxn ang="0">
                    <a:pos x="T4" y="T5"/>
                  </a:cxn>
                </a:cxnLst>
                <a:rect l="0" t="0" r="r" b="b"/>
                <a:pathLst>
                  <a:path w="45" h="672">
                    <a:moveTo>
                      <a:pt x="45" y="672"/>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88" name="Freeform 24"/>
              <p:cNvSpPr>
                <a:spLocks/>
              </p:cNvSpPr>
              <p:nvPr/>
            </p:nvSpPr>
            <p:spPr bwMode="auto">
              <a:xfrm>
                <a:off x="3727" y="2682"/>
                <a:ext cx="31" cy="170"/>
              </a:xfrm>
              <a:custGeom>
                <a:avLst/>
                <a:gdLst>
                  <a:gd name="T0" fmla="*/ 217 w 217"/>
                  <a:gd name="T1" fmla="*/ 1190 h 1190"/>
                  <a:gd name="T2" fmla="*/ 205 w 217"/>
                  <a:gd name="T3" fmla="*/ 997 h 1190"/>
                  <a:gd name="T4" fmla="*/ 0 w 217"/>
                  <a:gd name="T5" fmla="*/ 0 h 1190"/>
                  <a:gd name="T6" fmla="*/ 1 w 217"/>
                  <a:gd name="T7" fmla="*/ 0 h 1190"/>
                </a:gdLst>
                <a:ahLst/>
                <a:cxnLst>
                  <a:cxn ang="0">
                    <a:pos x="T0" y="T1"/>
                  </a:cxn>
                  <a:cxn ang="0">
                    <a:pos x="T2" y="T3"/>
                  </a:cxn>
                  <a:cxn ang="0">
                    <a:pos x="T4" y="T5"/>
                  </a:cxn>
                  <a:cxn ang="0">
                    <a:pos x="T6" y="T7"/>
                  </a:cxn>
                </a:cxnLst>
                <a:rect l="0" t="0" r="r" b="b"/>
                <a:pathLst>
                  <a:path w="217" h="1190">
                    <a:moveTo>
                      <a:pt x="217" y="1190"/>
                    </a:moveTo>
                    <a:lnTo>
                      <a:pt x="205" y="997"/>
                    </a:ln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89" name="Freeform 25"/>
              <p:cNvSpPr>
                <a:spLocks/>
              </p:cNvSpPr>
              <p:nvPr/>
            </p:nvSpPr>
            <p:spPr bwMode="auto">
              <a:xfrm>
                <a:off x="3654" y="2479"/>
                <a:ext cx="61" cy="161"/>
              </a:xfrm>
              <a:custGeom>
                <a:avLst/>
                <a:gdLst>
                  <a:gd name="T0" fmla="*/ 425 w 425"/>
                  <a:gd name="T1" fmla="*/ 1131 h 1131"/>
                  <a:gd name="T2" fmla="*/ 88 w 425"/>
                  <a:gd name="T3" fmla="*/ 171 h 1131"/>
                  <a:gd name="T4" fmla="*/ 0 w 425"/>
                  <a:gd name="T5" fmla="*/ 0 h 1131"/>
                  <a:gd name="T6" fmla="*/ 2 w 425"/>
                  <a:gd name="T7" fmla="*/ 0 h 1131"/>
                </a:gdLst>
                <a:ahLst/>
                <a:cxnLst>
                  <a:cxn ang="0">
                    <a:pos x="T0" y="T1"/>
                  </a:cxn>
                  <a:cxn ang="0">
                    <a:pos x="T2" y="T3"/>
                  </a:cxn>
                  <a:cxn ang="0">
                    <a:pos x="T4" y="T5"/>
                  </a:cxn>
                  <a:cxn ang="0">
                    <a:pos x="T6" y="T7"/>
                  </a:cxn>
                </a:cxnLst>
                <a:rect l="0" t="0" r="r" b="b"/>
                <a:pathLst>
                  <a:path w="425" h="1131">
                    <a:moveTo>
                      <a:pt x="425" y="1131"/>
                    </a:moveTo>
                    <a:lnTo>
                      <a:pt x="88" y="171"/>
                    </a:lnTo>
                    <a:lnTo>
                      <a:pt x="0" y="0"/>
                    </a:lnTo>
                    <a:lnTo>
                      <a:pt x="2"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90" name="Freeform 26"/>
              <p:cNvSpPr>
                <a:spLocks/>
              </p:cNvSpPr>
              <p:nvPr/>
            </p:nvSpPr>
            <p:spPr bwMode="auto">
              <a:xfrm>
                <a:off x="3591" y="2355"/>
                <a:ext cx="44" cy="85"/>
              </a:xfrm>
              <a:custGeom>
                <a:avLst/>
                <a:gdLst>
                  <a:gd name="T0" fmla="*/ 307 w 307"/>
                  <a:gd name="T1" fmla="*/ 600 h 600"/>
                  <a:gd name="T2" fmla="*/ 0 w 307"/>
                  <a:gd name="T3" fmla="*/ 0 h 600"/>
                  <a:gd name="T4" fmla="*/ 2 w 307"/>
                  <a:gd name="T5" fmla="*/ 0 h 600"/>
                </a:gdLst>
                <a:ahLst/>
                <a:cxnLst>
                  <a:cxn ang="0">
                    <a:pos x="T0" y="T1"/>
                  </a:cxn>
                  <a:cxn ang="0">
                    <a:pos x="T2" y="T3"/>
                  </a:cxn>
                  <a:cxn ang="0">
                    <a:pos x="T4" y="T5"/>
                  </a:cxn>
                </a:cxnLst>
                <a:rect l="0" t="0" r="r" b="b"/>
                <a:pathLst>
                  <a:path w="307" h="600">
                    <a:moveTo>
                      <a:pt x="307" y="600"/>
                    </a:moveTo>
                    <a:lnTo>
                      <a:pt x="0" y="0"/>
                    </a:lnTo>
                    <a:lnTo>
                      <a:pt x="2"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91" name="Freeform 27"/>
              <p:cNvSpPr>
                <a:spLocks/>
              </p:cNvSpPr>
              <p:nvPr/>
            </p:nvSpPr>
            <p:spPr bwMode="auto">
              <a:xfrm>
                <a:off x="3082" y="2494"/>
                <a:ext cx="87" cy="115"/>
              </a:xfrm>
              <a:custGeom>
                <a:avLst/>
                <a:gdLst>
                  <a:gd name="T0" fmla="*/ 606 w 606"/>
                  <a:gd name="T1" fmla="*/ 803 h 803"/>
                  <a:gd name="T2" fmla="*/ 84 w 606"/>
                  <a:gd name="T3" fmla="*/ 82 h 803"/>
                  <a:gd name="T4" fmla="*/ 0 w 606"/>
                  <a:gd name="T5" fmla="*/ 0 h 803"/>
                  <a:gd name="T6" fmla="*/ 1 w 606"/>
                  <a:gd name="T7" fmla="*/ 0 h 803"/>
                </a:gdLst>
                <a:ahLst/>
                <a:cxnLst>
                  <a:cxn ang="0">
                    <a:pos x="T0" y="T1"/>
                  </a:cxn>
                  <a:cxn ang="0">
                    <a:pos x="T2" y="T3"/>
                  </a:cxn>
                  <a:cxn ang="0">
                    <a:pos x="T4" y="T5"/>
                  </a:cxn>
                  <a:cxn ang="0">
                    <a:pos x="T6" y="T7"/>
                  </a:cxn>
                </a:cxnLst>
                <a:rect l="0" t="0" r="r" b="b"/>
                <a:pathLst>
                  <a:path w="606" h="803">
                    <a:moveTo>
                      <a:pt x="606" y="803"/>
                    </a:moveTo>
                    <a:lnTo>
                      <a:pt x="84" y="82"/>
                    </a:ln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92" name="Freeform 28"/>
              <p:cNvSpPr>
                <a:spLocks/>
              </p:cNvSpPr>
              <p:nvPr/>
            </p:nvSpPr>
            <p:spPr bwMode="auto">
              <a:xfrm>
                <a:off x="2916" y="2357"/>
                <a:ext cx="135" cy="107"/>
              </a:xfrm>
              <a:custGeom>
                <a:avLst/>
                <a:gdLst>
                  <a:gd name="T0" fmla="*/ 947 w 947"/>
                  <a:gd name="T1" fmla="*/ 746 h 746"/>
                  <a:gd name="T2" fmla="*/ 610 w 947"/>
                  <a:gd name="T3" fmla="*/ 418 h 746"/>
                  <a:gd name="T4" fmla="*/ 0 w 947"/>
                  <a:gd name="T5" fmla="*/ 0 h 746"/>
                  <a:gd name="T6" fmla="*/ 1 w 947"/>
                  <a:gd name="T7" fmla="*/ 0 h 746"/>
                </a:gdLst>
                <a:ahLst/>
                <a:cxnLst>
                  <a:cxn ang="0">
                    <a:pos x="T0" y="T1"/>
                  </a:cxn>
                  <a:cxn ang="0">
                    <a:pos x="T2" y="T3"/>
                  </a:cxn>
                  <a:cxn ang="0">
                    <a:pos x="T4" y="T5"/>
                  </a:cxn>
                  <a:cxn ang="0">
                    <a:pos x="T6" y="T7"/>
                  </a:cxn>
                </a:cxnLst>
                <a:rect l="0" t="0" r="r" b="b"/>
                <a:pathLst>
                  <a:path w="947" h="746">
                    <a:moveTo>
                      <a:pt x="947" y="746"/>
                    </a:moveTo>
                    <a:lnTo>
                      <a:pt x="610" y="418"/>
                    </a:ln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93" name="Freeform 29"/>
              <p:cNvSpPr>
                <a:spLocks/>
              </p:cNvSpPr>
              <p:nvPr/>
            </p:nvSpPr>
            <p:spPr bwMode="auto">
              <a:xfrm>
                <a:off x="2718" y="2275"/>
                <a:ext cx="161" cy="61"/>
              </a:xfrm>
              <a:custGeom>
                <a:avLst/>
                <a:gdLst>
                  <a:gd name="T0" fmla="*/ 1127 w 1127"/>
                  <a:gd name="T1" fmla="*/ 428 h 428"/>
                  <a:gd name="T2" fmla="*/ 455 w 1127"/>
                  <a:gd name="T3" fmla="*/ 120 h 428"/>
                  <a:gd name="T4" fmla="*/ 0 w 1127"/>
                  <a:gd name="T5" fmla="*/ 0 h 428"/>
                  <a:gd name="T6" fmla="*/ 1 w 1127"/>
                  <a:gd name="T7" fmla="*/ 0 h 428"/>
                </a:gdLst>
                <a:ahLst/>
                <a:cxnLst>
                  <a:cxn ang="0">
                    <a:pos x="T0" y="T1"/>
                  </a:cxn>
                  <a:cxn ang="0">
                    <a:pos x="T2" y="T3"/>
                  </a:cxn>
                  <a:cxn ang="0">
                    <a:pos x="T4" y="T5"/>
                  </a:cxn>
                  <a:cxn ang="0">
                    <a:pos x="T6" y="T7"/>
                  </a:cxn>
                </a:cxnLst>
                <a:rect l="0" t="0" r="r" b="b"/>
                <a:pathLst>
                  <a:path w="1127" h="428">
                    <a:moveTo>
                      <a:pt x="1127" y="428"/>
                    </a:moveTo>
                    <a:lnTo>
                      <a:pt x="455" y="120"/>
                    </a:ln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94" name="Freeform 30"/>
              <p:cNvSpPr>
                <a:spLocks/>
              </p:cNvSpPr>
              <p:nvPr/>
            </p:nvSpPr>
            <p:spPr bwMode="auto">
              <a:xfrm>
                <a:off x="2533" y="2249"/>
                <a:ext cx="143" cy="15"/>
              </a:xfrm>
              <a:custGeom>
                <a:avLst/>
                <a:gdLst>
                  <a:gd name="T0" fmla="*/ 1000 w 1000"/>
                  <a:gd name="T1" fmla="*/ 105 h 105"/>
                  <a:gd name="T2" fmla="*/ 886 w 1000"/>
                  <a:gd name="T3" fmla="*/ 76 h 105"/>
                  <a:gd name="T4" fmla="*/ 0 w 1000"/>
                  <a:gd name="T5" fmla="*/ 0 h 105"/>
                  <a:gd name="T6" fmla="*/ 1 w 1000"/>
                  <a:gd name="T7" fmla="*/ 0 h 105"/>
                </a:gdLst>
                <a:ahLst/>
                <a:cxnLst>
                  <a:cxn ang="0">
                    <a:pos x="T0" y="T1"/>
                  </a:cxn>
                  <a:cxn ang="0">
                    <a:pos x="T2" y="T3"/>
                  </a:cxn>
                  <a:cxn ang="0">
                    <a:pos x="T4" y="T5"/>
                  </a:cxn>
                  <a:cxn ang="0">
                    <a:pos x="T6" y="T7"/>
                  </a:cxn>
                </a:cxnLst>
                <a:rect l="0" t="0" r="r" b="b"/>
                <a:pathLst>
                  <a:path w="1000" h="105">
                    <a:moveTo>
                      <a:pt x="1000" y="105"/>
                    </a:moveTo>
                    <a:lnTo>
                      <a:pt x="886" y="76"/>
                    </a:ln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95" name="Freeform 31"/>
              <p:cNvSpPr>
                <a:spLocks/>
              </p:cNvSpPr>
              <p:nvPr/>
            </p:nvSpPr>
            <p:spPr bwMode="auto">
              <a:xfrm>
                <a:off x="2533" y="2249"/>
                <a:ext cx="1234" cy="0"/>
              </a:xfrm>
              <a:custGeom>
                <a:avLst/>
                <a:gdLst>
                  <a:gd name="T0" fmla="*/ 0 w 8639"/>
                  <a:gd name="T1" fmla="*/ 8638 w 8639"/>
                  <a:gd name="T2" fmla="*/ 8639 w 8639"/>
                </a:gdLst>
                <a:ahLst/>
                <a:cxnLst>
                  <a:cxn ang="0">
                    <a:pos x="T0" y="0"/>
                  </a:cxn>
                  <a:cxn ang="0">
                    <a:pos x="T1" y="0"/>
                  </a:cxn>
                  <a:cxn ang="0">
                    <a:pos x="T2" y="0"/>
                  </a:cxn>
                </a:cxnLst>
                <a:rect l="0" t="0" r="r" b="b"/>
                <a:pathLst>
                  <a:path w="8639">
                    <a:moveTo>
                      <a:pt x="0" y="0"/>
                    </a:moveTo>
                    <a:lnTo>
                      <a:pt x="8638" y="0"/>
                    </a:lnTo>
                    <a:lnTo>
                      <a:pt x="8639"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96" name="Freeform 32"/>
              <p:cNvSpPr>
                <a:spLocks/>
              </p:cNvSpPr>
              <p:nvPr/>
            </p:nvSpPr>
            <p:spPr bwMode="auto">
              <a:xfrm>
                <a:off x="3767" y="2249"/>
                <a:ext cx="0" cy="742"/>
              </a:xfrm>
              <a:custGeom>
                <a:avLst/>
                <a:gdLst>
                  <a:gd name="T0" fmla="*/ 0 w 1"/>
                  <a:gd name="T1" fmla="*/ 5197 h 5197"/>
                  <a:gd name="T2" fmla="*/ 0 w 1"/>
                  <a:gd name="T3" fmla="*/ 0 h 5197"/>
                  <a:gd name="T4" fmla="*/ 1 w 1"/>
                  <a:gd name="T5" fmla="*/ 0 h 5197"/>
                </a:gdLst>
                <a:ahLst/>
                <a:cxnLst>
                  <a:cxn ang="0">
                    <a:pos x="T0" y="T1"/>
                  </a:cxn>
                  <a:cxn ang="0">
                    <a:pos x="T2" y="T3"/>
                  </a:cxn>
                  <a:cxn ang="0">
                    <a:pos x="T4" y="T5"/>
                  </a:cxn>
                </a:cxnLst>
                <a:rect l="0" t="0" r="r" b="b"/>
                <a:pathLst>
                  <a:path w="1" h="5197">
                    <a:moveTo>
                      <a:pt x="0" y="5197"/>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97" name="Freeform 33"/>
              <p:cNvSpPr>
                <a:spLocks/>
              </p:cNvSpPr>
              <p:nvPr/>
            </p:nvSpPr>
            <p:spPr bwMode="auto">
              <a:xfrm>
                <a:off x="2533" y="2070"/>
                <a:ext cx="1531" cy="921"/>
              </a:xfrm>
              <a:custGeom>
                <a:avLst/>
                <a:gdLst>
                  <a:gd name="T0" fmla="*/ 0 w 10713"/>
                  <a:gd name="T1" fmla="*/ 6445 h 6445"/>
                  <a:gd name="T2" fmla="*/ 10712 w 10713"/>
                  <a:gd name="T3" fmla="*/ 0 h 6445"/>
                  <a:gd name="T4" fmla="*/ 10713 w 10713"/>
                  <a:gd name="T5" fmla="*/ 0 h 6445"/>
                </a:gdLst>
                <a:ahLst/>
                <a:cxnLst>
                  <a:cxn ang="0">
                    <a:pos x="T0" y="T1"/>
                  </a:cxn>
                  <a:cxn ang="0">
                    <a:pos x="T2" y="T3"/>
                  </a:cxn>
                  <a:cxn ang="0">
                    <a:pos x="T4" y="T5"/>
                  </a:cxn>
                </a:cxnLst>
                <a:rect l="0" t="0" r="r" b="b"/>
                <a:pathLst>
                  <a:path w="10713" h="6445">
                    <a:moveTo>
                      <a:pt x="0" y="6445"/>
                    </a:moveTo>
                    <a:lnTo>
                      <a:pt x="10712" y="0"/>
                    </a:lnTo>
                    <a:lnTo>
                      <a:pt x="10713"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98" name="Freeform 34"/>
              <p:cNvSpPr>
                <a:spLocks/>
              </p:cNvSpPr>
              <p:nvPr/>
            </p:nvSpPr>
            <p:spPr bwMode="auto">
              <a:xfrm>
                <a:off x="2533" y="3013"/>
                <a:ext cx="0" cy="556"/>
              </a:xfrm>
              <a:custGeom>
                <a:avLst/>
                <a:gdLst>
                  <a:gd name="T0" fmla="*/ 0 w 1"/>
                  <a:gd name="T1" fmla="*/ 0 h 3889"/>
                  <a:gd name="T2" fmla="*/ 0 w 1"/>
                  <a:gd name="T3" fmla="*/ 3889 h 3889"/>
                  <a:gd name="T4" fmla="*/ 1 w 1"/>
                  <a:gd name="T5" fmla="*/ 3889 h 3889"/>
                </a:gdLst>
                <a:ahLst/>
                <a:cxnLst>
                  <a:cxn ang="0">
                    <a:pos x="T0" y="T1"/>
                  </a:cxn>
                  <a:cxn ang="0">
                    <a:pos x="T2" y="T3"/>
                  </a:cxn>
                  <a:cxn ang="0">
                    <a:pos x="T4" y="T5"/>
                  </a:cxn>
                </a:cxnLst>
                <a:rect l="0" t="0" r="r" b="b"/>
                <a:pathLst>
                  <a:path w="1" h="3889">
                    <a:moveTo>
                      <a:pt x="0" y="0"/>
                    </a:moveTo>
                    <a:lnTo>
                      <a:pt x="0" y="3889"/>
                    </a:lnTo>
                    <a:lnTo>
                      <a:pt x="1" y="3889"/>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299" name="Freeform 35"/>
              <p:cNvSpPr>
                <a:spLocks/>
              </p:cNvSpPr>
              <p:nvPr/>
            </p:nvSpPr>
            <p:spPr bwMode="auto">
              <a:xfrm>
                <a:off x="3973" y="3013"/>
                <a:ext cx="0" cy="556"/>
              </a:xfrm>
              <a:custGeom>
                <a:avLst/>
                <a:gdLst>
                  <a:gd name="T0" fmla="*/ 0 w 1"/>
                  <a:gd name="T1" fmla="*/ 0 h 3889"/>
                  <a:gd name="T2" fmla="*/ 0 w 1"/>
                  <a:gd name="T3" fmla="*/ 3889 h 3889"/>
                  <a:gd name="T4" fmla="*/ 1 w 1"/>
                  <a:gd name="T5" fmla="*/ 3889 h 3889"/>
                </a:gdLst>
                <a:ahLst/>
                <a:cxnLst>
                  <a:cxn ang="0">
                    <a:pos x="T0" y="T1"/>
                  </a:cxn>
                  <a:cxn ang="0">
                    <a:pos x="T2" y="T3"/>
                  </a:cxn>
                  <a:cxn ang="0">
                    <a:pos x="T4" y="T5"/>
                  </a:cxn>
                </a:cxnLst>
                <a:rect l="0" t="0" r="r" b="b"/>
                <a:pathLst>
                  <a:path w="1" h="3889">
                    <a:moveTo>
                      <a:pt x="0" y="0"/>
                    </a:moveTo>
                    <a:lnTo>
                      <a:pt x="0" y="3889"/>
                    </a:lnTo>
                    <a:lnTo>
                      <a:pt x="1" y="3889"/>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00" name="Freeform 36"/>
              <p:cNvSpPr>
                <a:spLocks/>
              </p:cNvSpPr>
              <p:nvPr/>
            </p:nvSpPr>
            <p:spPr bwMode="auto">
              <a:xfrm>
                <a:off x="2623" y="3524"/>
                <a:ext cx="1260" cy="0"/>
              </a:xfrm>
              <a:custGeom>
                <a:avLst/>
                <a:gdLst>
                  <a:gd name="T0" fmla="*/ 0 w 8820"/>
                  <a:gd name="T1" fmla="*/ 8819 w 8820"/>
                  <a:gd name="T2" fmla="*/ 8820 w 8820"/>
                </a:gdLst>
                <a:ahLst/>
                <a:cxnLst>
                  <a:cxn ang="0">
                    <a:pos x="T0" y="0"/>
                  </a:cxn>
                  <a:cxn ang="0">
                    <a:pos x="T1" y="0"/>
                  </a:cxn>
                  <a:cxn ang="0">
                    <a:pos x="T2" y="0"/>
                  </a:cxn>
                </a:cxnLst>
                <a:rect l="0" t="0" r="r" b="b"/>
                <a:pathLst>
                  <a:path w="8820">
                    <a:moveTo>
                      <a:pt x="0" y="0"/>
                    </a:moveTo>
                    <a:lnTo>
                      <a:pt x="8819" y="0"/>
                    </a:lnTo>
                    <a:lnTo>
                      <a:pt x="8820"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01" name="Freeform 37"/>
              <p:cNvSpPr>
                <a:spLocks/>
              </p:cNvSpPr>
              <p:nvPr/>
            </p:nvSpPr>
            <p:spPr bwMode="auto">
              <a:xfrm>
                <a:off x="2533" y="3509"/>
                <a:ext cx="90" cy="30"/>
              </a:xfrm>
              <a:custGeom>
                <a:avLst/>
                <a:gdLst>
                  <a:gd name="T0" fmla="*/ 630 w 630"/>
                  <a:gd name="T1" fmla="*/ 0 h 210"/>
                  <a:gd name="T2" fmla="*/ 630 w 630"/>
                  <a:gd name="T3" fmla="*/ 210 h 210"/>
                  <a:gd name="T4" fmla="*/ 0 w 630"/>
                  <a:gd name="T5" fmla="*/ 106 h 210"/>
                  <a:gd name="T6" fmla="*/ 630 w 630"/>
                  <a:gd name="T7" fmla="*/ 0 h 210"/>
                </a:gdLst>
                <a:ahLst/>
                <a:cxnLst>
                  <a:cxn ang="0">
                    <a:pos x="T0" y="T1"/>
                  </a:cxn>
                  <a:cxn ang="0">
                    <a:pos x="T2" y="T3"/>
                  </a:cxn>
                  <a:cxn ang="0">
                    <a:pos x="T4" y="T5"/>
                  </a:cxn>
                  <a:cxn ang="0">
                    <a:pos x="T6" y="T7"/>
                  </a:cxn>
                </a:cxnLst>
                <a:rect l="0" t="0" r="r" b="b"/>
                <a:pathLst>
                  <a:path w="630" h="210">
                    <a:moveTo>
                      <a:pt x="630" y="0"/>
                    </a:moveTo>
                    <a:lnTo>
                      <a:pt x="630" y="210"/>
                    </a:lnTo>
                    <a:lnTo>
                      <a:pt x="0" y="106"/>
                    </a:lnTo>
                    <a:lnTo>
                      <a:pt x="63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02" name="Freeform 38"/>
              <p:cNvSpPr>
                <a:spLocks/>
              </p:cNvSpPr>
              <p:nvPr/>
            </p:nvSpPr>
            <p:spPr bwMode="auto">
              <a:xfrm>
                <a:off x="2533" y="3509"/>
                <a:ext cx="90" cy="30"/>
              </a:xfrm>
              <a:custGeom>
                <a:avLst/>
                <a:gdLst>
                  <a:gd name="T0" fmla="*/ 630 w 630"/>
                  <a:gd name="T1" fmla="*/ 0 h 210"/>
                  <a:gd name="T2" fmla="*/ 630 w 630"/>
                  <a:gd name="T3" fmla="*/ 210 h 210"/>
                  <a:gd name="T4" fmla="*/ 0 w 630"/>
                  <a:gd name="T5" fmla="*/ 106 h 210"/>
                  <a:gd name="T6" fmla="*/ 630 w 630"/>
                  <a:gd name="T7" fmla="*/ 0 h 210"/>
                </a:gdLst>
                <a:ahLst/>
                <a:cxnLst>
                  <a:cxn ang="0">
                    <a:pos x="T0" y="T1"/>
                  </a:cxn>
                  <a:cxn ang="0">
                    <a:pos x="T2" y="T3"/>
                  </a:cxn>
                  <a:cxn ang="0">
                    <a:pos x="T4" y="T5"/>
                  </a:cxn>
                  <a:cxn ang="0">
                    <a:pos x="T6" y="T7"/>
                  </a:cxn>
                </a:cxnLst>
                <a:rect l="0" t="0" r="r" b="b"/>
                <a:pathLst>
                  <a:path w="630" h="210">
                    <a:moveTo>
                      <a:pt x="630" y="0"/>
                    </a:moveTo>
                    <a:lnTo>
                      <a:pt x="630" y="210"/>
                    </a:lnTo>
                    <a:lnTo>
                      <a:pt x="0" y="106"/>
                    </a:lnTo>
                    <a:lnTo>
                      <a:pt x="630"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03" name="Freeform 39"/>
              <p:cNvSpPr>
                <a:spLocks/>
              </p:cNvSpPr>
              <p:nvPr/>
            </p:nvSpPr>
            <p:spPr bwMode="auto">
              <a:xfrm>
                <a:off x="3883" y="3509"/>
                <a:ext cx="90" cy="30"/>
              </a:xfrm>
              <a:custGeom>
                <a:avLst/>
                <a:gdLst>
                  <a:gd name="T0" fmla="*/ 0 w 630"/>
                  <a:gd name="T1" fmla="*/ 0 h 210"/>
                  <a:gd name="T2" fmla="*/ 0 w 630"/>
                  <a:gd name="T3" fmla="*/ 210 h 210"/>
                  <a:gd name="T4" fmla="*/ 630 w 630"/>
                  <a:gd name="T5" fmla="*/ 106 h 210"/>
                  <a:gd name="T6" fmla="*/ 0 w 630"/>
                  <a:gd name="T7" fmla="*/ 0 h 210"/>
                </a:gdLst>
                <a:ahLst/>
                <a:cxnLst>
                  <a:cxn ang="0">
                    <a:pos x="T0" y="T1"/>
                  </a:cxn>
                  <a:cxn ang="0">
                    <a:pos x="T2" y="T3"/>
                  </a:cxn>
                  <a:cxn ang="0">
                    <a:pos x="T4" y="T5"/>
                  </a:cxn>
                  <a:cxn ang="0">
                    <a:pos x="T6" y="T7"/>
                  </a:cxn>
                </a:cxnLst>
                <a:rect l="0" t="0" r="r" b="b"/>
                <a:pathLst>
                  <a:path w="630" h="210">
                    <a:moveTo>
                      <a:pt x="0" y="0"/>
                    </a:moveTo>
                    <a:lnTo>
                      <a:pt x="0" y="210"/>
                    </a:lnTo>
                    <a:lnTo>
                      <a:pt x="630" y="106"/>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04" name="Freeform 40"/>
              <p:cNvSpPr>
                <a:spLocks/>
              </p:cNvSpPr>
              <p:nvPr/>
            </p:nvSpPr>
            <p:spPr bwMode="auto">
              <a:xfrm>
                <a:off x="3883" y="3509"/>
                <a:ext cx="90" cy="30"/>
              </a:xfrm>
              <a:custGeom>
                <a:avLst/>
                <a:gdLst>
                  <a:gd name="T0" fmla="*/ 0 w 630"/>
                  <a:gd name="T1" fmla="*/ 0 h 210"/>
                  <a:gd name="T2" fmla="*/ 0 w 630"/>
                  <a:gd name="T3" fmla="*/ 210 h 210"/>
                  <a:gd name="T4" fmla="*/ 630 w 630"/>
                  <a:gd name="T5" fmla="*/ 106 h 210"/>
                  <a:gd name="T6" fmla="*/ 0 w 630"/>
                  <a:gd name="T7" fmla="*/ 0 h 210"/>
                </a:gdLst>
                <a:ahLst/>
                <a:cxnLst>
                  <a:cxn ang="0">
                    <a:pos x="T0" y="T1"/>
                  </a:cxn>
                  <a:cxn ang="0">
                    <a:pos x="T2" y="T3"/>
                  </a:cxn>
                  <a:cxn ang="0">
                    <a:pos x="T4" y="T5"/>
                  </a:cxn>
                  <a:cxn ang="0">
                    <a:pos x="T6" y="T7"/>
                  </a:cxn>
                </a:cxnLst>
                <a:rect l="0" t="0" r="r" b="b"/>
                <a:pathLst>
                  <a:path w="630" h="210">
                    <a:moveTo>
                      <a:pt x="0" y="0"/>
                    </a:moveTo>
                    <a:lnTo>
                      <a:pt x="0" y="210"/>
                    </a:lnTo>
                    <a:lnTo>
                      <a:pt x="630" y="106"/>
                    </a:lnTo>
                    <a:lnTo>
                      <a:pt x="0"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05" name="Freeform 41"/>
              <p:cNvSpPr>
                <a:spLocks/>
              </p:cNvSpPr>
              <p:nvPr/>
            </p:nvSpPr>
            <p:spPr bwMode="auto">
              <a:xfrm>
                <a:off x="3193" y="3442"/>
                <a:ext cx="60" cy="60"/>
              </a:xfrm>
              <a:custGeom>
                <a:avLst/>
                <a:gdLst>
                  <a:gd name="T0" fmla="*/ 0 w 420"/>
                  <a:gd name="T1" fmla="*/ 210 h 420"/>
                  <a:gd name="T2" fmla="*/ 314 w 420"/>
                  <a:gd name="T3" fmla="*/ 210 h 420"/>
                  <a:gd name="T4" fmla="*/ 420 w 420"/>
                  <a:gd name="T5" fmla="*/ 104 h 420"/>
                  <a:gd name="T6" fmla="*/ 314 w 420"/>
                  <a:gd name="T7" fmla="*/ 0 h 420"/>
                  <a:gd name="T8" fmla="*/ 104 w 420"/>
                  <a:gd name="T9" fmla="*/ 0 h 420"/>
                  <a:gd name="T10" fmla="*/ 0 w 420"/>
                  <a:gd name="T11" fmla="*/ 104 h 420"/>
                  <a:gd name="T12" fmla="*/ 0 w 420"/>
                  <a:gd name="T13" fmla="*/ 314 h 420"/>
                  <a:gd name="T14" fmla="*/ 104 w 420"/>
                  <a:gd name="T15" fmla="*/ 420 h 420"/>
                  <a:gd name="T16" fmla="*/ 314 w 420"/>
                  <a:gd name="T17" fmla="*/ 420 h 420"/>
                  <a:gd name="T18" fmla="*/ 316 w 420"/>
                  <a:gd name="T19" fmla="*/ 42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0" h="420">
                    <a:moveTo>
                      <a:pt x="0" y="210"/>
                    </a:moveTo>
                    <a:lnTo>
                      <a:pt x="314" y="210"/>
                    </a:lnTo>
                    <a:lnTo>
                      <a:pt x="420" y="104"/>
                    </a:lnTo>
                    <a:lnTo>
                      <a:pt x="314" y="0"/>
                    </a:lnTo>
                    <a:lnTo>
                      <a:pt x="104" y="0"/>
                    </a:lnTo>
                    <a:lnTo>
                      <a:pt x="0" y="104"/>
                    </a:lnTo>
                    <a:lnTo>
                      <a:pt x="0" y="314"/>
                    </a:lnTo>
                    <a:lnTo>
                      <a:pt x="104" y="420"/>
                    </a:lnTo>
                    <a:lnTo>
                      <a:pt x="314" y="420"/>
                    </a:lnTo>
                    <a:lnTo>
                      <a:pt x="316" y="42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06" name="Freeform 42"/>
              <p:cNvSpPr>
                <a:spLocks/>
              </p:cNvSpPr>
              <p:nvPr/>
            </p:nvSpPr>
            <p:spPr bwMode="auto">
              <a:xfrm>
                <a:off x="3283" y="3411"/>
                <a:ext cx="15" cy="91"/>
              </a:xfrm>
              <a:custGeom>
                <a:avLst/>
                <a:gdLst>
                  <a:gd name="T0" fmla="*/ 0 w 106"/>
                  <a:gd name="T1" fmla="*/ 105 h 631"/>
                  <a:gd name="T2" fmla="*/ 104 w 106"/>
                  <a:gd name="T3" fmla="*/ 0 h 631"/>
                  <a:gd name="T4" fmla="*/ 104 w 106"/>
                  <a:gd name="T5" fmla="*/ 631 h 631"/>
                  <a:gd name="T6" fmla="*/ 106 w 106"/>
                  <a:gd name="T7" fmla="*/ 631 h 631"/>
                </a:gdLst>
                <a:ahLst/>
                <a:cxnLst>
                  <a:cxn ang="0">
                    <a:pos x="T0" y="T1"/>
                  </a:cxn>
                  <a:cxn ang="0">
                    <a:pos x="T2" y="T3"/>
                  </a:cxn>
                  <a:cxn ang="0">
                    <a:pos x="T4" y="T5"/>
                  </a:cxn>
                  <a:cxn ang="0">
                    <a:pos x="T6" y="T7"/>
                  </a:cxn>
                </a:cxnLst>
                <a:rect l="0" t="0" r="r" b="b"/>
                <a:pathLst>
                  <a:path w="106" h="631">
                    <a:moveTo>
                      <a:pt x="0" y="105"/>
                    </a:moveTo>
                    <a:lnTo>
                      <a:pt x="104" y="0"/>
                    </a:lnTo>
                    <a:lnTo>
                      <a:pt x="104" y="631"/>
                    </a:lnTo>
                    <a:lnTo>
                      <a:pt x="106" y="631"/>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07" name="Freeform 43"/>
              <p:cNvSpPr>
                <a:spLocks/>
              </p:cNvSpPr>
              <p:nvPr/>
            </p:nvSpPr>
            <p:spPr bwMode="auto">
              <a:xfrm>
                <a:off x="3283" y="3502"/>
                <a:ext cx="30" cy="0"/>
              </a:xfrm>
              <a:custGeom>
                <a:avLst/>
                <a:gdLst>
                  <a:gd name="T0" fmla="*/ 0 w 211"/>
                  <a:gd name="T1" fmla="*/ 210 w 211"/>
                  <a:gd name="T2" fmla="*/ 211 w 211"/>
                </a:gdLst>
                <a:ahLst/>
                <a:cxnLst>
                  <a:cxn ang="0">
                    <a:pos x="T0" y="0"/>
                  </a:cxn>
                  <a:cxn ang="0">
                    <a:pos x="T1" y="0"/>
                  </a:cxn>
                  <a:cxn ang="0">
                    <a:pos x="T2" y="0"/>
                  </a:cxn>
                </a:cxnLst>
                <a:rect l="0" t="0" r="r" b="b"/>
                <a:pathLst>
                  <a:path w="211">
                    <a:moveTo>
                      <a:pt x="0" y="0"/>
                    </a:moveTo>
                    <a:lnTo>
                      <a:pt x="210" y="0"/>
                    </a:lnTo>
                    <a:lnTo>
                      <a:pt x="21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08" name="Line 44"/>
              <p:cNvSpPr>
                <a:spLocks noChangeShapeType="1"/>
              </p:cNvSpPr>
              <p:nvPr/>
            </p:nvSpPr>
            <p:spPr bwMode="auto">
              <a:xfrm>
                <a:off x="2533" y="2991"/>
                <a:ext cx="0" cy="0"/>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09" name="Freeform 45"/>
              <p:cNvSpPr>
                <a:spLocks/>
              </p:cNvSpPr>
              <p:nvPr/>
            </p:nvSpPr>
            <p:spPr bwMode="auto">
              <a:xfrm>
                <a:off x="1555" y="2991"/>
                <a:ext cx="956" cy="0"/>
              </a:xfrm>
              <a:custGeom>
                <a:avLst/>
                <a:gdLst>
                  <a:gd name="T0" fmla="*/ 6686 w 6686"/>
                  <a:gd name="T1" fmla="*/ 0 w 6686"/>
                  <a:gd name="T2" fmla="*/ 1 w 6686"/>
                </a:gdLst>
                <a:ahLst/>
                <a:cxnLst>
                  <a:cxn ang="0">
                    <a:pos x="T0" y="0"/>
                  </a:cxn>
                  <a:cxn ang="0">
                    <a:pos x="T1" y="0"/>
                  </a:cxn>
                  <a:cxn ang="0">
                    <a:pos x="T2" y="0"/>
                  </a:cxn>
                </a:cxnLst>
                <a:rect l="0" t="0" r="r" b="b"/>
                <a:pathLst>
                  <a:path w="6686">
                    <a:moveTo>
                      <a:pt x="6686" y="0"/>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10" name="Freeform 46"/>
              <p:cNvSpPr>
                <a:spLocks/>
              </p:cNvSpPr>
              <p:nvPr/>
            </p:nvSpPr>
            <p:spPr bwMode="auto">
              <a:xfrm>
                <a:off x="1555" y="1550"/>
                <a:ext cx="956" cy="0"/>
              </a:xfrm>
              <a:custGeom>
                <a:avLst/>
                <a:gdLst>
                  <a:gd name="T0" fmla="*/ 6686 w 6686"/>
                  <a:gd name="T1" fmla="*/ 0 w 6686"/>
                  <a:gd name="T2" fmla="*/ 1 w 6686"/>
                </a:gdLst>
                <a:ahLst/>
                <a:cxnLst>
                  <a:cxn ang="0">
                    <a:pos x="T0" y="0"/>
                  </a:cxn>
                  <a:cxn ang="0">
                    <a:pos x="T1" y="0"/>
                  </a:cxn>
                  <a:cxn ang="0">
                    <a:pos x="T2" y="0"/>
                  </a:cxn>
                </a:cxnLst>
                <a:rect l="0" t="0" r="r" b="b"/>
                <a:pathLst>
                  <a:path w="6686">
                    <a:moveTo>
                      <a:pt x="6686" y="0"/>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11" name="Freeform 47"/>
              <p:cNvSpPr>
                <a:spLocks/>
              </p:cNvSpPr>
              <p:nvPr/>
            </p:nvSpPr>
            <p:spPr bwMode="auto">
              <a:xfrm>
                <a:off x="1601" y="1640"/>
                <a:ext cx="0" cy="1261"/>
              </a:xfrm>
              <a:custGeom>
                <a:avLst/>
                <a:gdLst>
                  <a:gd name="T0" fmla="*/ 0 w 1"/>
                  <a:gd name="T1" fmla="*/ 8825 h 8825"/>
                  <a:gd name="T2" fmla="*/ 0 w 1"/>
                  <a:gd name="T3" fmla="*/ 0 h 8825"/>
                  <a:gd name="T4" fmla="*/ 1 w 1"/>
                  <a:gd name="T5" fmla="*/ 0 h 8825"/>
                </a:gdLst>
                <a:ahLst/>
                <a:cxnLst>
                  <a:cxn ang="0">
                    <a:pos x="T0" y="T1"/>
                  </a:cxn>
                  <a:cxn ang="0">
                    <a:pos x="T2" y="T3"/>
                  </a:cxn>
                  <a:cxn ang="0">
                    <a:pos x="T4" y="T5"/>
                  </a:cxn>
                </a:cxnLst>
                <a:rect l="0" t="0" r="r" b="b"/>
                <a:pathLst>
                  <a:path w="1" h="8825">
                    <a:moveTo>
                      <a:pt x="0" y="8825"/>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12" name="Freeform 48"/>
              <p:cNvSpPr>
                <a:spLocks/>
              </p:cNvSpPr>
              <p:nvPr/>
            </p:nvSpPr>
            <p:spPr bwMode="auto">
              <a:xfrm>
                <a:off x="1585" y="2901"/>
                <a:ext cx="30" cy="90"/>
              </a:xfrm>
              <a:custGeom>
                <a:avLst/>
                <a:gdLst>
                  <a:gd name="T0" fmla="*/ 0 w 210"/>
                  <a:gd name="T1" fmla="*/ 0 h 632"/>
                  <a:gd name="T2" fmla="*/ 210 w 210"/>
                  <a:gd name="T3" fmla="*/ 0 h 632"/>
                  <a:gd name="T4" fmla="*/ 106 w 210"/>
                  <a:gd name="T5" fmla="*/ 632 h 632"/>
                  <a:gd name="T6" fmla="*/ 0 w 210"/>
                  <a:gd name="T7" fmla="*/ 0 h 632"/>
                </a:gdLst>
                <a:ahLst/>
                <a:cxnLst>
                  <a:cxn ang="0">
                    <a:pos x="T0" y="T1"/>
                  </a:cxn>
                  <a:cxn ang="0">
                    <a:pos x="T2" y="T3"/>
                  </a:cxn>
                  <a:cxn ang="0">
                    <a:pos x="T4" y="T5"/>
                  </a:cxn>
                  <a:cxn ang="0">
                    <a:pos x="T6" y="T7"/>
                  </a:cxn>
                </a:cxnLst>
                <a:rect l="0" t="0" r="r" b="b"/>
                <a:pathLst>
                  <a:path w="210" h="632">
                    <a:moveTo>
                      <a:pt x="0" y="0"/>
                    </a:moveTo>
                    <a:lnTo>
                      <a:pt x="210" y="0"/>
                    </a:lnTo>
                    <a:lnTo>
                      <a:pt x="106" y="632"/>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13" name="Freeform 49"/>
              <p:cNvSpPr>
                <a:spLocks/>
              </p:cNvSpPr>
              <p:nvPr/>
            </p:nvSpPr>
            <p:spPr bwMode="auto">
              <a:xfrm>
                <a:off x="1585" y="2901"/>
                <a:ext cx="30" cy="90"/>
              </a:xfrm>
              <a:custGeom>
                <a:avLst/>
                <a:gdLst>
                  <a:gd name="T0" fmla="*/ 0 w 210"/>
                  <a:gd name="T1" fmla="*/ 0 h 632"/>
                  <a:gd name="T2" fmla="*/ 210 w 210"/>
                  <a:gd name="T3" fmla="*/ 0 h 632"/>
                  <a:gd name="T4" fmla="*/ 106 w 210"/>
                  <a:gd name="T5" fmla="*/ 632 h 632"/>
                  <a:gd name="T6" fmla="*/ 0 w 210"/>
                  <a:gd name="T7" fmla="*/ 0 h 632"/>
                </a:gdLst>
                <a:ahLst/>
                <a:cxnLst>
                  <a:cxn ang="0">
                    <a:pos x="T0" y="T1"/>
                  </a:cxn>
                  <a:cxn ang="0">
                    <a:pos x="T2" y="T3"/>
                  </a:cxn>
                  <a:cxn ang="0">
                    <a:pos x="T4" y="T5"/>
                  </a:cxn>
                  <a:cxn ang="0">
                    <a:pos x="T6" y="T7"/>
                  </a:cxn>
                </a:cxnLst>
                <a:rect l="0" t="0" r="r" b="b"/>
                <a:pathLst>
                  <a:path w="210" h="632">
                    <a:moveTo>
                      <a:pt x="0" y="0"/>
                    </a:moveTo>
                    <a:lnTo>
                      <a:pt x="210" y="0"/>
                    </a:lnTo>
                    <a:lnTo>
                      <a:pt x="106" y="632"/>
                    </a:lnTo>
                    <a:lnTo>
                      <a:pt x="0"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14" name="Freeform 50"/>
              <p:cNvSpPr>
                <a:spLocks/>
              </p:cNvSpPr>
              <p:nvPr/>
            </p:nvSpPr>
            <p:spPr bwMode="auto">
              <a:xfrm>
                <a:off x="1585" y="1550"/>
                <a:ext cx="30" cy="90"/>
              </a:xfrm>
              <a:custGeom>
                <a:avLst/>
                <a:gdLst>
                  <a:gd name="T0" fmla="*/ 0 w 210"/>
                  <a:gd name="T1" fmla="*/ 630 h 630"/>
                  <a:gd name="T2" fmla="*/ 210 w 210"/>
                  <a:gd name="T3" fmla="*/ 630 h 630"/>
                  <a:gd name="T4" fmla="*/ 106 w 210"/>
                  <a:gd name="T5" fmla="*/ 0 h 630"/>
                  <a:gd name="T6" fmla="*/ 0 w 210"/>
                  <a:gd name="T7" fmla="*/ 630 h 630"/>
                </a:gdLst>
                <a:ahLst/>
                <a:cxnLst>
                  <a:cxn ang="0">
                    <a:pos x="T0" y="T1"/>
                  </a:cxn>
                  <a:cxn ang="0">
                    <a:pos x="T2" y="T3"/>
                  </a:cxn>
                  <a:cxn ang="0">
                    <a:pos x="T4" y="T5"/>
                  </a:cxn>
                  <a:cxn ang="0">
                    <a:pos x="T6" y="T7"/>
                  </a:cxn>
                </a:cxnLst>
                <a:rect l="0" t="0" r="r" b="b"/>
                <a:pathLst>
                  <a:path w="210" h="630">
                    <a:moveTo>
                      <a:pt x="0" y="630"/>
                    </a:moveTo>
                    <a:lnTo>
                      <a:pt x="210" y="630"/>
                    </a:lnTo>
                    <a:lnTo>
                      <a:pt x="106" y="0"/>
                    </a:lnTo>
                    <a:lnTo>
                      <a:pt x="0" y="63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15" name="Freeform 51"/>
              <p:cNvSpPr>
                <a:spLocks/>
              </p:cNvSpPr>
              <p:nvPr/>
            </p:nvSpPr>
            <p:spPr bwMode="auto">
              <a:xfrm>
                <a:off x="1585" y="1550"/>
                <a:ext cx="30" cy="90"/>
              </a:xfrm>
              <a:custGeom>
                <a:avLst/>
                <a:gdLst>
                  <a:gd name="T0" fmla="*/ 0 w 210"/>
                  <a:gd name="T1" fmla="*/ 630 h 630"/>
                  <a:gd name="T2" fmla="*/ 210 w 210"/>
                  <a:gd name="T3" fmla="*/ 630 h 630"/>
                  <a:gd name="T4" fmla="*/ 106 w 210"/>
                  <a:gd name="T5" fmla="*/ 0 h 630"/>
                  <a:gd name="T6" fmla="*/ 0 w 210"/>
                  <a:gd name="T7" fmla="*/ 630 h 630"/>
                </a:gdLst>
                <a:ahLst/>
                <a:cxnLst>
                  <a:cxn ang="0">
                    <a:pos x="T0" y="T1"/>
                  </a:cxn>
                  <a:cxn ang="0">
                    <a:pos x="T2" y="T3"/>
                  </a:cxn>
                  <a:cxn ang="0">
                    <a:pos x="T4" y="T5"/>
                  </a:cxn>
                  <a:cxn ang="0">
                    <a:pos x="T6" y="T7"/>
                  </a:cxn>
                </a:cxnLst>
                <a:rect l="0" t="0" r="r" b="b"/>
                <a:pathLst>
                  <a:path w="210" h="630">
                    <a:moveTo>
                      <a:pt x="0" y="630"/>
                    </a:moveTo>
                    <a:lnTo>
                      <a:pt x="210" y="630"/>
                    </a:lnTo>
                    <a:lnTo>
                      <a:pt x="106" y="0"/>
                    </a:lnTo>
                    <a:lnTo>
                      <a:pt x="0" y="63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16" name="Freeform 52"/>
              <p:cNvSpPr>
                <a:spLocks/>
              </p:cNvSpPr>
              <p:nvPr/>
            </p:nvSpPr>
            <p:spPr bwMode="auto">
              <a:xfrm>
                <a:off x="1518" y="2286"/>
                <a:ext cx="60" cy="60"/>
              </a:xfrm>
              <a:custGeom>
                <a:avLst/>
                <a:gdLst>
                  <a:gd name="T0" fmla="*/ 210 w 421"/>
                  <a:gd name="T1" fmla="*/ 421 h 421"/>
                  <a:gd name="T2" fmla="*/ 210 w 421"/>
                  <a:gd name="T3" fmla="*/ 105 h 421"/>
                  <a:gd name="T4" fmla="*/ 104 w 421"/>
                  <a:gd name="T5" fmla="*/ 0 h 421"/>
                  <a:gd name="T6" fmla="*/ 0 w 421"/>
                  <a:gd name="T7" fmla="*/ 105 h 421"/>
                  <a:gd name="T8" fmla="*/ 0 w 421"/>
                  <a:gd name="T9" fmla="*/ 315 h 421"/>
                  <a:gd name="T10" fmla="*/ 104 w 421"/>
                  <a:gd name="T11" fmla="*/ 421 h 421"/>
                  <a:gd name="T12" fmla="*/ 314 w 421"/>
                  <a:gd name="T13" fmla="*/ 421 h 421"/>
                  <a:gd name="T14" fmla="*/ 420 w 421"/>
                  <a:gd name="T15" fmla="*/ 315 h 421"/>
                  <a:gd name="T16" fmla="*/ 420 w 421"/>
                  <a:gd name="T17" fmla="*/ 105 h 421"/>
                  <a:gd name="T18" fmla="*/ 421 w 421"/>
                  <a:gd name="T19" fmla="*/ 105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1" h="421">
                    <a:moveTo>
                      <a:pt x="210" y="421"/>
                    </a:moveTo>
                    <a:lnTo>
                      <a:pt x="210" y="105"/>
                    </a:lnTo>
                    <a:lnTo>
                      <a:pt x="104" y="0"/>
                    </a:lnTo>
                    <a:lnTo>
                      <a:pt x="0" y="105"/>
                    </a:lnTo>
                    <a:lnTo>
                      <a:pt x="0" y="315"/>
                    </a:lnTo>
                    <a:lnTo>
                      <a:pt x="104" y="421"/>
                    </a:lnTo>
                    <a:lnTo>
                      <a:pt x="314" y="421"/>
                    </a:lnTo>
                    <a:lnTo>
                      <a:pt x="420" y="315"/>
                    </a:lnTo>
                    <a:lnTo>
                      <a:pt x="420" y="105"/>
                    </a:lnTo>
                    <a:lnTo>
                      <a:pt x="421" y="105"/>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17" name="Freeform 53"/>
              <p:cNvSpPr>
                <a:spLocks/>
              </p:cNvSpPr>
              <p:nvPr/>
            </p:nvSpPr>
            <p:spPr bwMode="auto">
              <a:xfrm>
                <a:off x="1488" y="2196"/>
                <a:ext cx="90" cy="60"/>
              </a:xfrm>
              <a:custGeom>
                <a:avLst/>
                <a:gdLst>
                  <a:gd name="T0" fmla="*/ 104 w 631"/>
                  <a:gd name="T1" fmla="*/ 420 h 420"/>
                  <a:gd name="T2" fmla="*/ 0 w 631"/>
                  <a:gd name="T3" fmla="*/ 315 h 420"/>
                  <a:gd name="T4" fmla="*/ 0 w 631"/>
                  <a:gd name="T5" fmla="*/ 105 h 420"/>
                  <a:gd name="T6" fmla="*/ 104 w 631"/>
                  <a:gd name="T7" fmla="*/ 0 h 420"/>
                  <a:gd name="T8" fmla="*/ 210 w 631"/>
                  <a:gd name="T9" fmla="*/ 0 h 420"/>
                  <a:gd name="T10" fmla="*/ 314 w 631"/>
                  <a:gd name="T11" fmla="*/ 105 h 420"/>
                  <a:gd name="T12" fmla="*/ 314 w 631"/>
                  <a:gd name="T13" fmla="*/ 315 h 420"/>
                  <a:gd name="T14" fmla="*/ 420 w 631"/>
                  <a:gd name="T15" fmla="*/ 420 h 420"/>
                  <a:gd name="T16" fmla="*/ 630 w 631"/>
                  <a:gd name="T17" fmla="*/ 420 h 420"/>
                  <a:gd name="T18" fmla="*/ 630 w 631"/>
                  <a:gd name="T19" fmla="*/ 0 h 420"/>
                  <a:gd name="T20" fmla="*/ 631 w 631"/>
                  <a:gd name="T2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1" h="420">
                    <a:moveTo>
                      <a:pt x="104" y="420"/>
                    </a:moveTo>
                    <a:lnTo>
                      <a:pt x="0" y="315"/>
                    </a:lnTo>
                    <a:lnTo>
                      <a:pt x="0" y="105"/>
                    </a:lnTo>
                    <a:lnTo>
                      <a:pt x="104" y="0"/>
                    </a:lnTo>
                    <a:lnTo>
                      <a:pt x="210" y="0"/>
                    </a:lnTo>
                    <a:lnTo>
                      <a:pt x="314" y="105"/>
                    </a:lnTo>
                    <a:lnTo>
                      <a:pt x="314" y="315"/>
                    </a:lnTo>
                    <a:lnTo>
                      <a:pt x="420" y="420"/>
                    </a:lnTo>
                    <a:lnTo>
                      <a:pt x="630" y="420"/>
                    </a:lnTo>
                    <a:lnTo>
                      <a:pt x="630" y="0"/>
                    </a:lnTo>
                    <a:lnTo>
                      <a:pt x="63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18" name="Line 54"/>
              <p:cNvSpPr>
                <a:spLocks noChangeShapeType="1"/>
              </p:cNvSpPr>
              <p:nvPr/>
            </p:nvSpPr>
            <p:spPr bwMode="auto">
              <a:xfrm>
                <a:off x="2533" y="2991"/>
                <a:ext cx="0" cy="0"/>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19" name="Line 55"/>
              <p:cNvSpPr>
                <a:spLocks noChangeShapeType="1"/>
              </p:cNvSpPr>
              <p:nvPr/>
            </p:nvSpPr>
            <p:spPr bwMode="auto">
              <a:xfrm>
                <a:off x="2533" y="1550"/>
                <a:ext cx="0" cy="0"/>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20" name="Line 56"/>
              <p:cNvSpPr>
                <a:spLocks noChangeShapeType="1"/>
              </p:cNvSpPr>
              <p:nvPr/>
            </p:nvSpPr>
            <p:spPr bwMode="auto">
              <a:xfrm>
                <a:off x="1601" y="1550"/>
                <a:ext cx="0" cy="0"/>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21" name="Freeform 57"/>
              <p:cNvSpPr>
                <a:spLocks/>
              </p:cNvSpPr>
              <p:nvPr/>
            </p:nvSpPr>
            <p:spPr bwMode="auto">
              <a:xfrm>
                <a:off x="4419" y="2996"/>
                <a:ext cx="59" cy="60"/>
              </a:xfrm>
              <a:custGeom>
                <a:avLst/>
                <a:gdLst>
                  <a:gd name="T0" fmla="*/ 0 w 416"/>
                  <a:gd name="T1" fmla="*/ 414 h 414"/>
                  <a:gd name="T2" fmla="*/ 415 w 416"/>
                  <a:gd name="T3" fmla="*/ 0 h 414"/>
                  <a:gd name="T4" fmla="*/ 416 w 416"/>
                  <a:gd name="T5" fmla="*/ 0 h 414"/>
                </a:gdLst>
                <a:ahLst/>
                <a:cxnLst>
                  <a:cxn ang="0">
                    <a:pos x="T0" y="T1"/>
                  </a:cxn>
                  <a:cxn ang="0">
                    <a:pos x="T2" y="T3"/>
                  </a:cxn>
                  <a:cxn ang="0">
                    <a:pos x="T4" y="T5"/>
                  </a:cxn>
                </a:cxnLst>
                <a:rect l="0" t="0" r="r" b="b"/>
                <a:pathLst>
                  <a:path w="416" h="414">
                    <a:moveTo>
                      <a:pt x="0" y="414"/>
                    </a:moveTo>
                    <a:lnTo>
                      <a:pt x="415" y="0"/>
                    </a:lnTo>
                    <a:lnTo>
                      <a:pt x="416"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22" name="Freeform 58"/>
              <p:cNvSpPr>
                <a:spLocks/>
              </p:cNvSpPr>
              <p:nvPr/>
            </p:nvSpPr>
            <p:spPr bwMode="auto">
              <a:xfrm>
                <a:off x="4419" y="2996"/>
                <a:ext cx="59" cy="60"/>
              </a:xfrm>
              <a:custGeom>
                <a:avLst/>
                <a:gdLst>
                  <a:gd name="T0" fmla="*/ 0 w 416"/>
                  <a:gd name="T1" fmla="*/ 0 h 414"/>
                  <a:gd name="T2" fmla="*/ 415 w 416"/>
                  <a:gd name="T3" fmla="*/ 414 h 414"/>
                  <a:gd name="T4" fmla="*/ 416 w 416"/>
                  <a:gd name="T5" fmla="*/ 414 h 414"/>
                </a:gdLst>
                <a:ahLst/>
                <a:cxnLst>
                  <a:cxn ang="0">
                    <a:pos x="T0" y="T1"/>
                  </a:cxn>
                  <a:cxn ang="0">
                    <a:pos x="T2" y="T3"/>
                  </a:cxn>
                  <a:cxn ang="0">
                    <a:pos x="T4" y="T5"/>
                  </a:cxn>
                </a:cxnLst>
                <a:rect l="0" t="0" r="r" b="b"/>
                <a:pathLst>
                  <a:path w="416" h="414">
                    <a:moveTo>
                      <a:pt x="0" y="0"/>
                    </a:moveTo>
                    <a:lnTo>
                      <a:pt x="415" y="414"/>
                    </a:lnTo>
                    <a:lnTo>
                      <a:pt x="416" y="414"/>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23" name="Freeform 59"/>
              <p:cNvSpPr>
                <a:spLocks/>
              </p:cNvSpPr>
              <p:nvPr/>
            </p:nvSpPr>
            <p:spPr bwMode="auto">
              <a:xfrm>
                <a:off x="4507" y="2967"/>
                <a:ext cx="15" cy="89"/>
              </a:xfrm>
              <a:custGeom>
                <a:avLst/>
                <a:gdLst>
                  <a:gd name="T0" fmla="*/ 0 w 105"/>
                  <a:gd name="T1" fmla="*/ 104 h 621"/>
                  <a:gd name="T2" fmla="*/ 104 w 105"/>
                  <a:gd name="T3" fmla="*/ 0 h 621"/>
                  <a:gd name="T4" fmla="*/ 104 w 105"/>
                  <a:gd name="T5" fmla="*/ 621 h 621"/>
                  <a:gd name="T6" fmla="*/ 105 w 105"/>
                  <a:gd name="T7" fmla="*/ 621 h 621"/>
                </a:gdLst>
                <a:ahLst/>
                <a:cxnLst>
                  <a:cxn ang="0">
                    <a:pos x="T0" y="T1"/>
                  </a:cxn>
                  <a:cxn ang="0">
                    <a:pos x="T2" y="T3"/>
                  </a:cxn>
                  <a:cxn ang="0">
                    <a:pos x="T4" y="T5"/>
                  </a:cxn>
                  <a:cxn ang="0">
                    <a:pos x="T6" y="T7"/>
                  </a:cxn>
                </a:cxnLst>
                <a:rect l="0" t="0" r="r" b="b"/>
                <a:pathLst>
                  <a:path w="105" h="621">
                    <a:moveTo>
                      <a:pt x="0" y="104"/>
                    </a:moveTo>
                    <a:lnTo>
                      <a:pt x="104" y="0"/>
                    </a:lnTo>
                    <a:lnTo>
                      <a:pt x="104" y="621"/>
                    </a:lnTo>
                    <a:lnTo>
                      <a:pt x="105" y="621"/>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24" name="Freeform 60"/>
              <p:cNvSpPr>
                <a:spLocks/>
              </p:cNvSpPr>
              <p:nvPr/>
            </p:nvSpPr>
            <p:spPr bwMode="auto">
              <a:xfrm>
                <a:off x="4507" y="3056"/>
                <a:ext cx="30" cy="0"/>
              </a:xfrm>
              <a:custGeom>
                <a:avLst/>
                <a:gdLst>
                  <a:gd name="T0" fmla="*/ 0 w 209"/>
                  <a:gd name="T1" fmla="*/ 208 w 209"/>
                  <a:gd name="T2" fmla="*/ 209 w 209"/>
                </a:gdLst>
                <a:ahLst/>
                <a:cxnLst>
                  <a:cxn ang="0">
                    <a:pos x="T0" y="0"/>
                  </a:cxn>
                  <a:cxn ang="0">
                    <a:pos x="T1" y="0"/>
                  </a:cxn>
                  <a:cxn ang="0">
                    <a:pos x="T2" y="0"/>
                  </a:cxn>
                </a:cxnLst>
                <a:rect l="0" t="0" r="r" b="b"/>
                <a:pathLst>
                  <a:path w="209">
                    <a:moveTo>
                      <a:pt x="0" y="0"/>
                    </a:moveTo>
                    <a:lnTo>
                      <a:pt x="208" y="0"/>
                    </a:lnTo>
                    <a:lnTo>
                      <a:pt x="209"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25" name="Freeform 61"/>
              <p:cNvSpPr>
                <a:spLocks/>
              </p:cNvSpPr>
              <p:nvPr/>
            </p:nvSpPr>
            <p:spPr bwMode="auto">
              <a:xfrm>
                <a:off x="4136" y="2068"/>
                <a:ext cx="59" cy="59"/>
              </a:xfrm>
              <a:custGeom>
                <a:avLst/>
                <a:gdLst>
                  <a:gd name="T0" fmla="*/ 0 w 415"/>
                  <a:gd name="T1" fmla="*/ 415 h 415"/>
                  <a:gd name="T2" fmla="*/ 414 w 415"/>
                  <a:gd name="T3" fmla="*/ 0 h 415"/>
                  <a:gd name="T4" fmla="*/ 415 w 415"/>
                  <a:gd name="T5" fmla="*/ 0 h 415"/>
                </a:gdLst>
                <a:ahLst/>
                <a:cxnLst>
                  <a:cxn ang="0">
                    <a:pos x="T0" y="T1"/>
                  </a:cxn>
                  <a:cxn ang="0">
                    <a:pos x="T2" y="T3"/>
                  </a:cxn>
                  <a:cxn ang="0">
                    <a:pos x="T4" y="T5"/>
                  </a:cxn>
                </a:cxnLst>
                <a:rect l="0" t="0" r="r" b="b"/>
                <a:pathLst>
                  <a:path w="415" h="415">
                    <a:moveTo>
                      <a:pt x="0" y="415"/>
                    </a:moveTo>
                    <a:lnTo>
                      <a:pt x="414" y="0"/>
                    </a:lnTo>
                    <a:lnTo>
                      <a:pt x="415"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26" name="Freeform 62"/>
              <p:cNvSpPr>
                <a:spLocks/>
              </p:cNvSpPr>
              <p:nvPr/>
            </p:nvSpPr>
            <p:spPr bwMode="auto">
              <a:xfrm>
                <a:off x="4136" y="2068"/>
                <a:ext cx="59" cy="59"/>
              </a:xfrm>
              <a:custGeom>
                <a:avLst/>
                <a:gdLst>
                  <a:gd name="T0" fmla="*/ 0 w 415"/>
                  <a:gd name="T1" fmla="*/ 0 h 415"/>
                  <a:gd name="T2" fmla="*/ 414 w 415"/>
                  <a:gd name="T3" fmla="*/ 415 h 415"/>
                  <a:gd name="T4" fmla="*/ 415 w 415"/>
                  <a:gd name="T5" fmla="*/ 415 h 415"/>
                </a:gdLst>
                <a:ahLst/>
                <a:cxnLst>
                  <a:cxn ang="0">
                    <a:pos x="T0" y="T1"/>
                  </a:cxn>
                  <a:cxn ang="0">
                    <a:pos x="T2" y="T3"/>
                  </a:cxn>
                  <a:cxn ang="0">
                    <a:pos x="T4" y="T5"/>
                  </a:cxn>
                </a:cxnLst>
                <a:rect l="0" t="0" r="r" b="b"/>
                <a:pathLst>
                  <a:path w="415" h="415">
                    <a:moveTo>
                      <a:pt x="0" y="0"/>
                    </a:moveTo>
                    <a:lnTo>
                      <a:pt x="414" y="415"/>
                    </a:lnTo>
                    <a:lnTo>
                      <a:pt x="415" y="415"/>
                    </a:lnTo>
                  </a:path>
                </a:pathLst>
              </a:custGeom>
              <a:noFill/>
              <a:ln w="254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27" name="Freeform 63"/>
              <p:cNvSpPr>
                <a:spLocks/>
              </p:cNvSpPr>
              <p:nvPr/>
            </p:nvSpPr>
            <p:spPr bwMode="auto">
              <a:xfrm>
                <a:off x="4225" y="2038"/>
                <a:ext cx="15" cy="89"/>
              </a:xfrm>
              <a:custGeom>
                <a:avLst/>
                <a:gdLst>
                  <a:gd name="T0" fmla="*/ 0 w 104"/>
                  <a:gd name="T1" fmla="*/ 103 h 622"/>
                  <a:gd name="T2" fmla="*/ 103 w 104"/>
                  <a:gd name="T3" fmla="*/ 0 h 622"/>
                  <a:gd name="T4" fmla="*/ 103 w 104"/>
                  <a:gd name="T5" fmla="*/ 622 h 622"/>
                  <a:gd name="T6" fmla="*/ 104 w 104"/>
                  <a:gd name="T7" fmla="*/ 622 h 622"/>
                </a:gdLst>
                <a:ahLst/>
                <a:cxnLst>
                  <a:cxn ang="0">
                    <a:pos x="T0" y="T1"/>
                  </a:cxn>
                  <a:cxn ang="0">
                    <a:pos x="T2" y="T3"/>
                  </a:cxn>
                  <a:cxn ang="0">
                    <a:pos x="T4" y="T5"/>
                  </a:cxn>
                  <a:cxn ang="0">
                    <a:pos x="T6" y="T7"/>
                  </a:cxn>
                </a:cxnLst>
                <a:rect l="0" t="0" r="r" b="b"/>
                <a:pathLst>
                  <a:path w="104" h="622">
                    <a:moveTo>
                      <a:pt x="0" y="103"/>
                    </a:moveTo>
                    <a:lnTo>
                      <a:pt x="103" y="0"/>
                    </a:lnTo>
                    <a:lnTo>
                      <a:pt x="103" y="622"/>
                    </a:lnTo>
                    <a:lnTo>
                      <a:pt x="104" y="622"/>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28" name="Freeform 64"/>
              <p:cNvSpPr>
                <a:spLocks/>
              </p:cNvSpPr>
              <p:nvPr/>
            </p:nvSpPr>
            <p:spPr bwMode="auto">
              <a:xfrm>
                <a:off x="4225" y="2127"/>
                <a:ext cx="30" cy="0"/>
              </a:xfrm>
              <a:custGeom>
                <a:avLst/>
                <a:gdLst>
                  <a:gd name="T0" fmla="*/ 0 w 209"/>
                  <a:gd name="T1" fmla="*/ 207 w 209"/>
                  <a:gd name="T2" fmla="*/ 209 w 209"/>
                </a:gdLst>
                <a:ahLst/>
                <a:cxnLst>
                  <a:cxn ang="0">
                    <a:pos x="T0" y="0"/>
                  </a:cxn>
                  <a:cxn ang="0">
                    <a:pos x="T1" y="0"/>
                  </a:cxn>
                  <a:cxn ang="0">
                    <a:pos x="T2" y="0"/>
                  </a:cxn>
                </a:cxnLst>
                <a:rect l="0" t="0" r="r" b="b"/>
                <a:pathLst>
                  <a:path w="209">
                    <a:moveTo>
                      <a:pt x="0" y="0"/>
                    </a:moveTo>
                    <a:lnTo>
                      <a:pt x="207" y="0"/>
                    </a:lnTo>
                    <a:lnTo>
                      <a:pt x="209"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29" name="Freeform 65"/>
              <p:cNvSpPr>
                <a:spLocks/>
              </p:cNvSpPr>
              <p:nvPr/>
            </p:nvSpPr>
            <p:spPr bwMode="auto">
              <a:xfrm>
                <a:off x="4284" y="2038"/>
                <a:ext cx="15" cy="30"/>
              </a:xfrm>
              <a:custGeom>
                <a:avLst/>
                <a:gdLst>
                  <a:gd name="T0" fmla="*/ 0 w 104"/>
                  <a:gd name="T1" fmla="*/ 207 h 207"/>
                  <a:gd name="T2" fmla="*/ 103 w 104"/>
                  <a:gd name="T3" fmla="*/ 0 h 207"/>
                  <a:gd name="T4" fmla="*/ 104 w 104"/>
                  <a:gd name="T5" fmla="*/ 0 h 207"/>
                </a:gdLst>
                <a:ahLst/>
                <a:cxnLst>
                  <a:cxn ang="0">
                    <a:pos x="T0" y="T1"/>
                  </a:cxn>
                  <a:cxn ang="0">
                    <a:pos x="T2" y="T3"/>
                  </a:cxn>
                  <a:cxn ang="0">
                    <a:pos x="T4" y="T5"/>
                  </a:cxn>
                </a:cxnLst>
                <a:rect l="0" t="0" r="r" b="b"/>
                <a:pathLst>
                  <a:path w="104" h="207">
                    <a:moveTo>
                      <a:pt x="0" y="207"/>
                    </a:moveTo>
                    <a:lnTo>
                      <a:pt x="103" y="0"/>
                    </a:lnTo>
                    <a:lnTo>
                      <a:pt x="104"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30" name="Freeform 66"/>
              <p:cNvSpPr>
                <a:spLocks/>
              </p:cNvSpPr>
              <p:nvPr/>
            </p:nvSpPr>
            <p:spPr bwMode="auto">
              <a:xfrm>
                <a:off x="2618" y="1188"/>
                <a:ext cx="59" cy="59"/>
              </a:xfrm>
              <a:custGeom>
                <a:avLst/>
                <a:gdLst>
                  <a:gd name="T0" fmla="*/ 0 w 415"/>
                  <a:gd name="T1" fmla="*/ 414 h 414"/>
                  <a:gd name="T2" fmla="*/ 414 w 415"/>
                  <a:gd name="T3" fmla="*/ 0 h 414"/>
                  <a:gd name="T4" fmla="*/ 415 w 415"/>
                  <a:gd name="T5" fmla="*/ 0 h 414"/>
                </a:gdLst>
                <a:ahLst/>
                <a:cxnLst>
                  <a:cxn ang="0">
                    <a:pos x="T0" y="T1"/>
                  </a:cxn>
                  <a:cxn ang="0">
                    <a:pos x="T2" y="T3"/>
                  </a:cxn>
                  <a:cxn ang="0">
                    <a:pos x="T4" y="T5"/>
                  </a:cxn>
                </a:cxnLst>
                <a:rect l="0" t="0" r="r" b="b"/>
                <a:pathLst>
                  <a:path w="415" h="414">
                    <a:moveTo>
                      <a:pt x="0" y="414"/>
                    </a:moveTo>
                    <a:lnTo>
                      <a:pt x="414" y="0"/>
                    </a:lnTo>
                    <a:lnTo>
                      <a:pt x="415"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31" name="Freeform 67"/>
              <p:cNvSpPr>
                <a:spLocks/>
              </p:cNvSpPr>
              <p:nvPr/>
            </p:nvSpPr>
            <p:spPr bwMode="auto">
              <a:xfrm>
                <a:off x="2618" y="1188"/>
                <a:ext cx="59" cy="59"/>
              </a:xfrm>
              <a:custGeom>
                <a:avLst/>
                <a:gdLst>
                  <a:gd name="T0" fmla="*/ 0 w 415"/>
                  <a:gd name="T1" fmla="*/ 0 h 414"/>
                  <a:gd name="T2" fmla="*/ 414 w 415"/>
                  <a:gd name="T3" fmla="*/ 414 h 414"/>
                  <a:gd name="T4" fmla="*/ 415 w 415"/>
                  <a:gd name="T5" fmla="*/ 414 h 414"/>
                </a:gdLst>
                <a:ahLst/>
                <a:cxnLst>
                  <a:cxn ang="0">
                    <a:pos x="T0" y="T1"/>
                  </a:cxn>
                  <a:cxn ang="0">
                    <a:pos x="T2" y="T3"/>
                  </a:cxn>
                  <a:cxn ang="0">
                    <a:pos x="T4" y="T5"/>
                  </a:cxn>
                </a:cxnLst>
                <a:rect l="0" t="0" r="r" b="b"/>
                <a:pathLst>
                  <a:path w="415" h="414">
                    <a:moveTo>
                      <a:pt x="0" y="0"/>
                    </a:moveTo>
                    <a:lnTo>
                      <a:pt x="414" y="414"/>
                    </a:lnTo>
                    <a:lnTo>
                      <a:pt x="415" y="414"/>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32" name="Freeform 68"/>
              <p:cNvSpPr>
                <a:spLocks/>
              </p:cNvSpPr>
              <p:nvPr/>
            </p:nvSpPr>
            <p:spPr bwMode="auto">
              <a:xfrm>
                <a:off x="2707" y="1158"/>
                <a:ext cx="59" cy="89"/>
              </a:xfrm>
              <a:custGeom>
                <a:avLst/>
                <a:gdLst>
                  <a:gd name="T0" fmla="*/ 0 w 415"/>
                  <a:gd name="T1" fmla="*/ 104 h 622"/>
                  <a:gd name="T2" fmla="*/ 104 w 415"/>
                  <a:gd name="T3" fmla="*/ 0 h 622"/>
                  <a:gd name="T4" fmla="*/ 311 w 415"/>
                  <a:gd name="T5" fmla="*/ 0 h 622"/>
                  <a:gd name="T6" fmla="*/ 414 w 415"/>
                  <a:gd name="T7" fmla="*/ 104 h 622"/>
                  <a:gd name="T8" fmla="*/ 414 w 415"/>
                  <a:gd name="T9" fmla="*/ 208 h 622"/>
                  <a:gd name="T10" fmla="*/ 311 w 415"/>
                  <a:gd name="T11" fmla="*/ 311 h 622"/>
                  <a:gd name="T12" fmla="*/ 104 w 415"/>
                  <a:gd name="T13" fmla="*/ 311 h 622"/>
                  <a:gd name="T14" fmla="*/ 0 w 415"/>
                  <a:gd name="T15" fmla="*/ 415 h 622"/>
                  <a:gd name="T16" fmla="*/ 0 w 415"/>
                  <a:gd name="T17" fmla="*/ 622 h 622"/>
                  <a:gd name="T18" fmla="*/ 414 w 415"/>
                  <a:gd name="T19" fmla="*/ 622 h 622"/>
                  <a:gd name="T20" fmla="*/ 415 w 415"/>
                  <a:gd name="T21" fmla="*/ 62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5" h="622">
                    <a:moveTo>
                      <a:pt x="0" y="104"/>
                    </a:moveTo>
                    <a:lnTo>
                      <a:pt x="104" y="0"/>
                    </a:lnTo>
                    <a:lnTo>
                      <a:pt x="311" y="0"/>
                    </a:lnTo>
                    <a:lnTo>
                      <a:pt x="414" y="104"/>
                    </a:lnTo>
                    <a:lnTo>
                      <a:pt x="414" y="208"/>
                    </a:lnTo>
                    <a:lnTo>
                      <a:pt x="311" y="311"/>
                    </a:lnTo>
                    <a:lnTo>
                      <a:pt x="104" y="311"/>
                    </a:lnTo>
                    <a:lnTo>
                      <a:pt x="0" y="415"/>
                    </a:lnTo>
                    <a:lnTo>
                      <a:pt x="0" y="622"/>
                    </a:lnTo>
                    <a:lnTo>
                      <a:pt x="414" y="622"/>
                    </a:lnTo>
                    <a:lnTo>
                      <a:pt x="415" y="622"/>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33" name="Freeform 69"/>
              <p:cNvSpPr>
                <a:spLocks/>
              </p:cNvSpPr>
              <p:nvPr/>
            </p:nvSpPr>
            <p:spPr bwMode="auto">
              <a:xfrm>
                <a:off x="1568" y="1349"/>
                <a:ext cx="59" cy="59"/>
              </a:xfrm>
              <a:custGeom>
                <a:avLst/>
                <a:gdLst>
                  <a:gd name="T0" fmla="*/ 0 w 415"/>
                  <a:gd name="T1" fmla="*/ 415 h 415"/>
                  <a:gd name="T2" fmla="*/ 414 w 415"/>
                  <a:gd name="T3" fmla="*/ 0 h 415"/>
                  <a:gd name="T4" fmla="*/ 415 w 415"/>
                  <a:gd name="T5" fmla="*/ 0 h 415"/>
                </a:gdLst>
                <a:ahLst/>
                <a:cxnLst>
                  <a:cxn ang="0">
                    <a:pos x="T0" y="T1"/>
                  </a:cxn>
                  <a:cxn ang="0">
                    <a:pos x="T2" y="T3"/>
                  </a:cxn>
                  <a:cxn ang="0">
                    <a:pos x="T4" y="T5"/>
                  </a:cxn>
                </a:cxnLst>
                <a:rect l="0" t="0" r="r" b="b"/>
                <a:pathLst>
                  <a:path w="415" h="415">
                    <a:moveTo>
                      <a:pt x="0" y="415"/>
                    </a:moveTo>
                    <a:lnTo>
                      <a:pt x="414" y="0"/>
                    </a:lnTo>
                    <a:lnTo>
                      <a:pt x="415"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34" name="Freeform 70"/>
              <p:cNvSpPr>
                <a:spLocks/>
              </p:cNvSpPr>
              <p:nvPr/>
            </p:nvSpPr>
            <p:spPr bwMode="auto">
              <a:xfrm>
                <a:off x="1568" y="1349"/>
                <a:ext cx="59" cy="59"/>
              </a:xfrm>
              <a:custGeom>
                <a:avLst/>
                <a:gdLst>
                  <a:gd name="T0" fmla="*/ 0 w 415"/>
                  <a:gd name="T1" fmla="*/ 0 h 415"/>
                  <a:gd name="T2" fmla="*/ 414 w 415"/>
                  <a:gd name="T3" fmla="*/ 415 h 415"/>
                  <a:gd name="T4" fmla="*/ 415 w 415"/>
                  <a:gd name="T5" fmla="*/ 415 h 415"/>
                </a:gdLst>
                <a:ahLst/>
                <a:cxnLst>
                  <a:cxn ang="0">
                    <a:pos x="T0" y="T1"/>
                  </a:cxn>
                  <a:cxn ang="0">
                    <a:pos x="T2" y="T3"/>
                  </a:cxn>
                  <a:cxn ang="0">
                    <a:pos x="T4" y="T5"/>
                  </a:cxn>
                </a:cxnLst>
                <a:rect l="0" t="0" r="r" b="b"/>
                <a:pathLst>
                  <a:path w="415" h="415">
                    <a:moveTo>
                      <a:pt x="0" y="0"/>
                    </a:moveTo>
                    <a:lnTo>
                      <a:pt x="414" y="415"/>
                    </a:lnTo>
                    <a:lnTo>
                      <a:pt x="415" y="415"/>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35" name="Freeform 71"/>
              <p:cNvSpPr>
                <a:spLocks/>
              </p:cNvSpPr>
              <p:nvPr/>
            </p:nvSpPr>
            <p:spPr bwMode="auto">
              <a:xfrm>
                <a:off x="1657" y="1320"/>
                <a:ext cx="59" cy="88"/>
              </a:xfrm>
              <a:custGeom>
                <a:avLst/>
                <a:gdLst>
                  <a:gd name="T0" fmla="*/ 0 w 415"/>
                  <a:gd name="T1" fmla="*/ 104 h 622"/>
                  <a:gd name="T2" fmla="*/ 103 w 415"/>
                  <a:gd name="T3" fmla="*/ 0 h 622"/>
                  <a:gd name="T4" fmla="*/ 310 w 415"/>
                  <a:gd name="T5" fmla="*/ 0 h 622"/>
                  <a:gd name="T6" fmla="*/ 414 w 415"/>
                  <a:gd name="T7" fmla="*/ 104 h 622"/>
                  <a:gd name="T8" fmla="*/ 414 w 415"/>
                  <a:gd name="T9" fmla="*/ 207 h 622"/>
                  <a:gd name="T10" fmla="*/ 310 w 415"/>
                  <a:gd name="T11" fmla="*/ 311 h 622"/>
                  <a:gd name="T12" fmla="*/ 103 w 415"/>
                  <a:gd name="T13" fmla="*/ 311 h 622"/>
                  <a:gd name="T14" fmla="*/ 0 w 415"/>
                  <a:gd name="T15" fmla="*/ 414 h 622"/>
                  <a:gd name="T16" fmla="*/ 0 w 415"/>
                  <a:gd name="T17" fmla="*/ 622 h 622"/>
                  <a:gd name="T18" fmla="*/ 414 w 415"/>
                  <a:gd name="T19" fmla="*/ 622 h 622"/>
                  <a:gd name="T20" fmla="*/ 415 w 415"/>
                  <a:gd name="T21" fmla="*/ 622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5" h="622">
                    <a:moveTo>
                      <a:pt x="0" y="104"/>
                    </a:moveTo>
                    <a:lnTo>
                      <a:pt x="103" y="0"/>
                    </a:lnTo>
                    <a:lnTo>
                      <a:pt x="310" y="0"/>
                    </a:lnTo>
                    <a:lnTo>
                      <a:pt x="414" y="104"/>
                    </a:lnTo>
                    <a:lnTo>
                      <a:pt x="414" y="207"/>
                    </a:lnTo>
                    <a:lnTo>
                      <a:pt x="310" y="311"/>
                    </a:lnTo>
                    <a:lnTo>
                      <a:pt x="103" y="311"/>
                    </a:lnTo>
                    <a:lnTo>
                      <a:pt x="0" y="414"/>
                    </a:lnTo>
                    <a:lnTo>
                      <a:pt x="0" y="622"/>
                    </a:lnTo>
                    <a:lnTo>
                      <a:pt x="414" y="622"/>
                    </a:lnTo>
                    <a:lnTo>
                      <a:pt x="415" y="622"/>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36" name="Freeform 72"/>
              <p:cNvSpPr>
                <a:spLocks/>
              </p:cNvSpPr>
              <p:nvPr/>
            </p:nvSpPr>
            <p:spPr bwMode="auto">
              <a:xfrm>
                <a:off x="1746" y="1320"/>
                <a:ext cx="15" cy="29"/>
              </a:xfrm>
              <a:custGeom>
                <a:avLst/>
                <a:gdLst>
                  <a:gd name="T0" fmla="*/ 0 w 104"/>
                  <a:gd name="T1" fmla="*/ 207 h 207"/>
                  <a:gd name="T2" fmla="*/ 103 w 104"/>
                  <a:gd name="T3" fmla="*/ 0 h 207"/>
                  <a:gd name="T4" fmla="*/ 104 w 104"/>
                  <a:gd name="T5" fmla="*/ 0 h 207"/>
                </a:gdLst>
                <a:ahLst/>
                <a:cxnLst>
                  <a:cxn ang="0">
                    <a:pos x="T0" y="T1"/>
                  </a:cxn>
                  <a:cxn ang="0">
                    <a:pos x="T2" y="T3"/>
                  </a:cxn>
                  <a:cxn ang="0">
                    <a:pos x="T4" y="T5"/>
                  </a:cxn>
                </a:cxnLst>
                <a:rect l="0" t="0" r="r" b="b"/>
                <a:pathLst>
                  <a:path w="104" h="207">
                    <a:moveTo>
                      <a:pt x="0" y="207"/>
                    </a:moveTo>
                    <a:lnTo>
                      <a:pt x="103" y="0"/>
                    </a:lnTo>
                    <a:lnTo>
                      <a:pt x="104"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37" name="Freeform 73"/>
              <p:cNvSpPr>
                <a:spLocks/>
              </p:cNvSpPr>
              <p:nvPr/>
            </p:nvSpPr>
            <p:spPr bwMode="auto">
              <a:xfrm>
                <a:off x="3317" y="2625"/>
                <a:ext cx="76" cy="276"/>
              </a:xfrm>
              <a:custGeom>
                <a:avLst/>
                <a:gdLst>
                  <a:gd name="T0" fmla="*/ 537 w 537"/>
                  <a:gd name="T1" fmla="*/ 1935 h 1935"/>
                  <a:gd name="T2" fmla="*/ 348 w 537"/>
                  <a:gd name="T3" fmla="*/ 945 h 1935"/>
                  <a:gd name="T4" fmla="*/ 0 w 537"/>
                  <a:gd name="T5" fmla="*/ 0 h 1935"/>
                  <a:gd name="T6" fmla="*/ 1 w 537"/>
                  <a:gd name="T7" fmla="*/ 0 h 1935"/>
                </a:gdLst>
                <a:ahLst/>
                <a:cxnLst>
                  <a:cxn ang="0">
                    <a:pos x="T0" y="T1"/>
                  </a:cxn>
                  <a:cxn ang="0">
                    <a:pos x="T2" y="T3"/>
                  </a:cxn>
                  <a:cxn ang="0">
                    <a:pos x="T4" y="T5"/>
                  </a:cxn>
                  <a:cxn ang="0">
                    <a:pos x="T6" y="T7"/>
                  </a:cxn>
                </a:cxnLst>
                <a:rect l="0" t="0" r="r" b="b"/>
                <a:pathLst>
                  <a:path w="537" h="1935">
                    <a:moveTo>
                      <a:pt x="537" y="1935"/>
                    </a:moveTo>
                    <a:lnTo>
                      <a:pt x="348" y="945"/>
                    </a:lnTo>
                    <a:lnTo>
                      <a:pt x="0" y="0"/>
                    </a:lnTo>
                    <a:lnTo>
                      <a:pt x="1"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38" name="Freeform 74"/>
              <p:cNvSpPr>
                <a:spLocks/>
              </p:cNvSpPr>
              <p:nvPr/>
            </p:nvSpPr>
            <p:spPr bwMode="auto">
              <a:xfrm>
                <a:off x="3378" y="2900"/>
                <a:ext cx="30" cy="91"/>
              </a:xfrm>
              <a:custGeom>
                <a:avLst/>
                <a:gdLst>
                  <a:gd name="T0" fmla="*/ 210 w 210"/>
                  <a:gd name="T1" fmla="*/ 0 h 636"/>
                  <a:gd name="T2" fmla="*/ 0 w 210"/>
                  <a:gd name="T3" fmla="*/ 11 h 636"/>
                  <a:gd name="T4" fmla="*/ 139 w 210"/>
                  <a:gd name="T5" fmla="*/ 636 h 636"/>
                  <a:gd name="T6" fmla="*/ 210 w 210"/>
                  <a:gd name="T7" fmla="*/ 0 h 636"/>
                </a:gdLst>
                <a:ahLst/>
                <a:cxnLst>
                  <a:cxn ang="0">
                    <a:pos x="T0" y="T1"/>
                  </a:cxn>
                  <a:cxn ang="0">
                    <a:pos x="T2" y="T3"/>
                  </a:cxn>
                  <a:cxn ang="0">
                    <a:pos x="T4" y="T5"/>
                  </a:cxn>
                  <a:cxn ang="0">
                    <a:pos x="T6" y="T7"/>
                  </a:cxn>
                </a:cxnLst>
                <a:rect l="0" t="0" r="r" b="b"/>
                <a:pathLst>
                  <a:path w="210" h="636">
                    <a:moveTo>
                      <a:pt x="210" y="0"/>
                    </a:moveTo>
                    <a:lnTo>
                      <a:pt x="0" y="11"/>
                    </a:lnTo>
                    <a:lnTo>
                      <a:pt x="139" y="636"/>
                    </a:lnTo>
                    <a:lnTo>
                      <a:pt x="21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39" name="Freeform 75"/>
              <p:cNvSpPr>
                <a:spLocks/>
              </p:cNvSpPr>
              <p:nvPr/>
            </p:nvSpPr>
            <p:spPr bwMode="auto">
              <a:xfrm>
                <a:off x="3378" y="2900"/>
                <a:ext cx="30" cy="91"/>
              </a:xfrm>
              <a:custGeom>
                <a:avLst/>
                <a:gdLst>
                  <a:gd name="T0" fmla="*/ 210 w 210"/>
                  <a:gd name="T1" fmla="*/ 0 h 636"/>
                  <a:gd name="T2" fmla="*/ 0 w 210"/>
                  <a:gd name="T3" fmla="*/ 11 h 636"/>
                  <a:gd name="T4" fmla="*/ 139 w 210"/>
                  <a:gd name="T5" fmla="*/ 636 h 636"/>
                  <a:gd name="T6" fmla="*/ 210 w 210"/>
                  <a:gd name="T7" fmla="*/ 0 h 636"/>
                </a:gdLst>
                <a:ahLst/>
                <a:cxnLst>
                  <a:cxn ang="0">
                    <a:pos x="T0" y="T1"/>
                  </a:cxn>
                  <a:cxn ang="0">
                    <a:pos x="T2" y="T3"/>
                  </a:cxn>
                  <a:cxn ang="0">
                    <a:pos x="T4" y="T5"/>
                  </a:cxn>
                  <a:cxn ang="0">
                    <a:pos x="T6" y="T7"/>
                  </a:cxn>
                </a:cxnLst>
                <a:rect l="0" t="0" r="r" b="b"/>
                <a:pathLst>
                  <a:path w="210" h="636">
                    <a:moveTo>
                      <a:pt x="210" y="0"/>
                    </a:moveTo>
                    <a:lnTo>
                      <a:pt x="0" y="11"/>
                    </a:lnTo>
                    <a:lnTo>
                      <a:pt x="139" y="636"/>
                    </a:lnTo>
                    <a:lnTo>
                      <a:pt x="210"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40" name="Freeform 76"/>
              <p:cNvSpPr>
                <a:spLocks/>
              </p:cNvSpPr>
              <p:nvPr/>
            </p:nvSpPr>
            <p:spPr bwMode="auto">
              <a:xfrm>
                <a:off x="3274" y="2545"/>
                <a:ext cx="56" cy="87"/>
              </a:xfrm>
              <a:custGeom>
                <a:avLst/>
                <a:gdLst>
                  <a:gd name="T0" fmla="*/ 204 w 389"/>
                  <a:gd name="T1" fmla="*/ 605 h 605"/>
                  <a:gd name="T2" fmla="*/ 389 w 389"/>
                  <a:gd name="T3" fmla="*/ 506 h 605"/>
                  <a:gd name="T4" fmla="*/ 0 w 389"/>
                  <a:gd name="T5" fmla="*/ 0 h 605"/>
                  <a:gd name="T6" fmla="*/ 204 w 389"/>
                  <a:gd name="T7" fmla="*/ 605 h 605"/>
                </a:gdLst>
                <a:ahLst/>
                <a:cxnLst>
                  <a:cxn ang="0">
                    <a:pos x="T0" y="T1"/>
                  </a:cxn>
                  <a:cxn ang="0">
                    <a:pos x="T2" y="T3"/>
                  </a:cxn>
                  <a:cxn ang="0">
                    <a:pos x="T4" y="T5"/>
                  </a:cxn>
                  <a:cxn ang="0">
                    <a:pos x="T6" y="T7"/>
                  </a:cxn>
                </a:cxnLst>
                <a:rect l="0" t="0" r="r" b="b"/>
                <a:pathLst>
                  <a:path w="389" h="605">
                    <a:moveTo>
                      <a:pt x="204" y="605"/>
                    </a:moveTo>
                    <a:lnTo>
                      <a:pt x="389" y="506"/>
                    </a:lnTo>
                    <a:lnTo>
                      <a:pt x="0" y="0"/>
                    </a:lnTo>
                    <a:lnTo>
                      <a:pt x="204" y="60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41" name="Freeform 77"/>
              <p:cNvSpPr>
                <a:spLocks/>
              </p:cNvSpPr>
              <p:nvPr/>
            </p:nvSpPr>
            <p:spPr bwMode="auto">
              <a:xfrm>
                <a:off x="3274" y="2545"/>
                <a:ext cx="56" cy="87"/>
              </a:xfrm>
              <a:custGeom>
                <a:avLst/>
                <a:gdLst>
                  <a:gd name="T0" fmla="*/ 204 w 389"/>
                  <a:gd name="T1" fmla="*/ 605 h 605"/>
                  <a:gd name="T2" fmla="*/ 389 w 389"/>
                  <a:gd name="T3" fmla="*/ 506 h 605"/>
                  <a:gd name="T4" fmla="*/ 0 w 389"/>
                  <a:gd name="T5" fmla="*/ 0 h 605"/>
                  <a:gd name="T6" fmla="*/ 204 w 389"/>
                  <a:gd name="T7" fmla="*/ 605 h 605"/>
                </a:gdLst>
                <a:ahLst/>
                <a:cxnLst>
                  <a:cxn ang="0">
                    <a:pos x="T0" y="T1"/>
                  </a:cxn>
                  <a:cxn ang="0">
                    <a:pos x="T2" y="T3"/>
                  </a:cxn>
                  <a:cxn ang="0">
                    <a:pos x="T4" y="T5"/>
                  </a:cxn>
                  <a:cxn ang="0">
                    <a:pos x="T6" y="T7"/>
                  </a:cxn>
                </a:cxnLst>
                <a:rect l="0" t="0" r="r" b="b"/>
                <a:pathLst>
                  <a:path w="389" h="605">
                    <a:moveTo>
                      <a:pt x="204" y="605"/>
                    </a:moveTo>
                    <a:lnTo>
                      <a:pt x="389" y="506"/>
                    </a:lnTo>
                    <a:lnTo>
                      <a:pt x="0" y="0"/>
                    </a:lnTo>
                    <a:lnTo>
                      <a:pt x="204" y="605"/>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42" name="Freeform 78"/>
              <p:cNvSpPr>
                <a:spLocks/>
              </p:cNvSpPr>
              <p:nvPr/>
            </p:nvSpPr>
            <p:spPr bwMode="auto">
              <a:xfrm>
                <a:off x="3362" y="2633"/>
                <a:ext cx="62" cy="52"/>
              </a:xfrm>
              <a:custGeom>
                <a:avLst/>
                <a:gdLst>
                  <a:gd name="T0" fmla="*/ 28 w 433"/>
                  <a:gd name="T1" fmla="*/ 288 h 360"/>
                  <a:gd name="T2" fmla="*/ 0 w 433"/>
                  <a:gd name="T3" fmla="*/ 185 h 360"/>
                  <a:gd name="T4" fmla="*/ 73 w 433"/>
                  <a:gd name="T5" fmla="*/ 56 h 360"/>
                  <a:gd name="T6" fmla="*/ 275 w 433"/>
                  <a:gd name="T7" fmla="*/ 0 h 360"/>
                  <a:gd name="T8" fmla="*/ 405 w 433"/>
                  <a:gd name="T9" fmla="*/ 73 h 360"/>
                  <a:gd name="T10" fmla="*/ 433 w 433"/>
                  <a:gd name="T11" fmla="*/ 175 h 360"/>
                  <a:gd name="T12" fmla="*/ 359 w 433"/>
                  <a:gd name="T13" fmla="*/ 303 h 360"/>
                  <a:gd name="T14" fmla="*/ 157 w 433"/>
                  <a:gd name="T15" fmla="*/ 360 h 360"/>
                  <a:gd name="T16" fmla="*/ 28 w 433"/>
                  <a:gd name="T17" fmla="*/ 288 h 360"/>
                  <a:gd name="T18" fmla="*/ 29 w 433"/>
                  <a:gd name="T19" fmla="*/ 28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 h="360">
                    <a:moveTo>
                      <a:pt x="28" y="288"/>
                    </a:moveTo>
                    <a:lnTo>
                      <a:pt x="0" y="185"/>
                    </a:lnTo>
                    <a:lnTo>
                      <a:pt x="73" y="56"/>
                    </a:lnTo>
                    <a:lnTo>
                      <a:pt x="275" y="0"/>
                    </a:lnTo>
                    <a:lnTo>
                      <a:pt x="405" y="73"/>
                    </a:lnTo>
                    <a:lnTo>
                      <a:pt x="433" y="175"/>
                    </a:lnTo>
                    <a:lnTo>
                      <a:pt x="359" y="303"/>
                    </a:lnTo>
                    <a:lnTo>
                      <a:pt x="157" y="360"/>
                    </a:lnTo>
                    <a:lnTo>
                      <a:pt x="28" y="288"/>
                    </a:lnTo>
                    <a:lnTo>
                      <a:pt x="29" y="288"/>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43" name="Freeform 79"/>
              <p:cNvSpPr>
                <a:spLocks/>
              </p:cNvSpPr>
              <p:nvPr/>
            </p:nvSpPr>
            <p:spPr bwMode="auto">
              <a:xfrm>
                <a:off x="3374" y="2685"/>
                <a:ext cx="10" cy="18"/>
              </a:xfrm>
              <a:custGeom>
                <a:avLst/>
                <a:gdLst>
                  <a:gd name="T0" fmla="*/ 72 w 72"/>
                  <a:gd name="T1" fmla="*/ 0 h 130"/>
                  <a:gd name="T2" fmla="*/ 0 w 72"/>
                  <a:gd name="T3" fmla="*/ 130 h 130"/>
                  <a:gd name="T4" fmla="*/ 1 w 72"/>
                  <a:gd name="T5" fmla="*/ 130 h 130"/>
                </a:gdLst>
                <a:ahLst/>
                <a:cxnLst>
                  <a:cxn ang="0">
                    <a:pos x="T0" y="T1"/>
                  </a:cxn>
                  <a:cxn ang="0">
                    <a:pos x="T2" y="T3"/>
                  </a:cxn>
                  <a:cxn ang="0">
                    <a:pos x="T4" y="T5"/>
                  </a:cxn>
                </a:cxnLst>
                <a:rect l="0" t="0" r="r" b="b"/>
                <a:pathLst>
                  <a:path w="72" h="130">
                    <a:moveTo>
                      <a:pt x="72" y="0"/>
                    </a:moveTo>
                    <a:lnTo>
                      <a:pt x="0" y="130"/>
                    </a:lnTo>
                    <a:lnTo>
                      <a:pt x="1" y="13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44" name="Freeform 80"/>
              <p:cNvSpPr>
                <a:spLocks/>
              </p:cNvSpPr>
              <p:nvPr/>
            </p:nvSpPr>
            <p:spPr bwMode="auto">
              <a:xfrm>
                <a:off x="3386" y="2712"/>
                <a:ext cx="87" cy="34"/>
              </a:xfrm>
              <a:custGeom>
                <a:avLst/>
                <a:gdLst>
                  <a:gd name="T0" fmla="*/ 478 w 607"/>
                  <a:gd name="T1" fmla="*/ 0 h 241"/>
                  <a:gd name="T2" fmla="*/ 607 w 607"/>
                  <a:gd name="T3" fmla="*/ 73 h 241"/>
                  <a:gd name="T4" fmla="*/ 0 w 607"/>
                  <a:gd name="T5" fmla="*/ 241 h 241"/>
                  <a:gd name="T6" fmla="*/ 1 w 607"/>
                  <a:gd name="T7" fmla="*/ 241 h 241"/>
                </a:gdLst>
                <a:ahLst/>
                <a:cxnLst>
                  <a:cxn ang="0">
                    <a:pos x="T0" y="T1"/>
                  </a:cxn>
                  <a:cxn ang="0">
                    <a:pos x="T2" y="T3"/>
                  </a:cxn>
                  <a:cxn ang="0">
                    <a:pos x="T4" y="T5"/>
                  </a:cxn>
                  <a:cxn ang="0">
                    <a:pos x="T6" y="T7"/>
                  </a:cxn>
                </a:cxnLst>
                <a:rect l="0" t="0" r="r" b="b"/>
                <a:pathLst>
                  <a:path w="607" h="241">
                    <a:moveTo>
                      <a:pt x="478" y="0"/>
                    </a:moveTo>
                    <a:lnTo>
                      <a:pt x="607" y="73"/>
                    </a:lnTo>
                    <a:lnTo>
                      <a:pt x="0" y="241"/>
                    </a:lnTo>
                    <a:lnTo>
                      <a:pt x="1" y="241"/>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45" name="Freeform 81"/>
              <p:cNvSpPr>
                <a:spLocks/>
              </p:cNvSpPr>
              <p:nvPr/>
            </p:nvSpPr>
            <p:spPr bwMode="auto">
              <a:xfrm>
                <a:off x="3382" y="2732"/>
                <a:ext cx="8" cy="29"/>
              </a:xfrm>
              <a:custGeom>
                <a:avLst/>
                <a:gdLst>
                  <a:gd name="T0" fmla="*/ 0 w 58"/>
                  <a:gd name="T1" fmla="*/ 0 h 203"/>
                  <a:gd name="T2" fmla="*/ 57 w 58"/>
                  <a:gd name="T3" fmla="*/ 203 h 203"/>
                  <a:gd name="T4" fmla="*/ 58 w 58"/>
                  <a:gd name="T5" fmla="*/ 203 h 203"/>
                </a:gdLst>
                <a:ahLst/>
                <a:cxnLst>
                  <a:cxn ang="0">
                    <a:pos x="T0" y="T1"/>
                  </a:cxn>
                  <a:cxn ang="0">
                    <a:pos x="T2" y="T3"/>
                  </a:cxn>
                  <a:cxn ang="0">
                    <a:pos x="T4" y="T5"/>
                  </a:cxn>
                </a:cxnLst>
                <a:rect l="0" t="0" r="r" b="b"/>
                <a:pathLst>
                  <a:path w="58" h="203">
                    <a:moveTo>
                      <a:pt x="0" y="0"/>
                    </a:moveTo>
                    <a:lnTo>
                      <a:pt x="57" y="203"/>
                    </a:lnTo>
                    <a:lnTo>
                      <a:pt x="58" y="203"/>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46" name="Freeform 82"/>
              <p:cNvSpPr>
                <a:spLocks/>
              </p:cNvSpPr>
              <p:nvPr/>
            </p:nvSpPr>
            <p:spPr bwMode="auto">
              <a:xfrm>
                <a:off x="3456" y="2774"/>
                <a:ext cx="33" cy="6"/>
              </a:xfrm>
              <a:custGeom>
                <a:avLst/>
                <a:gdLst>
                  <a:gd name="T0" fmla="*/ 0 w 231"/>
                  <a:gd name="T1" fmla="*/ 0 h 46"/>
                  <a:gd name="T2" fmla="*/ 230 w 231"/>
                  <a:gd name="T3" fmla="*/ 46 h 46"/>
                  <a:gd name="T4" fmla="*/ 231 w 231"/>
                  <a:gd name="T5" fmla="*/ 46 h 46"/>
                </a:gdLst>
                <a:ahLst/>
                <a:cxnLst>
                  <a:cxn ang="0">
                    <a:pos x="T0" y="T1"/>
                  </a:cxn>
                  <a:cxn ang="0">
                    <a:pos x="T2" y="T3"/>
                  </a:cxn>
                  <a:cxn ang="0">
                    <a:pos x="T4" y="T5"/>
                  </a:cxn>
                </a:cxnLst>
                <a:rect l="0" t="0" r="r" b="b"/>
                <a:pathLst>
                  <a:path w="231" h="46">
                    <a:moveTo>
                      <a:pt x="0" y="0"/>
                    </a:moveTo>
                    <a:lnTo>
                      <a:pt x="230" y="46"/>
                    </a:lnTo>
                    <a:lnTo>
                      <a:pt x="231" y="46"/>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47" name="Freeform 83"/>
              <p:cNvSpPr>
                <a:spLocks/>
              </p:cNvSpPr>
              <p:nvPr/>
            </p:nvSpPr>
            <p:spPr bwMode="auto">
              <a:xfrm>
                <a:off x="3414" y="2813"/>
                <a:ext cx="87" cy="35"/>
              </a:xfrm>
              <a:custGeom>
                <a:avLst/>
                <a:gdLst>
                  <a:gd name="T0" fmla="*/ 478 w 607"/>
                  <a:gd name="T1" fmla="*/ 0 h 242"/>
                  <a:gd name="T2" fmla="*/ 607 w 607"/>
                  <a:gd name="T3" fmla="*/ 73 h 242"/>
                  <a:gd name="T4" fmla="*/ 0 w 607"/>
                  <a:gd name="T5" fmla="*/ 242 h 242"/>
                  <a:gd name="T6" fmla="*/ 1 w 607"/>
                  <a:gd name="T7" fmla="*/ 242 h 242"/>
                </a:gdLst>
                <a:ahLst/>
                <a:cxnLst>
                  <a:cxn ang="0">
                    <a:pos x="T0" y="T1"/>
                  </a:cxn>
                  <a:cxn ang="0">
                    <a:pos x="T2" y="T3"/>
                  </a:cxn>
                  <a:cxn ang="0">
                    <a:pos x="T4" y="T5"/>
                  </a:cxn>
                  <a:cxn ang="0">
                    <a:pos x="T6" y="T7"/>
                  </a:cxn>
                </a:cxnLst>
                <a:rect l="0" t="0" r="r" b="b"/>
                <a:pathLst>
                  <a:path w="607" h="242">
                    <a:moveTo>
                      <a:pt x="478" y="0"/>
                    </a:moveTo>
                    <a:lnTo>
                      <a:pt x="607" y="73"/>
                    </a:lnTo>
                    <a:lnTo>
                      <a:pt x="0" y="242"/>
                    </a:lnTo>
                    <a:lnTo>
                      <a:pt x="1" y="242"/>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48" name="Freeform 84"/>
              <p:cNvSpPr>
                <a:spLocks/>
              </p:cNvSpPr>
              <p:nvPr/>
            </p:nvSpPr>
            <p:spPr bwMode="auto">
              <a:xfrm>
                <a:off x="3410" y="2833"/>
                <a:ext cx="8" cy="29"/>
              </a:xfrm>
              <a:custGeom>
                <a:avLst/>
                <a:gdLst>
                  <a:gd name="T0" fmla="*/ 0 w 58"/>
                  <a:gd name="T1" fmla="*/ 0 h 202"/>
                  <a:gd name="T2" fmla="*/ 57 w 58"/>
                  <a:gd name="T3" fmla="*/ 202 h 202"/>
                  <a:gd name="T4" fmla="*/ 58 w 58"/>
                  <a:gd name="T5" fmla="*/ 202 h 202"/>
                </a:gdLst>
                <a:ahLst/>
                <a:cxnLst>
                  <a:cxn ang="0">
                    <a:pos x="T0" y="T1"/>
                  </a:cxn>
                  <a:cxn ang="0">
                    <a:pos x="T2" y="T3"/>
                  </a:cxn>
                  <a:cxn ang="0">
                    <a:pos x="T4" y="T5"/>
                  </a:cxn>
                </a:cxnLst>
                <a:rect l="0" t="0" r="r" b="b"/>
                <a:pathLst>
                  <a:path w="58" h="202">
                    <a:moveTo>
                      <a:pt x="0" y="0"/>
                    </a:moveTo>
                    <a:lnTo>
                      <a:pt x="57" y="202"/>
                    </a:lnTo>
                    <a:lnTo>
                      <a:pt x="58" y="202"/>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49" name="Line 85"/>
              <p:cNvSpPr>
                <a:spLocks noChangeShapeType="1"/>
              </p:cNvSpPr>
              <p:nvPr/>
            </p:nvSpPr>
            <p:spPr bwMode="auto">
              <a:xfrm>
                <a:off x="3384" y="2836"/>
                <a:ext cx="0" cy="0"/>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50" name="Line 86"/>
              <p:cNvSpPr>
                <a:spLocks noChangeShapeType="1"/>
              </p:cNvSpPr>
              <p:nvPr/>
            </p:nvSpPr>
            <p:spPr bwMode="auto">
              <a:xfrm>
                <a:off x="2533" y="2991"/>
                <a:ext cx="0" cy="0"/>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51" name="Line 87"/>
              <p:cNvSpPr>
                <a:spLocks noChangeShapeType="1"/>
              </p:cNvSpPr>
              <p:nvPr/>
            </p:nvSpPr>
            <p:spPr bwMode="auto">
              <a:xfrm>
                <a:off x="4063" y="2070"/>
                <a:ext cx="1" cy="0"/>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52" name="Line 88"/>
              <p:cNvSpPr>
                <a:spLocks noChangeShapeType="1"/>
              </p:cNvSpPr>
              <p:nvPr/>
            </p:nvSpPr>
            <p:spPr bwMode="auto">
              <a:xfrm>
                <a:off x="4319" y="2991"/>
                <a:ext cx="0" cy="0"/>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53" name="Freeform 89"/>
              <p:cNvSpPr>
                <a:spLocks/>
              </p:cNvSpPr>
              <p:nvPr/>
            </p:nvSpPr>
            <p:spPr bwMode="auto">
              <a:xfrm>
                <a:off x="2623" y="2470"/>
                <a:ext cx="311" cy="176"/>
              </a:xfrm>
              <a:custGeom>
                <a:avLst/>
                <a:gdLst>
                  <a:gd name="T0" fmla="*/ 2175 w 2175"/>
                  <a:gd name="T1" fmla="*/ 1232 h 1232"/>
                  <a:gd name="T2" fmla="*/ 1719 w 2175"/>
                  <a:gd name="T3" fmla="*/ 787 h 1232"/>
                  <a:gd name="T4" fmla="*/ 1194 w 2175"/>
                  <a:gd name="T5" fmla="*/ 427 h 1232"/>
                  <a:gd name="T6" fmla="*/ 615 w 2175"/>
                  <a:gd name="T7" fmla="*/ 161 h 1232"/>
                  <a:gd name="T8" fmla="*/ 0 w 2175"/>
                  <a:gd name="T9" fmla="*/ 0 h 1232"/>
                  <a:gd name="T10" fmla="*/ 1 w 2175"/>
                  <a:gd name="T11" fmla="*/ 0 h 1232"/>
                </a:gdLst>
                <a:ahLst/>
                <a:cxnLst>
                  <a:cxn ang="0">
                    <a:pos x="T0" y="T1"/>
                  </a:cxn>
                  <a:cxn ang="0">
                    <a:pos x="T2" y="T3"/>
                  </a:cxn>
                  <a:cxn ang="0">
                    <a:pos x="T4" y="T5"/>
                  </a:cxn>
                  <a:cxn ang="0">
                    <a:pos x="T6" y="T7"/>
                  </a:cxn>
                  <a:cxn ang="0">
                    <a:pos x="T8" y="T9"/>
                  </a:cxn>
                  <a:cxn ang="0">
                    <a:pos x="T10" y="T11"/>
                  </a:cxn>
                </a:cxnLst>
                <a:rect l="0" t="0" r="r" b="b"/>
                <a:pathLst>
                  <a:path w="2175" h="1232">
                    <a:moveTo>
                      <a:pt x="2175" y="1232"/>
                    </a:moveTo>
                    <a:lnTo>
                      <a:pt x="1719" y="787"/>
                    </a:lnTo>
                    <a:lnTo>
                      <a:pt x="1194" y="427"/>
                    </a:lnTo>
                    <a:lnTo>
                      <a:pt x="615" y="161"/>
                    </a:lnTo>
                    <a:lnTo>
                      <a:pt x="0" y="0"/>
                    </a:lnTo>
                    <a:lnTo>
                      <a:pt x="1"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54" name="Freeform 90"/>
              <p:cNvSpPr>
                <a:spLocks/>
              </p:cNvSpPr>
              <p:nvPr/>
            </p:nvSpPr>
            <p:spPr bwMode="auto">
              <a:xfrm>
                <a:off x="2921" y="2637"/>
                <a:ext cx="65" cy="81"/>
              </a:xfrm>
              <a:custGeom>
                <a:avLst/>
                <a:gdLst>
                  <a:gd name="T0" fmla="*/ 171 w 456"/>
                  <a:gd name="T1" fmla="*/ 0 h 572"/>
                  <a:gd name="T2" fmla="*/ 0 w 456"/>
                  <a:gd name="T3" fmla="*/ 123 h 572"/>
                  <a:gd name="T4" fmla="*/ 456 w 456"/>
                  <a:gd name="T5" fmla="*/ 572 h 572"/>
                  <a:gd name="T6" fmla="*/ 171 w 456"/>
                  <a:gd name="T7" fmla="*/ 0 h 572"/>
                </a:gdLst>
                <a:ahLst/>
                <a:cxnLst>
                  <a:cxn ang="0">
                    <a:pos x="T0" y="T1"/>
                  </a:cxn>
                  <a:cxn ang="0">
                    <a:pos x="T2" y="T3"/>
                  </a:cxn>
                  <a:cxn ang="0">
                    <a:pos x="T4" y="T5"/>
                  </a:cxn>
                  <a:cxn ang="0">
                    <a:pos x="T6" y="T7"/>
                  </a:cxn>
                </a:cxnLst>
                <a:rect l="0" t="0" r="r" b="b"/>
                <a:pathLst>
                  <a:path w="456" h="572">
                    <a:moveTo>
                      <a:pt x="171" y="0"/>
                    </a:moveTo>
                    <a:lnTo>
                      <a:pt x="0" y="123"/>
                    </a:lnTo>
                    <a:lnTo>
                      <a:pt x="456" y="572"/>
                    </a:lnTo>
                    <a:lnTo>
                      <a:pt x="17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55" name="Freeform 91"/>
              <p:cNvSpPr>
                <a:spLocks/>
              </p:cNvSpPr>
              <p:nvPr/>
            </p:nvSpPr>
            <p:spPr bwMode="auto">
              <a:xfrm>
                <a:off x="2921" y="2637"/>
                <a:ext cx="65" cy="81"/>
              </a:xfrm>
              <a:custGeom>
                <a:avLst/>
                <a:gdLst>
                  <a:gd name="T0" fmla="*/ 171 w 456"/>
                  <a:gd name="T1" fmla="*/ 0 h 572"/>
                  <a:gd name="T2" fmla="*/ 0 w 456"/>
                  <a:gd name="T3" fmla="*/ 123 h 572"/>
                  <a:gd name="T4" fmla="*/ 456 w 456"/>
                  <a:gd name="T5" fmla="*/ 572 h 572"/>
                  <a:gd name="T6" fmla="*/ 171 w 456"/>
                  <a:gd name="T7" fmla="*/ 0 h 572"/>
                </a:gdLst>
                <a:ahLst/>
                <a:cxnLst>
                  <a:cxn ang="0">
                    <a:pos x="T0" y="T1"/>
                  </a:cxn>
                  <a:cxn ang="0">
                    <a:pos x="T2" y="T3"/>
                  </a:cxn>
                  <a:cxn ang="0">
                    <a:pos x="T4" y="T5"/>
                  </a:cxn>
                  <a:cxn ang="0">
                    <a:pos x="T6" y="T7"/>
                  </a:cxn>
                </a:cxnLst>
                <a:rect l="0" t="0" r="r" b="b"/>
                <a:pathLst>
                  <a:path w="456" h="572">
                    <a:moveTo>
                      <a:pt x="171" y="0"/>
                    </a:moveTo>
                    <a:lnTo>
                      <a:pt x="0" y="123"/>
                    </a:lnTo>
                    <a:lnTo>
                      <a:pt x="456" y="572"/>
                    </a:lnTo>
                    <a:lnTo>
                      <a:pt x="171"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56" name="Freeform 92"/>
              <p:cNvSpPr>
                <a:spLocks/>
              </p:cNvSpPr>
              <p:nvPr/>
            </p:nvSpPr>
            <p:spPr bwMode="auto">
              <a:xfrm>
                <a:off x="2533" y="2455"/>
                <a:ext cx="91" cy="29"/>
              </a:xfrm>
              <a:custGeom>
                <a:avLst/>
                <a:gdLst>
                  <a:gd name="T0" fmla="*/ 619 w 637"/>
                  <a:gd name="T1" fmla="*/ 208 h 208"/>
                  <a:gd name="T2" fmla="*/ 637 w 637"/>
                  <a:gd name="T3" fmla="*/ 0 h 208"/>
                  <a:gd name="T4" fmla="*/ 0 w 637"/>
                  <a:gd name="T5" fmla="*/ 51 h 208"/>
                  <a:gd name="T6" fmla="*/ 619 w 637"/>
                  <a:gd name="T7" fmla="*/ 208 h 208"/>
                </a:gdLst>
                <a:ahLst/>
                <a:cxnLst>
                  <a:cxn ang="0">
                    <a:pos x="T0" y="T1"/>
                  </a:cxn>
                  <a:cxn ang="0">
                    <a:pos x="T2" y="T3"/>
                  </a:cxn>
                  <a:cxn ang="0">
                    <a:pos x="T4" y="T5"/>
                  </a:cxn>
                  <a:cxn ang="0">
                    <a:pos x="T6" y="T7"/>
                  </a:cxn>
                </a:cxnLst>
                <a:rect l="0" t="0" r="r" b="b"/>
                <a:pathLst>
                  <a:path w="637" h="208">
                    <a:moveTo>
                      <a:pt x="619" y="208"/>
                    </a:moveTo>
                    <a:lnTo>
                      <a:pt x="637" y="0"/>
                    </a:lnTo>
                    <a:lnTo>
                      <a:pt x="0" y="51"/>
                    </a:lnTo>
                    <a:lnTo>
                      <a:pt x="619" y="208"/>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57" name="Freeform 93"/>
              <p:cNvSpPr>
                <a:spLocks/>
              </p:cNvSpPr>
              <p:nvPr/>
            </p:nvSpPr>
            <p:spPr bwMode="auto">
              <a:xfrm>
                <a:off x="2533" y="2455"/>
                <a:ext cx="91" cy="29"/>
              </a:xfrm>
              <a:custGeom>
                <a:avLst/>
                <a:gdLst>
                  <a:gd name="T0" fmla="*/ 619 w 637"/>
                  <a:gd name="T1" fmla="*/ 208 h 208"/>
                  <a:gd name="T2" fmla="*/ 637 w 637"/>
                  <a:gd name="T3" fmla="*/ 0 h 208"/>
                  <a:gd name="T4" fmla="*/ 0 w 637"/>
                  <a:gd name="T5" fmla="*/ 51 h 208"/>
                  <a:gd name="T6" fmla="*/ 619 w 637"/>
                  <a:gd name="T7" fmla="*/ 208 h 208"/>
                </a:gdLst>
                <a:ahLst/>
                <a:cxnLst>
                  <a:cxn ang="0">
                    <a:pos x="T0" y="T1"/>
                  </a:cxn>
                  <a:cxn ang="0">
                    <a:pos x="T2" y="T3"/>
                  </a:cxn>
                  <a:cxn ang="0">
                    <a:pos x="T4" y="T5"/>
                  </a:cxn>
                  <a:cxn ang="0">
                    <a:pos x="T6" y="T7"/>
                  </a:cxn>
                </a:cxnLst>
                <a:rect l="0" t="0" r="r" b="b"/>
                <a:pathLst>
                  <a:path w="637" h="208">
                    <a:moveTo>
                      <a:pt x="619" y="208"/>
                    </a:moveTo>
                    <a:lnTo>
                      <a:pt x="637" y="0"/>
                    </a:lnTo>
                    <a:lnTo>
                      <a:pt x="0" y="51"/>
                    </a:lnTo>
                    <a:lnTo>
                      <a:pt x="619" y="208"/>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58" name="Freeform 94"/>
              <p:cNvSpPr>
                <a:spLocks/>
              </p:cNvSpPr>
              <p:nvPr/>
            </p:nvSpPr>
            <p:spPr bwMode="auto">
              <a:xfrm>
                <a:off x="2701" y="2403"/>
                <a:ext cx="54" cy="60"/>
              </a:xfrm>
              <a:custGeom>
                <a:avLst/>
                <a:gdLst>
                  <a:gd name="T0" fmla="*/ 130 w 378"/>
                  <a:gd name="T1" fmla="*/ 417 h 417"/>
                  <a:gd name="T2" fmla="*/ 40 w 378"/>
                  <a:gd name="T3" fmla="*/ 365 h 417"/>
                  <a:gd name="T4" fmla="*/ 0 w 378"/>
                  <a:gd name="T5" fmla="*/ 222 h 417"/>
                  <a:gd name="T6" fmla="*/ 103 w 378"/>
                  <a:gd name="T7" fmla="*/ 39 h 417"/>
                  <a:gd name="T8" fmla="*/ 246 w 378"/>
                  <a:gd name="T9" fmla="*/ 0 h 417"/>
                  <a:gd name="T10" fmla="*/ 338 w 378"/>
                  <a:gd name="T11" fmla="*/ 51 h 417"/>
                  <a:gd name="T12" fmla="*/ 378 w 378"/>
                  <a:gd name="T13" fmla="*/ 195 h 417"/>
                  <a:gd name="T14" fmla="*/ 275 w 378"/>
                  <a:gd name="T15" fmla="*/ 378 h 417"/>
                  <a:gd name="T16" fmla="*/ 130 w 378"/>
                  <a:gd name="T17" fmla="*/ 417 h 417"/>
                  <a:gd name="T18" fmla="*/ 131 w 378"/>
                  <a:gd name="T1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8" h="417">
                    <a:moveTo>
                      <a:pt x="130" y="417"/>
                    </a:moveTo>
                    <a:lnTo>
                      <a:pt x="40" y="365"/>
                    </a:lnTo>
                    <a:lnTo>
                      <a:pt x="0" y="222"/>
                    </a:lnTo>
                    <a:lnTo>
                      <a:pt x="103" y="39"/>
                    </a:lnTo>
                    <a:lnTo>
                      <a:pt x="246" y="0"/>
                    </a:lnTo>
                    <a:lnTo>
                      <a:pt x="338" y="51"/>
                    </a:lnTo>
                    <a:lnTo>
                      <a:pt x="378" y="195"/>
                    </a:lnTo>
                    <a:lnTo>
                      <a:pt x="275" y="378"/>
                    </a:lnTo>
                    <a:lnTo>
                      <a:pt x="130" y="417"/>
                    </a:lnTo>
                    <a:lnTo>
                      <a:pt x="131" y="417"/>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59" name="Freeform 95"/>
              <p:cNvSpPr>
                <a:spLocks/>
              </p:cNvSpPr>
              <p:nvPr/>
            </p:nvSpPr>
            <p:spPr bwMode="auto">
              <a:xfrm>
                <a:off x="2740" y="2457"/>
                <a:ext cx="6" cy="21"/>
              </a:xfrm>
              <a:custGeom>
                <a:avLst/>
                <a:gdLst>
                  <a:gd name="T0" fmla="*/ 0 w 39"/>
                  <a:gd name="T1" fmla="*/ 0 h 143"/>
                  <a:gd name="T2" fmla="*/ 38 w 39"/>
                  <a:gd name="T3" fmla="*/ 143 h 143"/>
                  <a:gd name="T4" fmla="*/ 39 w 39"/>
                  <a:gd name="T5" fmla="*/ 143 h 143"/>
                </a:gdLst>
                <a:ahLst/>
                <a:cxnLst>
                  <a:cxn ang="0">
                    <a:pos x="T0" y="T1"/>
                  </a:cxn>
                  <a:cxn ang="0">
                    <a:pos x="T2" y="T3"/>
                  </a:cxn>
                  <a:cxn ang="0">
                    <a:pos x="T4" y="T5"/>
                  </a:cxn>
                </a:cxnLst>
                <a:rect l="0" t="0" r="r" b="b"/>
                <a:pathLst>
                  <a:path w="39" h="143">
                    <a:moveTo>
                      <a:pt x="0" y="0"/>
                    </a:moveTo>
                    <a:lnTo>
                      <a:pt x="38" y="143"/>
                    </a:lnTo>
                    <a:lnTo>
                      <a:pt x="39" y="143"/>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60" name="Freeform 96"/>
              <p:cNvSpPr>
                <a:spLocks/>
              </p:cNvSpPr>
              <p:nvPr/>
            </p:nvSpPr>
            <p:spPr bwMode="auto">
              <a:xfrm>
                <a:off x="2785" y="2421"/>
                <a:ext cx="44" cy="79"/>
              </a:xfrm>
              <a:custGeom>
                <a:avLst/>
                <a:gdLst>
                  <a:gd name="T0" fmla="*/ 167 w 310"/>
                  <a:gd name="T1" fmla="*/ 40 h 548"/>
                  <a:gd name="T2" fmla="*/ 310 w 310"/>
                  <a:gd name="T3" fmla="*/ 0 h 548"/>
                  <a:gd name="T4" fmla="*/ 0 w 310"/>
                  <a:gd name="T5" fmla="*/ 548 h 548"/>
                  <a:gd name="T6" fmla="*/ 1 w 310"/>
                  <a:gd name="T7" fmla="*/ 548 h 548"/>
                </a:gdLst>
                <a:ahLst/>
                <a:cxnLst>
                  <a:cxn ang="0">
                    <a:pos x="T0" y="T1"/>
                  </a:cxn>
                  <a:cxn ang="0">
                    <a:pos x="T2" y="T3"/>
                  </a:cxn>
                  <a:cxn ang="0">
                    <a:pos x="T4" y="T5"/>
                  </a:cxn>
                  <a:cxn ang="0">
                    <a:pos x="T6" y="T7"/>
                  </a:cxn>
                </a:cxnLst>
                <a:rect l="0" t="0" r="r" b="b"/>
                <a:pathLst>
                  <a:path w="310" h="548">
                    <a:moveTo>
                      <a:pt x="167" y="40"/>
                    </a:moveTo>
                    <a:lnTo>
                      <a:pt x="310" y="0"/>
                    </a:lnTo>
                    <a:lnTo>
                      <a:pt x="0" y="548"/>
                    </a:lnTo>
                    <a:lnTo>
                      <a:pt x="1" y="548"/>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61" name="Freeform 97"/>
              <p:cNvSpPr>
                <a:spLocks/>
              </p:cNvSpPr>
              <p:nvPr/>
            </p:nvSpPr>
            <p:spPr bwMode="auto">
              <a:xfrm>
                <a:off x="2772" y="2492"/>
                <a:ext cx="26" cy="15"/>
              </a:xfrm>
              <a:custGeom>
                <a:avLst/>
                <a:gdLst>
                  <a:gd name="T0" fmla="*/ 0 w 184"/>
                  <a:gd name="T1" fmla="*/ 0 h 103"/>
                  <a:gd name="T2" fmla="*/ 183 w 184"/>
                  <a:gd name="T3" fmla="*/ 103 h 103"/>
                  <a:gd name="T4" fmla="*/ 184 w 184"/>
                  <a:gd name="T5" fmla="*/ 103 h 103"/>
                </a:gdLst>
                <a:ahLst/>
                <a:cxnLst>
                  <a:cxn ang="0">
                    <a:pos x="T0" y="T1"/>
                  </a:cxn>
                  <a:cxn ang="0">
                    <a:pos x="T2" y="T3"/>
                  </a:cxn>
                  <a:cxn ang="0">
                    <a:pos x="T4" y="T5"/>
                  </a:cxn>
                </a:cxnLst>
                <a:rect l="0" t="0" r="r" b="b"/>
                <a:pathLst>
                  <a:path w="184" h="103">
                    <a:moveTo>
                      <a:pt x="0" y="0"/>
                    </a:moveTo>
                    <a:lnTo>
                      <a:pt x="183" y="103"/>
                    </a:lnTo>
                    <a:lnTo>
                      <a:pt x="184" y="103"/>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62" name="Freeform 98"/>
              <p:cNvSpPr>
                <a:spLocks/>
              </p:cNvSpPr>
              <p:nvPr/>
            </p:nvSpPr>
            <p:spPr bwMode="auto">
              <a:xfrm>
                <a:off x="2854" y="2451"/>
                <a:ext cx="28" cy="19"/>
              </a:xfrm>
              <a:custGeom>
                <a:avLst/>
                <a:gdLst>
                  <a:gd name="T0" fmla="*/ 0 w 195"/>
                  <a:gd name="T1" fmla="*/ 132 h 132"/>
                  <a:gd name="T2" fmla="*/ 194 w 195"/>
                  <a:gd name="T3" fmla="*/ 0 h 132"/>
                  <a:gd name="T4" fmla="*/ 195 w 195"/>
                  <a:gd name="T5" fmla="*/ 0 h 132"/>
                </a:gdLst>
                <a:ahLst/>
                <a:cxnLst>
                  <a:cxn ang="0">
                    <a:pos x="T0" y="T1"/>
                  </a:cxn>
                  <a:cxn ang="0">
                    <a:pos x="T2" y="T3"/>
                  </a:cxn>
                  <a:cxn ang="0">
                    <a:pos x="T4" y="T5"/>
                  </a:cxn>
                </a:cxnLst>
                <a:rect l="0" t="0" r="r" b="b"/>
                <a:pathLst>
                  <a:path w="195" h="132">
                    <a:moveTo>
                      <a:pt x="0" y="132"/>
                    </a:moveTo>
                    <a:lnTo>
                      <a:pt x="194" y="0"/>
                    </a:lnTo>
                    <a:lnTo>
                      <a:pt x="195"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63" name="Freeform 99"/>
              <p:cNvSpPr>
                <a:spLocks/>
              </p:cNvSpPr>
              <p:nvPr/>
            </p:nvSpPr>
            <p:spPr bwMode="auto">
              <a:xfrm>
                <a:off x="2863" y="2473"/>
                <a:ext cx="89" cy="101"/>
              </a:xfrm>
              <a:custGeom>
                <a:avLst/>
                <a:gdLst>
                  <a:gd name="T0" fmla="*/ 259 w 624"/>
                  <a:gd name="T1" fmla="*/ 40 h 704"/>
                  <a:gd name="T2" fmla="*/ 402 w 624"/>
                  <a:gd name="T3" fmla="*/ 0 h 704"/>
                  <a:gd name="T4" fmla="*/ 585 w 624"/>
                  <a:gd name="T5" fmla="*/ 103 h 704"/>
                  <a:gd name="T6" fmla="*/ 624 w 624"/>
                  <a:gd name="T7" fmla="*/ 246 h 704"/>
                  <a:gd name="T8" fmla="*/ 572 w 624"/>
                  <a:gd name="T9" fmla="*/ 338 h 704"/>
                  <a:gd name="T10" fmla="*/ 429 w 624"/>
                  <a:gd name="T11" fmla="*/ 378 h 704"/>
                  <a:gd name="T12" fmla="*/ 246 w 624"/>
                  <a:gd name="T13" fmla="*/ 275 h 704"/>
                  <a:gd name="T14" fmla="*/ 103 w 624"/>
                  <a:gd name="T15" fmla="*/ 314 h 704"/>
                  <a:gd name="T16" fmla="*/ 0 w 624"/>
                  <a:gd name="T17" fmla="*/ 497 h 704"/>
                  <a:gd name="T18" fmla="*/ 366 w 624"/>
                  <a:gd name="T19" fmla="*/ 704 h 704"/>
                  <a:gd name="T20" fmla="*/ 367 w 624"/>
                  <a:gd name="T21" fmla="*/ 704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4" h="704">
                    <a:moveTo>
                      <a:pt x="259" y="40"/>
                    </a:moveTo>
                    <a:lnTo>
                      <a:pt x="402" y="0"/>
                    </a:lnTo>
                    <a:lnTo>
                      <a:pt x="585" y="103"/>
                    </a:lnTo>
                    <a:lnTo>
                      <a:pt x="624" y="246"/>
                    </a:lnTo>
                    <a:lnTo>
                      <a:pt x="572" y="338"/>
                    </a:lnTo>
                    <a:lnTo>
                      <a:pt x="429" y="378"/>
                    </a:lnTo>
                    <a:lnTo>
                      <a:pt x="246" y="275"/>
                    </a:lnTo>
                    <a:lnTo>
                      <a:pt x="103" y="314"/>
                    </a:lnTo>
                    <a:lnTo>
                      <a:pt x="0" y="497"/>
                    </a:lnTo>
                    <a:lnTo>
                      <a:pt x="366" y="704"/>
                    </a:lnTo>
                    <a:lnTo>
                      <a:pt x="367" y="704"/>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64" name="Line 100"/>
              <p:cNvSpPr>
                <a:spLocks noChangeShapeType="1"/>
              </p:cNvSpPr>
              <p:nvPr/>
            </p:nvSpPr>
            <p:spPr bwMode="auto">
              <a:xfrm>
                <a:off x="2868" y="2582"/>
                <a:ext cx="0" cy="0"/>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65" name="Line 101"/>
              <p:cNvSpPr>
                <a:spLocks noChangeShapeType="1"/>
              </p:cNvSpPr>
              <p:nvPr/>
            </p:nvSpPr>
            <p:spPr bwMode="auto">
              <a:xfrm>
                <a:off x="2533" y="2991"/>
                <a:ext cx="0" cy="0"/>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66" name="Line 102"/>
              <p:cNvSpPr>
                <a:spLocks noChangeShapeType="1"/>
              </p:cNvSpPr>
              <p:nvPr/>
            </p:nvSpPr>
            <p:spPr bwMode="auto">
              <a:xfrm>
                <a:off x="2533" y="1204"/>
                <a:ext cx="0" cy="0"/>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67" name="Line 103"/>
              <p:cNvSpPr>
                <a:spLocks noChangeShapeType="1"/>
              </p:cNvSpPr>
              <p:nvPr/>
            </p:nvSpPr>
            <p:spPr bwMode="auto">
              <a:xfrm>
                <a:off x="4063" y="2070"/>
                <a:ext cx="1" cy="0"/>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68" name="Freeform 104"/>
              <p:cNvSpPr>
                <a:spLocks/>
              </p:cNvSpPr>
              <p:nvPr/>
            </p:nvSpPr>
            <p:spPr bwMode="auto">
              <a:xfrm>
                <a:off x="3566" y="2417"/>
                <a:ext cx="62" cy="37"/>
              </a:xfrm>
              <a:custGeom>
                <a:avLst/>
                <a:gdLst>
                  <a:gd name="T0" fmla="*/ 0 w 434"/>
                  <a:gd name="T1" fmla="*/ 260 h 260"/>
                  <a:gd name="T2" fmla="*/ 432 w 434"/>
                  <a:gd name="T3" fmla="*/ 0 h 260"/>
                  <a:gd name="T4" fmla="*/ 434 w 434"/>
                  <a:gd name="T5" fmla="*/ 0 h 260"/>
                </a:gdLst>
                <a:ahLst/>
                <a:cxnLst>
                  <a:cxn ang="0">
                    <a:pos x="T0" y="T1"/>
                  </a:cxn>
                  <a:cxn ang="0">
                    <a:pos x="T2" y="T3"/>
                  </a:cxn>
                  <a:cxn ang="0">
                    <a:pos x="T4" y="T5"/>
                  </a:cxn>
                </a:cxnLst>
                <a:rect l="0" t="0" r="r" b="b"/>
                <a:pathLst>
                  <a:path w="434" h="260">
                    <a:moveTo>
                      <a:pt x="0" y="260"/>
                    </a:moveTo>
                    <a:lnTo>
                      <a:pt x="432" y="0"/>
                    </a:lnTo>
                    <a:lnTo>
                      <a:pt x="434"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69" name="Freeform 105"/>
              <p:cNvSpPr>
                <a:spLocks/>
              </p:cNvSpPr>
              <p:nvPr/>
            </p:nvSpPr>
            <p:spPr bwMode="auto">
              <a:xfrm>
                <a:off x="3529" y="2392"/>
                <a:ext cx="37" cy="62"/>
              </a:xfrm>
              <a:custGeom>
                <a:avLst/>
                <a:gdLst>
                  <a:gd name="T0" fmla="*/ 260 w 260"/>
                  <a:gd name="T1" fmla="*/ 433 h 433"/>
                  <a:gd name="T2" fmla="*/ 0 w 260"/>
                  <a:gd name="T3" fmla="*/ 0 h 433"/>
                  <a:gd name="T4" fmla="*/ 1 w 260"/>
                  <a:gd name="T5" fmla="*/ 0 h 433"/>
                </a:gdLst>
                <a:ahLst/>
                <a:cxnLst>
                  <a:cxn ang="0">
                    <a:pos x="T0" y="T1"/>
                  </a:cxn>
                  <a:cxn ang="0">
                    <a:pos x="T2" y="T3"/>
                  </a:cxn>
                  <a:cxn ang="0">
                    <a:pos x="T4" y="T5"/>
                  </a:cxn>
                </a:cxnLst>
                <a:rect l="0" t="0" r="r" b="b"/>
                <a:pathLst>
                  <a:path w="260" h="433">
                    <a:moveTo>
                      <a:pt x="260" y="433"/>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70" name="Freeform 106"/>
              <p:cNvSpPr>
                <a:spLocks/>
              </p:cNvSpPr>
              <p:nvPr/>
            </p:nvSpPr>
            <p:spPr bwMode="auto">
              <a:xfrm>
                <a:off x="3132" y="2510"/>
                <a:ext cx="62" cy="37"/>
              </a:xfrm>
              <a:custGeom>
                <a:avLst/>
                <a:gdLst>
                  <a:gd name="T0" fmla="*/ 0 w 433"/>
                  <a:gd name="T1" fmla="*/ 259 h 259"/>
                  <a:gd name="T2" fmla="*/ 432 w 433"/>
                  <a:gd name="T3" fmla="*/ 0 h 259"/>
                  <a:gd name="T4" fmla="*/ 433 w 433"/>
                  <a:gd name="T5" fmla="*/ 0 h 259"/>
                </a:gdLst>
                <a:ahLst/>
                <a:cxnLst>
                  <a:cxn ang="0">
                    <a:pos x="T0" y="T1"/>
                  </a:cxn>
                  <a:cxn ang="0">
                    <a:pos x="T2" y="T3"/>
                  </a:cxn>
                  <a:cxn ang="0">
                    <a:pos x="T4" y="T5"/>
                  </a:cxn>
                </a:cxnLst>
                <a:rect l="0" t="0" r="r" b="b"/>
                <a:pathLst>
                  <a:path w="433" h="259">
                    <a:moveTo>
                      <a:pt x="0" y="259"/>
                    </a:moveTo>
                    <a:lnTo>
                      <a:pt x="432" y="0"/>
                    </a:lnTo>
                    <a:lnTo>
                      <a:pt x="433"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71" name="Freeform 107"/>
              <p:cNvSpPr>
                <a:spLocks/>
              </p:cNvSpPr>
              <p:nvPr/>
            </p:nvSpPr>
            <p:spPr bwMode="auto">
              <a:xfrm>
                <a:off x="3194" y="2510"/>
                <a:ext cx="37" cy="61"/>
              </a:xfrm>
              <a:custGeom>
                <a:avLst/>
                <a:gdLst>
                  <a:gd name="T0" fmla="*/ 0 w 260"/>
                  <a:gd name="T1" fmla="*/ 0 h 432"/>
                  <a:gd name="T2" fmla="*/ 259 w 260"/>
                  <a:gd name="T3" fmla="*/ 432 h 432"/>
                  <a:gd name="T4" fmla="*/ 260 w 260"/>
                  <a:gd name="T5" fmla="*/ 432 h 432"/>
                </a:gdLst>
                <a:ahLst/>
                <a:cxnLst>
                  <a:cxn ang="0">
                    <a:pos x="T0" y="T1"/>
                  </a:cxn>
                  <a:cxn ang="0">
                    <a:pos x="T2" y="T3"/>
                  </a:cxn>
                  <a:cxn ang="0">
                    <a:pos x="T4" y="T5"/>
                  </a:cxn>
                </a:cxnLst>
                <a:rect l="0" t="0" r="r" b="b"/>
                <a:pathLst>
                  <a:path w="260" h="432">
                    <a:moveTo>
                      <a:pt x="0" y="0"/>
                    </a:moveTo>
                    <a:lnTo>
                      <a:pt x="259" y="432"/>
                    </a:lnTo>
                    <a:lnTo>
                      <a:pt x="260" y="432"/>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72" name="Freeform 108"/>
              <p:cNvSpPr>
                <a:spLocks/>
              </p:cNvSpPr>
              <p:nvPr/>
            </p:nvSpPr>
            <p:spPr bwMode="auto">
              <a:xfrm>
                <a:off x="3767" y="2249"/>
                <a:ext cx="781" cy="1299"/>
              </a:xfrm>
              <a:custGeom>
                <a:avLst/>
                <a:gdLst>
                  <a:gd name="T0" fmla="*/ 5463 w 5463"/>
                  <a:gd name="T1" fmla="*/ 9093 h 9093"/>
                  <a:gd name="T2" fmla="*/ 0 w 5463"/>
                  <a:gd name="T3" fmla="*/ 0 h 9093"/>
                  <a:gd name="T4" fmla="*/ 1 w 5463"/>
                  <a:gd name="T5" fmla="*/ 0 h 9093"/>
                </a:gdLst>
                <a:ahLst/>
                <a:cxnLst>
                  <a:cxn ang="0">
                    <a:pos x="T0" y="T1"/>
                  </a:cxn>
                  <a:cxn ang="0">
                    <a:pos x="T2" y="T3"/>
                  </a:cxn>
                  <a:cxn ang="0">
                    <a:pos x="T4" y="T5"/>
                  </a:cxn>
                </a:cxnLst>
                <a:rect l="0" t="0" r="r" b="b"/>
                <a:pathLst>
                  <a:path w="5463" h="9093">
                    <a:moveTo>
                      <a:pt x="5463" y="9093"/>
                    </a:moveTo>
                    <a:lnTo>
                      <a:pt x="0" y="0"/>
                    </a:lnTo>
                    <a:lnTo>
                      <a:pt x="1"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73" name="Freeform 109"/>
              <p:cNvSpPr>
                <a:spLocks/>
              </p:cNvSpPr>
              <p:nvPr/>
            </p:nvSpPr>
            <p:spPr bwMode="auto">
              <a:xfrm>
                <a:off x="2533" y="2991"/>
                <a:ext cx="787" cy="1311"/>
              </a:xfrm>
              <a:custGeom>
                <a:avLst/>
                <a:gdLst>
                  <a:gd name="T0" fmla="*/ 5511 w 5511"/>
                  <a:gd name="T1" fmla="*/ 9175 h 9175"/>
                  <a:gd name="T2" fmla="*/ 0 w 5511"/>
                  <a:gd name="T3" fmla="*/ 0 h 9175"/>
                  <a:gd name="T4" fmla="*/ 1 w 5511"/>
                  <a:gd name="T5" fmla="*/ 0 h 9175"/>
                </a:gdLst>
                <a:ahLst/>
                <a:cxnLst>
                  <a:cxn ang="0">
                    <a:pos x="T0" y="T1"/>
                  </a:cxn>
                  <a:cxn ang="0">
                    <a:pos x="T2" y="T3"/>
                  </a:cxn>
                  <a:cxn ang="0">
                    <a:pos x="T4" y="T5"/>
                  </a:cxn>
                </a:cxnLst>
                <a:rect l="0" t="0" r="r" b="b"/>
                <a:pathLst>
                  <a:path w="5511" h="9175">
                    <a:moveTo>
                      <a:pt x="5511" y="9175"/>
                    </a:moveTo>
                    <a:lnTo>
                      <a:pt x="0" y="0"/>
                    </a:lnTo>
                    <a:lnTo>
                      <a:pt x="1"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74" name="Freeform 110"/>
              <p:cNvSpPr>
                <a:spLocks/>
              </p:cNvSpPr>
              <p:nvPr/>
            </p:nvSpPr>
            <p:spPr bwMode="auto">
              <a:xfrm>
                <a:off x="3275" y="3484"/>
                <a:ext cx="1234" cy="742"/>
              </a:xfrm>
              <a:custGeom>
                <a:avLst/>
                <a:gdLst>
                  <a:gd name="T0" fmla="*/ 0 w 8640"/>
                  <a:gd name="T1" fmla="*/ 5196 h 5196"/>
                  <a:gd name="T2" fmla="*/ 8639 w 8640"/>
                  <a:gd name="T3" fmla="*/ 0 h 5196"/>
                  <a:gd name="T4" fmla="*/ 8640 w 8640"/>
                  <a:gd name="T5" fmla="*/ 0 h 5196"/>
                </a:gdLst>
                <a:ahLst/>
                <a:cxnLst>
                  <a:cxn ang="0">
                    <a:pos x="T0" y="T1"/>
                  </a:cxn>
                  <a:cxn ang="0">
                    <a:pos x="T2" y="T3"/>
                  </a:cxn>
                  <a:cxn ang="0">
                    <a:pos x="T4" y="T5"/>
                  </a:cxn>
                </a:cxnLst>
                <a:rect l="0" t="0" r="r" b="b"/>
                <a:pathLst>
                  <a:path w="8640" h="5196">
                    <a:moveTo>
                      <a:pt x="0" y="5196"/>
                    </a:moveTo>
                    <a:lnTo>
                      <a:pt x="8639" y="0"/>
                    </a:lnTo>
                    <a:lnTo>
                      <a:pt x="8640"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75" name="Freeform 111"/>
              <p:cNvSpPr>
                <a:spLocks/>
              </p:cNvSpPr>
              <p:nvPr/>
            </p:nvSpPr>
            <p:spPr bwMode="auto">
              <a:xfrm>
                <a:off x="3275" y="4146"/>
                <a:ext cx="113" cy="80"/>
              </a:xfrm>
              <a:custGeom>
                <a:avLst/>
                <a:gdLst>
                  <a:gd name="T0" fmla="*/ 0 w 791"/>
                  <a:gd name="T1" fmla="*/ 559 h 559"/>
                  <a:gd name="T2" fmla="*/ 636 w 791"/>
                  <a:gd name="T3" fmla="*/ 0 h 559"/>
                  <a:gd name="T4" fmla="*/ 791 w 791"/>
                  <a:gd name="T5" fmla="*/ 259 h 559"/>
                  <a:gd name="T6" fmla="*/ 0 w 791"/>
                  <a:gd name="T7" fmla="*/ 559 h 559"/>
                </a:gdLst>
                <a:ahLst/>
                <a:cxnLst>
                  <a:cxn ang="0">
                    <a:pos x="T0" y="T1"/>
                  </a:cxn>
                  <a:cxn ang="0">
                    <a:pos x="T2" y="T3"/>
                  </a:cxn>
                  <a:cxn ang="0">
                    <a:pos x="T4" y="T5"/>
                  </a:cxn>
                  <a:cxn ang="0">
                    <a:pos x="T6" y="T7"/>
                  </a:cxn>
                </a:cxnLst>
                <a:rect l="0" t="0" r="r" b="b"/>
                <a:pathLst>
                  <a:path w="791" h="559">
                    <a:moveTo>
                      <a:pt x="0" y="559"/>
                    </a:moveTo>
                    <a:lnTo>
                      <a:pt x="636" y="0"/>
                    </a:lnTo>
                    <a:lnTo>
                      <a:pt x="791" y="259"/>
                    </a:lnTo>
                    <a:lnTo>
                      <a:pt x="0" y="55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76" name="Freeform 112"/>
              <p:cNvSpPr>
                <a:spLocks/>
              </p:cNvSpPr>
              <p:nvPr/>
            </p:nvSpPr>
            <p:spPr bwMode="auto">
              <a:xfrm>
                <a:off x="3275" y="4146"/>
                <a:ext cx="113" cy="80"/>
              </a:xfrm>
              <a:custGeom>
                <a:avLst/>
                <a:gdLst>
                  <a:gd name="T0" fmla="*/ 0 w 791"/>
                  <a:gd name="T1" fmla="*/ 559 h 559"/>
                  <a:gd name="T2" fmla="*/ 636 w 791"/>
                  <a:gd name="T3" fmla="*/ 0 h 559"/>
                  <a:gd name="T4" fmla="*/ 791 w 791"/>
                  <a:gd name="T5" fmla="*/ 259 h 559"/>
                  <a:gd name="T6" fmla="*/ 0 w 791"/>
                  <a:gd name="T7" fmla="*/ 559 h 559"/>
                </a:gdLst>
                <a:ahLst/>
                <a:cxnLst>
                  <a:cxn ang="0">
                    <a:pos x="T0" y="T1"/>
                  </a:cxn>
                  <a:cxn ang="0">
                    <a:pos x="T2" y="T3"/>
                  </a:cxn>
                  <a:cxn ang="0">
                    <a:pos x="T4" y="T5"/>
                  </a:cxn>
                  <a:cxn ang="0">
                    <a:pos x="T6" y="T7"/>
                  </a:cxn>
                </a:cxnLst>
                <a:rect l="0" t="0" r="r" b="b"/>
                <a:pathLst>
                  <a:path w="791" h="559">
                    <a:moveTo>
                      <a:pt x="0" y="559"/>
                    </a:moveTo>
                    <a:lnTo>
                      <a:pt x="636" y="0"/>
                    </a:lnTo>
                    <a:lnTo>
                      <a:pt x="791" y="259"/>
                    </a:lnTo>
                    <a:lnTo>
                      <a:pt x="0" y="559"/>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77" name="Freeform 113"/>
              <p:cNvSpPr>
                <a:spLocks/>
              </p:cNvSpPr>
              <p:nvPr/>
            </p:nvSpPr>
            <p:spPr bwMode="auto">
              <a:xfrm>
                <a:off x="4396" y="3484"/>
                <a:ext cx="113" cy="80"/>
              </a:xfrm>
              <a:custGeom>
                <a:avLst/>
                <a:gdLst>
                  <a:gd name="T0" fmla="*/ 793 w 793"/>
                  <a:gd name="T1" fmla="*/ 0 h 559"/>
                  <a:gd name="T2" fmla="*/ 156 w 793"/>
                  <a:gd name="T3" fmla="*/ 559 h 559"/>
                  <a:gd name="T4" fmla="*/ 0 w 793"/>
                  <a:gd name="T5" fmla="*/ 300 h 559"/>
                  <a:gd name="T6" fmla="*/ 793 w 793"/>
                  <a:gd name="T7" fmla="*/ 0 h 559"/>
                </a:gdLst>
                <a:ahLst/>
                <a:cxnLst>
                  <a:cxn ang="0">
                    <a:pos x="T0" y="T1"/>
                  </a:cxn>
                  <a:cxn ang="0">
                    <a:pos x="T2" y="T3"/>
                  </a:cxn>
                  <a:cxn ang="0">
                    <a:pos x="T4" y="T5"/>
                  </a:cxn>
                  <a:cxn ang="0">
                    <a:pos x="T6" y="T7"/>
                  </a:cxn>
                </a:cxnLst>
                <a:rect l="0" t="0" r="r" b="b"/>
                <a:pathLst>
                  <a:path w="793" h="559">
                    <a:moveTo>
                      <a:pt x="793" y="0"/>
                    </a:moveTo>
                    <a:lnTo>
                      <a:pt x="156" y="559"/>
                    </a:lnTo>
                    <a:lnTo>
                      <a:pt x="0" y="300"/>
                    </a:lnTo>
                    <a:lnTo>
                      <a:pt x="79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78" name="Freeform 114"/>
              <p:cNvSpPr>
                <a:spLocks/>
              </p:cNvSpPr>
              <p:nvPr/>
            </p:nvSpPr>
            <p:spPr bwMode="auto">
              <a:xfrm>
                <a:off x="4396" y="3484"/>
                <a:ext cx="113" cy="80"/>
              </a:xfrm>
              <a:custGeom>
                <a:avLst/>
                <a:gdLst>
                  <a:gd name="T0" fmla="*/ 793 w 793"/>
                  <a:gd name="T1" fmla="*/ 0 h 559"/>
                  <a:gd name="T2" fmla="*/ 156 w 793"/>
                  <a:gd name="T3" fmla="*/ 559 h 559"/>
                  <a:gd name="T4" fmla="*/ 0 w 793"/>
                  <a:gd name="T5" fmla="*/ 300 h 559"/>
                  <a:gd name="T6" fmla="*/ 793 w 793"/>
                  <a:gd name="T7" fmla="*/ 0 h 559"/>
                </a:gdLst>
                <a:ahLst/>
                <a:cxnLst>
                  <a:cxn ang="0">
                    <a:pos x="T0" y="T1"/>
                  </a:cxn>
                  <a:cxn ang="0">
                    <a:pos x="T2" y="T3"/>
                  </a:cxn>
                  <a:cxn ang="0">
                    <a:pos x="T4" y="T5"/>
                  </a:cxn>
                  <a:cxn ang="0">
                    <a:pos x="T6" y="T7"/>
                  </a:cxn>
                </a:cxnLst>
                <a:rect l="0" t="0" r="r" b="b"/>
                <a:pathLst>
                  <a:path w="793" h="559">
                    <a:moveTo>
                      <a:pt x="793" y="0"/>
                    </a:moveTo>
                    <a:lnTo>
                      <a:pt x="156" y="559"/>
                    </a:lnTo>
                    <a:lnTo>
                      <a:pt x="0" y="300"/>
                    </a:lnTo>
                    <a:lnTo>
                      <a:pt x="793"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79" name="Freeform 115"/>
              <p:cNvSpPr>
                <a:spLocks/>
              </p:cNvSpPr>
              <p:nvPr/>
            </p:nvSpPr>
            <p:spPr bwMode="auto">
              <a:xfrm>
                <a:off x="3764" y="3790"/>
                <a:ext cx="59" cy="66"/>
              </a:xfrm>
              <a:custGeom>
                <a:avLst/>
                <a:gdLst>
                  <a:gd name="T0" fmla="*/ 42 w 413"/>
                  <a:gd name="T1" fmla="*/ 317 h 465"/>
                  <a:gd name="T2" fmla="*/ 328 w 413"/>
                  <a:gd name="T3" fmla="*/ 191 h 465"/>
                  <a:gd name="T4" fmla="*/ 381 w 413"/>
                  <a:gd name="T5" fmla="*/ 53 h 465"/>
                  <a:gd name="T6" fmla="*/ 244 w 413"/>
                  <a:gd name="T7" fmla="*/ 0 h 465"/>
                  <a:gd name="T8" fmla="*/ 53 w 413"/>
                  <a:gd name="T9" fmla="*/ 84 h 465"/>
                  <a:gd name="T10" fmla="*/ 0 w 413"/>
                  <a:gd name="T11" fmla="*/ 221 h 465"/>
                  <a:gd name="T12" fmla="*/ 84 w 413"/>
                  <a:gd name="T13" fmla="*/ 412 h 465"/>
                  <a:gd name="T14" fmla="*/ 221 w 413"/>
                  <a:gd name="T15" fmla="*/ 465 h 465"/>
                  <a:gd name="T16" fmla="*/ 412 w 413"/>
                  <a:gd name="T17" fmla="*/ 381 h 465"/>
                  <a:gd name="T18" fmla="*/ 413 w 413"/>
                  <a:gd name="T19" fmla="*/ 381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 h="465">
                    <a:moveTo>
                      <a:pt x="42" y="317"/>
                    </a:moveTo>
                    <a:lnTo>
                      <a:pt x="328" y="191"/>
                    </a:lnTo>
                    <a:lnTo>
                      <a:pt x="381" y="53"/>
                    </a:lnTo>
                    <a:lnTo>
                      <a:pt x="244" y="0"/>
                    </a:lnTo>
                    <a:lnTo>
                      <a:pt x="53" y="84"/>
                    </a:lnTo>
                    <a:lnTo>
                      <a:pt x="0" y="221"/>
                    </a:lnTo>
                    <a:lnTo>
                      <a:pt x="84" y="412"/>
                    </a:lnTo>
                    <a:lnTo>
                      <a:pt x="221" y="465"/>
                    </a:lnTo>
                    <a:lnTo>
                      <a:pt x="412" y="381"/>
                    </a:lnTo>
                    <a:lnTo>
                      <a:pt x="413" y="381"/>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80" name="Freeform 116"/>
              <p:cNvSpPr>
                <a:spLocks/>
              </p:cNvSpPr>
              <p:nvPr/>
            </p:nvSpPr>
            <p:spPr bwMode="auto">
              <a:xfrm>
                <a:off x="3834" y="3738"/>
                <a:ext cx="44" cy="82"/>
              </a:xfrm>
              <a:custGeom>
                <a:avLst/>
                <a:gdLst>
                  <a:gd name="T0" fmla="*/ 0 w 305"/>
                  <a:gd name="T1" fmla="*/ 138 h 572"/>
                  <a:gd name="T2" fmla="*/ 53 w 305"/>
                  <a:gd name="T3" fmla="*/ 0 h 572"/>
                  <a:gd name="T4" fmla="*/ 304 w 305"/>
                  <a:gd name="T5" fmla="*/ 572 h 572"/>
                  <a:gd name="T6" fmla="*/ 305 w 305"/>
                  <a:gd name="T7" fmla="*/ 572 h 572"/>
                </a:gdLst>
                <a:ahLst/>
                <a:cxnLst>
                  <a:cxn ang="0">
                    <a:pos x="T0" y="T1"/>
                  </a:cxn>
                  <a:cxn ang="0">
                    <a:pos x="T2" y="T3"/>
                  </a:cxn>
                  <a:cxn ang="0">
                    <a:pos x="T4" y="T5"/>
                  </a:cxn>
                  <a:cxn ang="0">
                    <a:pos x="T6" y="T7"/>
                  </a:cxn>
                </a:cxnLst>
                <a:rect l="0" t="0" r="r" b="b"/>
                <a:pathLst>
                  <a:path w="305" h="572">
                    <a:moveTo>
                      <a:pt x="0" y="138"/>
                    </a:moveTo>
                    <a:lnTo>
                      <a:pt x="53" y="0"/>
                    </a:lnTo>
                    <a:lnTo>
                      <a:pt x="304" y="572"/>
                    </a:lnTo>
                    <a:lnTo>
                      <a:pt x="305" y="572"/>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81" name="Freeform 117"/>
              <p:cNvSpPr>
                <a:spLocks/>
              </p:cNvSpPr>
              <p:nvPr/>
            </p:nvSpPr>
            <p:spPr bwMode="auto">
              <a:xfrm>
                <a:off x="3864" y="3814"/>
                <a:ext cx="27" cy="12"/>
              </a:xfrm>
              <a:custGeom>
                <a:avLst/>
                <a:gdLst>
                  <a:gd name="T0" fmla="*/ 0 w 192"/>
                  <a:gd name="T1" fmla="*/ 84 h 84"/>
                  <a:gd name="T2" fmla="*/ 191 w 192"/>
                  <a:gd name="T3" fmla="*/ 0 h 84"/>
                  <a:gd name="T4" fmla="*/ 192 w 192"/>
                  <a:gd name="T5" fmla="*/ 0 h 84"/>
                </a:gdLst>
                <a:ahLst/>
                <a:cxnLst>
                  <a:cxn ang="0">
                    <a:pos x="T0" y="T1"/>
                  </a:cxn>
                  <a:cxn ang="0">
                    <a:pos x="T2" y="T3"/>
                  </a:cxn>
                  <a:cxn ang="0">
                    <a:pos x="T4" y="T5"/>
                  </a:cxn>
                </a:cxnLst>
                <a:rect l="0" t="0" r="r" b="b"/>
                <a:pathLst>
                  <a:path w="192" h="84">
                    <a:moveTo>
                      <a:pt x="0" y="84"/>
                    </a:moveTo>
                    <a:lnTo>
                      <a:pt x="191" y="0"/>
                    </a:lnTo>
                    <a:lnTo>
                      <a:pt x="192"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82" name="Freeform 118"/>
              <p:cNvSpPr>
                <a:spLocks/>
              </p:cNvSpPr>
              <p:nvPr/>
            </p:nvSpPr>
            <p:spPr bwMode="auto">
              <a:xfrm>
                <a:off x="3894" y="3714"/>
                <a:ext cx="2" cy="34"/>
              </a:xfrm>
              <a:custGeom>
                <a:avLst/>
                <a:gdLst>
                  <a:gd name="T0" fmla="*/ 0 w 14"/>
                  <a:gd name="T1" fmla="*/ 233 h 233"/>
                  <a:gd name="T2" fmla="*/ 13 w 14"/>
                  <a:gd name="T3" fmla="*/ 0 h 233"/>
                  <a:gd name="T4" fmla="*/ 14 w 14"/>
                  <a:gd name="T5" fmla="*/ 0 h 233"/>
                </a:gdLst>
                <a:ahLst/>
                <a:cxnLst>
                  <a:cxn ang="0">
                    <a:pos x="T0" y="T1"/>
                  </a:cxn>
                  <a:cxn ang="0">
                    <a:pos x="T2" y="T3"/>
                  </a:cxn>
                  <a:cxn ang="0">
                    <a:pos x="T4" y="T5"/>
                  </a:cxn>
                </a:cxnLst>
                <a:rect l="0" t="0" r="r" b="b"/>
                <a:pathLst>
                  <a:path w="14" h="233">
                    <a:moveTo>
                      <a:pt x="0" y="233"/>
                    </a:moveTo>
                    <a:lnTo>
                      <a:pt x="13" y="0"/>
                    </a:lnTo>
                    <a:lnTo>
                      <a:pt x="14"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83" name="Freeform 119"/>
              <p:cNvSpPr>
                <a:spLocks/>
              </p:cNvSpPr>
              <p:nvPr/>
            </p:nvSpPr>
            <p:spPr bwMode="auto">
              <a:xfrm>
                <a:off x="3879" y="2969"/>
                <a:ext cx="94" cy="44"/>
              </a:xfrm>
              <a:custGeom>
                <a:avLst/>
                <a:gdLst>
                  <a:gd name="T0" fmla="*/ 659 w 659"/>
                  <a:gd name="T1" fmla="*/ 153 h 304"/>
                  <a:gd name="T2" fmla="*/ 0 w 659"/>
                  <a:gd name="T3" fmla="*/ 304 h 304"/>
                  <a:gd name="T4" fmla="*/ 0 w 659"/>
                  <a:gd name="T5" fmla="*/ 0 h 304"/>
                  <a:gd name="T6" fmla="*/ 659 w 659"/>
                  <a:gd name="T7" fmla="*/ 153 h 304"/>
                </a:gdLst>
                <a:ahLst/>
                <a:cxnLst>
                  <a:cxn ang="0">
                    <a:pos x="T0" y="T1"/>
                  </a:cxn>
                  <a:cxn ang="0">
                    <a:pos x="T2" y="T3"/>
                  </a:cxn>
                  <a:cxn ang="0">
                    <a:pos x="T4" y="T5"/>
                  </a:cxn>
                  <a:cxn ang="0">
                    <a:pos x="T6" y="T7"/>
                  </a:cxn>
                </a:cxnLst>
                <a:rect l="0" t="0" r="r" b="b"/>
                <a:pathLst>
                  <a:path w="659" h="304">
                    <a:moveTo>
                      <a:pt x="659" y="153"/>
                    </a:moveTo>
                    <a:lnTo>
                      <a:pt x="0" y="304"/>
                    </a:lnTo>
                    <a:lnTo>
                      <a:pt x="0" y="0"/>
                    </a:lnTo>
                    <a:lnTo>
                      <a:pt x="659" y="15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84" name="Freeform 120"/>
              <p:cNvSpPr>
                <a:spLocks/>
              </p:cNvSpPr>
              <p:nvPr/>
            </p:nvSpPr>
            <p:spPr bwMode="auto">
              <a:xfrm>
                <a:off x="3879" y="2969"/>
                <a:ext cx="94" cy="44"/>
              </a:xfrm>
              <a:custGeom>
                <a:avLst/>
                <a:gdLst>
                  <a:gd name="T0" fmla="*/ 659 w 659"/>
                  <a:gd name="T1" fmla="*/ 153 h 304"/>
                  <a:gd name="T2" fmla="*/ 0 w 659"/>
                  <a:gd name="T3" fmla="*/ 304 h 304"/>
                  <a:gd name="T4" fmla="*/ 0 w 659"/>
                  <a:gd name="T5" fmla="*/ 0 h 304"/>
                  <a:gd name="T6" fmla="*/ 659 w 659"/>
                  <a:gd name="T7" fmla="*/ 153 h 304"/>
                </a:gdLst>
                <a:ahLst/>
                <a:cxnLst>
                  <a:cxn ang="0">
                    <a:pos x="T0" y="T1"/>
                  </a:cxn>
                  <a:cxn ang="0">
                    <a:pos x="T2" y="T3"/>
                  </a:cxn>
                  <a:cxn ang="0">
                    <a:pos x="T4" y="T5"/>
                  </a:cxn>
                  <a:cxn ang="0">
                    <a:pos x="T6" y="T7"/>
                  </a:cxn>
                </a:cxnLst>
                <a:rect l="0" t="0" r="r" b="b"/>
                <a:pathLst>
                  <a:path w="659" h="304">
                    <a:moveTo>
                      <a:pt x="659" y="153"/>
                    </a:moveTo>
                    <a:lnTo>
                      <a:pt x="0" y="304"/>
                    </a:lnTo>
                    <a:lnTo>
                      <a:pt x="0" y="0"/>
                    </a:lnTo>
                    <a:lnTo>
                      <a:pt x="659" y="153"/>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85" name="Freeform 121"/>
              <p:cNvSpPr>
                <a:spLocks/>
              </p:cNvSpPr>
              <p:nvPr/>
            </p:nvSpPr>
            <p:spPr bwMode="auto">
              <a:xfrm>
                <a:off x="2512" y="1550"/>
                <a:ext cx="43" cy="85"/>
              </a:xfrm>
              <a:custGeom>
                <a:avLst/>
                <a:gdLst>
                  <a:gd name="T0" fmla="*/ 151 w 302"/>
                  <a:gd name="T1" fmla="*/ 0 h 593"/>
                  <a:gd name="T2" fmla="*/ 302 w 302"/>
                  <a:gd name="T3" fmla="*/ 593 h 593"/>
                  <a:gd name="T4" fmla="*/ 0 w 302"/>
                  <a:gd name="T5" fmla="*/ 593 h 593"/>
                  <a:gd name="T6" fmla="*/ 151 w 302"/>
                  <a:gd name="T7" fmla="*/ 0 h 593"/>
                </a:gdLst>
                <a:ahLst/>
                <a:cxnLst>
                  <a:cxn ang="0">
                    <a:pos x="T0" y="T1"/>
                  </a:cxn>
                  <a:cxn ang="0">
                    <a:pos x="T2" y="T3"/>
                  </a:cxn>
                  <a:cxn ang="0">
                    <a:pos x="T4" y="T5"/>
                  </a:cxn>
                  <a:cxn ang="0">
                    <a:pos x="T6" y="T7"/>
                  </a:cxn>
                </a:cxnLst>
                <a:rect l="0" t="0" r="r" b="b"/>
                <a:pathLst>
                  <a:path w="302" h="593">
                    <a:moveTo>
                      <a:pt x="151" y="0"/>
                    </a:moveTo>
                    <a:lnTo>
                      <a:pt x="302" y="593"/>
                    </a:lnTo>
                    <a:lnTo>
                      <a:pt x="0" y="593"/>
                    </a:lnTo>
                    <a:lnTo>
                      <a:pt x="151"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86" name="Freeform 122"/>
              <p:cNvSpPr>
                <a:spLocks/>
              </p:cNvSpPr>
              <p:nvPr/>
            </p:nvSpPr>
            <p:spPr bwMode="auto">
              <a:xfrm>
                <a:off x="2512" y="1550"/>
                <a:ext cx="43" cy="85"/>
              </a:xfrm>
              <a:custGeom>
                <a:avLst/>
                <a:gdLst>
                  <a:gd name="T0" fmla="*/ 151 w 302"/>
                  <a:gd name="T1" fmla="*/ 0 h 593"/>
                  <a:gd name="T2" fmla="*/ 302 w 302"/>
                  <a:gd name="T3" fmla="*/ 593 h 593"/>
                  <a:gd name="T4" fmla="*/ 0 w 302"/>
                  <a:gd name="T5" fmla="*/ 593 h 593"/>
                  <a:gd name="T6" fmla="*/ 151 w 302"/>
                  <a:gd name="T7" fmla="*/ 0 h 593"/>
                </a:gdLst>
                <a:ahLst/>
                <a:cxnLst>
                  <a:cxn ang="0">
                    <a:pos x="T0" y="T1"/>
                  </a:cxn>
                  <a:cxn ang="0">
                    <a:pos x="T2" y="T3"/>
                  </a:cxn>
                  <a:cxn ang="0">
                    <a:pos x="T4" y="T5"/>
                  </a:cxn>
                  <a:cxn ang="0">
                    <a:pos x="T6" y="T7"/>
                  </a:cxn>
                </a:cxnLst>
                <a:rect l="0" t="0" r="r" b="b"/>
                <a:pathLst>
                  <a:path w="302" h="593">
                    <a:moveTo>
                      <a:pt x="151" y="0"/>
                    </a:moveTo>
                    <a:lnTo>
                      <a:pt x="302" y="593"/>
                    </a:lnTo>
                    <a:lnTo>
                      <a:pt x="0" y="593"/>
                    </a:lnTo>
                    <a:lnTo>
                      <a:pt x="15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87" name="Freeform 123"/>
              <p:cNvSpPr>
                <a:spLocks/>
              </p:cNvSpPr>
              <p:nvPr/>
            </p:nvSpPr>
            <p:spPr bwMode="auto">
              <a:xfrm>
                <a:off x="3667" y="2249"/>
                <a:ext cx="100" cy="72"/>
              </a:xfrm>
              <a:custGeom>
                <a:avLst/>
                <a:gdLst>
                  <a:gd name="T0" fmla="*/ 701 w 701"/>
                  <a:gd name="T1" fmla="*/ 0 h 505"/>
                  <a:gd name="T2" fmla="*/ 155 w 701"/>
                  <a:gd name="T3" fmla="*/ 505 h 505"/>
                  <a:gd name="T4" fmla="*/ 0 w 701"/>
                  <a:gd name="T5" fmla="*/ 245 h 505"/>
                  <a:gd name="T6" fmla="*/ 701 w 701"/>
                  <a:gd name="T7" fmla="*/ 0 h 505"/>
                </a:gdLst>
                <a:ahLst/>
                <a:cxnLst>
                  <a:cxn ang="0">
                    <a:pos x="T0" y="T1"/>
                  </a:cxn>
                  <a:cxn ang="0">
                    <a:pos x="T2" y="T3"/>
                  </a:cxn>
                  <a:cxn ang="0">
                    <a:pos x="T4" y="T5"/>
                  </a:cxn>
                  <a:cxn ang="0">
                    <a:pos x="T6" y="T7"/>
                  </a:cxn>
                </a:cxnLst>
                <a:rect l="0" t="0" r="r" b="b"/>
                <a:pathLst>
                  <a:path w="701" h="505">
                    <a:moveTo>
                      <a:pt x="701" y="0"/>
                    </a:moveTo>
                    <a:lnTo>
                      <a:pt x="155" y="505"/>
                    </a:lnTo>
                    <a:lnTo>
                      <a:pt x="0" y="245"/>
                    </a:lnTo>
                    <a:lnTo>
                      <a:pt x="70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88" name="Freeform 124"/>
              <p:cNvSpPr>
                <a:spLocks/>
              </p:cNvSpPr>
              <p:nvPr/>
            </p:nvSpPr>
            <p:spPr bwMode="auto">
              <a:xfrm>
                <a:off x="3667" y="2249"/>
                <a:ext cx="100" cy="72"/>
              </a:xfrm>
              <a:custGeom>
                <a:avLst/>
                <a:gdLst>
                  <a:gd name="T0" fmla="*/ 701 w 701"/>
                  <a:gd name="T1" fmla="*/ 0 h 505"/>
                  <a:gd name="T2" fmla="*/ 155 w 701"/>
                  <a:gd name="T3" fmla="*/ 505 h 505"/>
                  <a:gd name="T4" fmla="*/ 0 w 701"/>
                  <a:gd name="T5" fmla="*/ 245 h 505"/>
                  <a:gd name="T6" fmla="*/ 701 w 701"/>
                  <a:gd name="T7" fmla="*/ 0 h 505"/>
                </a:gdLst>
                <a:ahLst/>
                <a:cxnLst>
                  <a:cxn ang="0">
                    <a:pos x="T0" y="T1"/>
                  </a:cxn>
                  <a:cxn ang="0">
                    <a:pos x="T2" y="T3"/>
                  </a:cxn>
                  <a:cxn ang="0">
                    <a:pos x="T4" y="T5"/>
                  </a:cxn>
                  <a:cxn ang="0">
                    <a:pos x="T6" y="T7"/>
                  </a:cxn>
                </a:cxnLst>
                <a:rect l="0" t="0" r="r" b="b"/>
                <a:pathLst>
                  <a:path w="701" h="505">
                    <a:moveTo>
                      <a:pt x="701" y="0"/>
                    </a:moveTo>
                    <a:lnTo>
                      <a:pt x="155" y="505"/>
                    </a:lnTo>
                    <a:lnTo>
                      <a:pt x="0" y="245"/>
                    </a:lnTo>
                    <a:lnTo>
                      <a:pt x="701"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89" name="Freeform 125"/>
              <p:cNvSpPr>
                <a:spLocks/>
              </p:cNvSpPr>
              <p:nvPr/>
            </p:nvSpPr>
            <p:spPr bwMode="auto">
              <a:xfrm>
                <a:off x="1791" y="1756"/>
                <a:ext cx="67" cy="91"/>
              </a:xfrm>
              <a:custGeom>
                <a:avLst/>
                <a:gdLst>
                  <a:gd name="T0" fmla="*/ 0 w 466"/>
                  <a:gd name="T1" fmla="*/ 0 h 639"/>
                  <a:gd name="T2" fmla="*/ 466 w 466"/>
                  <a:gd name="T3" fmla="*/ 484 h 639"/>
                  <a:gd name="T4" fmla="*/ 208 w 466"/>
                  <a:gd name="T5" fmla="*/ 639 h 639"/>
                  <a:gd name="T6" fmla="*/ 0 w 466"/>
                  <a:gd name="T7" fmla="*/ 0 h 639"/>
                </a:gdLst>
                <a:ahLst/>
                <a:cxnLst>
                  <a:cxn ang="0">
                    <a:pos x="T0" y="T1"/>
                  </a:cxn>
                  <a:cxn ang="0">
                    <a:pos x="T2" y="T3"/>
                  </a:cxn>
                  <a:cxn ang="0">
                    <a:pos x="T4" y="T5"/>
                  </a:cxn>
                  <a:cxn ang="0">
                    <a:pos x="T6" y="T7"/>
                  </a:cxn>
                </a:cxnLst>
                <a:rect l="0" t="0" r="r" b="b"/>
                <a:pathLst>
                  <a:path w="466" h="639">
                    <a:moveTo>
                      <a:pt x="0" y="0"/>
                    </a:moveTo>
                    <a:lnTo>
                      <a:pt x="466" y="484"/>
                    </a:lnTo>
                    <a:lnTo>
                      <a:pt x="208" y="639"/>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90" name="Freeform 126"/>
              <p:cNvSpPr>
                <a:spLocks/>
              </p:cNvSpPr>
              <p:nvPr/>
            </p:nvSpPr>
            <p:spPr bwMode="auto">
              <a:xfrm>
                <a:off x="1791" y="1756"/>
                <a:ext cx="67" cy="91"/>
              </a:xfrm>
              <a:custGeom>
                <a:avLst/>
                <a:gdLst>
                  <a:gd name="T0" fmla="*/ 0 w 466"/>
                  <a:gd name="T1" fmla="*/ 0 h 639"/>
                  <a:gd name="T2" fmla="*/ 466 w 466"/>
                  <a:gd name="T3" fmla="*/ 484 h 639"/>
                  <a:gd name="T4" fmla="*/ 208 w 466"/>
                  <a:gd name="T5" fmla="*/ 639 h 639"/>
                  <a:gd name="T6" fmla="*/ 0 w 466"/>
                  <a:gd name="T7" fmla="*/ 0 h 639"/>
                </a:gdLst>
                <a:ahLst/>
                <a:cxnLst>
                  <a:cxn ang="0">
                    <a:pos x="T0" y="T1"/>
                  </a:cxn>
                  <a:cxn ang="0">
                    <a:pos x="T2" y="T3"/>
                  </a:cxn>
                  <a:cxn ang="0">
                    <a:pos x="T4" y="T5"/>
                  </a:cxn>
                  <a:cxn ang="0">
                    <a:pos x="T6" y="T7"/>
                  </a:cxn>
                </a:cxnLst>
                <a:rect l="0" t="0" r="r" b="b"/>
                <a:pathLst>
                  <a:path w="466" h="639">
                    <a:moveTo>
                      <a:pt x="0" y="0"/>
                    </a:moveTo>
                    <a:lnTo>
                      <a:pt x="466" y="484"/>
                    </a:lnTo>
                    <a:lnTo>
                      <a:pt x="208" y="639"/>
                    </a:lnTo>
                    <a:lnTo>
                      <a:pt x="0" y="0"/>
                    </a:lnTo>
                  </a:path>
                </a:pathLst>
              </a:custGeom>
              <a:noFill/>
              <a:ln w="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91" name="Freeform 127"/>
              <p:cNvSpPr>
                <a:spLocks/>
              </p:cNvSpPr>
              <p:nvPr/>
            </p:nvSpPr>
            <p:spPr bwMode="auto">
              <a:xfrm>
                <a:off x="1878" y="2991"/>
                <a:ext cx="633" cy="0"/>
              </a:xfrm>
              <a:custGeom>
                <a:avLst/>
                <a:gdLst>
                  <a:gd name="T0" fmla="*/ 4428 w 4428"/>
                  <a:gd name="T1" fmla="*/ 0 w 4428"/>
                  <a:gd name="T2" fmla="*/ 1 w 4428"/>
                </a:gdLst>
                <a:ahLst/>
                <a:cxnLst>
                  <a:cxn ang="0">
                    <a:pos x="T0" y="0"/>
                  </a:cxn>
                  <a:cxn ang="0">
                    <a:pos x="T1" y="0"/>
                  </a:cxn>
                  <a:cxn ang="0">
                    <a:pos x="T2" y="0"/>
                  </a:cxn>
                </a:cxnLst>
                <a:rect l="0" t="0" r="r" b="b"/>
                <a:pathLst>
                  <a:path w="4428">
                    <a:moveTo>
                      <a:pt x="4428" y="0"/>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92" name="Freeform 128"/>
              <p:cNvSpPr>
                <a:spLocks/>
              </p:cNvSpPr>
              <p:nvPr/>
            </p:nvSpPr>
            <p:spPr bwMode="auto">
              <a:xfrm>
                <a:off x="1878" y="2249"/>
                <a:ext cx="633" cy="0"/>
              </a:xfrm>
              <a:custGeom>
                <a:avLst/>
                <a:gdLst>
                  <a:gd name="T0" fmla="*/ 4428 w 4428"/>
                  <a:gd name="T1" fmla="*/ 0 w 4428"/>
                  <a:gd name="T2" fmla="*/ 1 w 4428"/>
                </a:gdLst>
                <a:ahLst/>
                <a:cxnLst>
                  <a:cxn ang="0">
                    <a:pos x="T0" y="0"/>
                  </a:cxn>
                  <a:cxn ang="0">
                    <a:pos x="T1" y="0"/>
                  </a:cxn>
                  <a:cxn ang="0">
                    <a:pos x="T2" y="0"/>
                  </a:cxn>
                </a:cxnLst>
                <a:rect l="0" t="0" r="r" b="b"/>
                <a:pathLst>
                  <a:path w="4428">
                    <a:moveTo>
                      <a:pt x="4428" y="0"/>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93" name="Freeform 129"/>
              <p:cNvSpPr>
                <a:spLocks/>
              </p:cNvSpPr>
              <p:nvPr/>
            </p:nvSpPr>
            <p:spPr bwMode="auto">
              <a:xfrm>
                <a:off x="1923" y="2339"/>
                <a:ext cx="0" cy="562"/>
              </a:xfrm>
              <a:custGeom>
                <a:avLst/>
                <a:gdLst>
                  <a:gd name="T0" fmla="*/ 0 w 2"/>
                  <a:gd name="T1" fmla="*/ 3935 h 3935"/>
                  <a:gd name="T2" fmla="*/ 0 w 2"/>
                  <a:gd name="T3" fmla="*/ 0 h 3935"/>
                  <a:gd name="T4" fmla="*/ 2 w 2"/>
                  <a:gd name="T5" fmla="*/ 0 h 3935"/>
                </a:gdLst>
                <a:ahLst/>
                <a:cxnLst>
                  <a:cxn ang="0">
                    <a:pos x="T0" y="T1"/>
                  </a:cxn>
                  <a:cxn ang="0">
                    <a:pos x="T2" y="T3"/>
                  </a:cxn>
                  <a:cxn ang="0">
                    <a:pos x="T4" y="T5"/>
                  </a:cxn>
                </a:cxnLst>
                <a:rect l="0" t="0" r="r" b="b"/>
                <a:pathLst>
                  <a:path w="2" h="3935">
                    <a:moveTo>
                      <a:pt x="0" y="3935"/>
                    </a:moveTo>
                    <a:lnTo>
                      <a:pt x="0" y="0"/>
                    </a:lnTo>
                    <a:lnTo>
                      <a:pt x="2"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94" name="Freeform 130"/>
              <p:cNvSpPr>
                <a:spLocks/>
              </p:cNvSpPr>
              <p:nvPr/>
            </p:nvSpPr>
            <p:spPr bwMode="auto">
              <a:xfrm>
                <a:off x="1908" y="2901"/>
                <a:ext cx="30" cy="90"/>
              </a:xfrm>
              <a:custGeom>
                <a:avLst/>
                <a:gdLst>
                  <a:gd name="T0" fmla="*/ 0 w 210"/>
                  <a:gd name="T1" fmla="*/ 0 h 632"/>
                  <a:gd name="T2" fmla="*/ 210 w 210"/>
                  <a:gd name="T3" fmla="*/ 0 h 632"/>
                  <a:gd name="T4" fmla="*/ 104 w 210"/>
                  <a:gd name="T5" fmla="*/ 632 h 632"/>
                  <a:gd name="T6" fmla="*/ 0 w 210"/>
                  <a:gd name="T7" fmla="*/ 0 h 632"/>
                </a:gdLst>
                <a:ahLst/>
                <a:cxnLst>
                  <a:cxn ang="0">
                    <a:pos x="T0" y="T1"/>
                  </a:cxn>
                  <a:cxn ang="0">
                    <a:pos x="T2" y="T3"/>
                  </a:cxn>
                  <a:cxn ang="0">
                    <a:pos x="T4" y="T5"/>
                  </a:cxn>
                  <a:cxn ang="0">
                    <a:pos x="T6" y="T7"/>
                  </a:cxn>
                </a:cxnLst>
                <a:rect l="0" t="0" r="r" b="b"/>
                <a:pathLst>
                  <a:path w="210" h="632">
                    <a:moveTo>
                      <a:pt x="0" y="0"/>
                    </a:moveTo>
                    <a:lnTo>
                      <a:pt x="210" y="0"/>
                    </a:lnTo>
                    <a:lnTo>
                      <a:pt x="104" y="632"/>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95" name="Freeform 131"/>
              <p:cNvSpPr>
                <a:spLocks/>
              </p:cNvSpPr>
              <p:nvPr/>
            </p:nvSpPr>
            <p:spPr bwMode="auto">
              <a:xfrm>
                <a:off x="1908" y="2901"/>
                <a:ext cx="30" cy="90"/>
              </a:xfrm>
              <a:custGeom>
                <a:avLst/>
                <a:gdLst>
                  <a:gd name="T0" fmla="*/ 0 w 210"/>
                  <a:gd name="T1" fmla="*/ 0 h 632"/>
                  <a:gd name="T2" fmla="*/ 210 w 210"/>
                  <a:gd name="T3" fmla="*/ 0 h 632"/>
                  <a:gd name="T4" fmla="*/ 104 w 210"/>
                  <a:gd name="T5" fmla="*/ 632 h 632"/>
                  <a:gd name="T6" fmla="*/ 0 w 210"/>
                  <a:gd name="T7" fmla="*/ 0 h 632"/>
                </a:gdLst>
                <a:ahLst/>
                <a:cxnLst>
                  <a:cxn ang="0">
                    <a:pos x="T0" y="T1"/>
                  </a:cxn>
                  <a:cxn ang="0">
                    <a:pos x="T2" y="T3"/>
                  </a:cxn>
                  <a:cxn ang="0">
                    <a:pos x="T4" y="T5"/>
                  </a:cxn>
                  <a:cxn ang="0">
                    <a:pos x="T6" y="T7"/>
                  </a:cxn>
                </a:cxnLst>
                <a:rect l="0" t="0" r="r" b="b"/>
                <a:pathLst>
                  <a:path w="210" h="632">
                    <a:moveTo>
                      <a:pt x="0" y="0"/>
                    </a:moveTo>
                    <a:lnTo>
                      <a:pt x="210" y="0"/>
                    </a:lnTo>
                    <a:lnTo>
                      <a:pt x="104" y="632"/>
                    </a:lnTo>
                    <a:lnTo>
                      <a:pt x="0"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96" name="Freeform 132"/>
              <p:cNvSpPr>
                <a:spLocks/>
              </p:cNvSpPr>
              <p:nvPr/>
            </p:nvSpPr>
            <p:spPr bwMode="auto">
              <a:xfrm>
                <a:off x="1908" y="2249"/>
                <a:ext cx="30" cy="90"/>
              </a:xfrm>
              <a:custGeom>
                <a:avLst/>
                <a:gdLst>
                  <a:gd name="T0" fmla="*/ 0 w 210"/>
                  <a:gd name="T1" fmla="*/ 630 h 630"/>
                  <a:gd name="T2" fmla="*/ 210 w 210"/>
                  <a:gd name="T3" fmla="*/ 630 h 630"/>
                  <a:gd name="T4" fmla="*/ 104 w 210"/>
                  <a:gd name="T5" fmla="*/ 0 h 630"/>
                  <a:gd name="T6" fmla="*/ 0 w 210"/>
                  <a:gd name="T7" fmla="*/ 630 h 630"/>
                </a:gdLst>
                <a:ahLst/>
                <a:cxnLst>
                  <a:cxn ang="0">
                    <a:pos x="T0" y="T1"/>
                  </a:cxn>
                  <a:cxn ang="0">
                    <a:pos x="T2" y="T3"/>
                  </a:cxn>
                  <a:cxn ang="0">
                    <a:pos x="T4" y="T5"/>
                  </a:cxn>
                  <a:cxn ang="0">
                    <a:pos x="T6" y="T7"/>
                  </a:cxn>
                </a:cxnLst>
                <a:rect l="0" t="0" r="r" b="b"/>
                <a:pathLst>
                  <a:path w="210" h="630">
                    <a:moveTo>
                      <a:pt x="0" y="630"/>
                    </a:moveTo>
                    <a:lnTo>
                      <a:pt x="210" y="630"/>
                    </a:lnTo>
                    <a:lnTo>
                      <a:pt x="104" y="0"/>
                    </a:lnTo>
                    <a:lnTo>
                      <a:pt x="0" y="63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97" name="Freeform 133"/>
              <p:cNvSpPr>
                <a:spLocks/>
              </p:cNvSpPr>
              <p:nvPr/>
            </p:nvSpPr>
            <p:spPr bwMode="auto">
              <a:xfrm>
                <a:off x="1908" y="2249"/>
                <a:ext cx="30" cy="90"/>
              </a:xfrm>
              <a:custGeom>
                <a:avLst/>
                <a:gdLst>
                  <a:gd name="T0" fmla="*/ 0 w 210"/>
                  <a:gd name="T1" fmla="*/ 630 h 630"/>
                  <a:gd name="T2" fmla="*/ 210 w 210"/>
                  <a:gd name="T3" fmla="*/ 630 h 630"/>
                  <a:gd name="T4" fmla="*/ 104 w 210"/>
                  <a:gd name="T5" fmla="*/ 0 h 630"/>
                  <a:gd name="T6" fmla="*/ 0 w 210"/>
                  <a:gd name="T7" fmla="*/ 630 h 630"/>
                </a:gdLst>
                <a:ahLst/>
                <a:cxnLst>
                  <a:cxn ang="0">
                    <a:pos x="T0" y="T1"/>
                  </a:cxn>
                  <a:cxn ang="0">
                    <a:pos x="T2" y="T3"/>
                  </a:cxn>
                  <a:cxn ang="0">
                    <a:pos x="T4" y="T5"/>
                  </a:cxn>
                  <a:cxn ang="0">
                    <a:pos x="T6" y="T7"/>
                  </a:cxn>
                </a:cxnLst>
                <a:rect l="0" t="0" r="r" b="b"/>
                <a:pathLst>
                  <a:path w="210" h="630">
                    <a:moveTo>
                      <a:pt x="0" y="630"/>
                    </a:moveTo>
                    <a:lnTo>
                      <a:pt x="210" y="630"/>
                    </a:lnTo>
                    <a:lnTo>
                      <a:pt x="104" y="0"/>
                    </a:lnTo>
                    <a:lnTo>
                      <a:pt x="0" y="63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98" name="Freeform 134"/>
              <p:cNvSpPr>
                <a:spLocks/>
              </p:cNvSpPr>
              <p:nvPr/>
            </p:nvSpPr>
            <p:spPr bwMode="auto">
              <a:xfrm>
                <a:off x="1840" y="2883"/>
                <a:ext cx="61" cy="60"/>
              </a:xfrm>
              <a:custGeom>
                <a:avLst/>
                <a:gdLst>
                  <a:gd name="T0" fmla="*/ 0 w 421"/>
                  <a:gd name="T1" fmla="*/ 0 h 420"/>
                  <a:gd name="T2" fmla="*/ 0 w 421"/>
                  <a:gd name="T3" fmla="*/ 315 h 420"/>
                  <a:gd name="T4" fmla="*/ 105 w 421"/>
                  <a:gd name="T5" fmla="*/ 420 h 420"/>
                  <a:gd name="T6" fmla="*/ 315 w 421"/>
                  <a:gd name="T7" fmla="*/ 420 h 420"/>
                  <a:gd name="T8" fmla="*/ 420 w 421"/>
                  <a:gd name="T9" fmla="*/ 315 h 420"/>
                  <a:gd name="T10" fmla="*/ 420 w 421"/>
                  <a:gd name="T11" fmla="*/ 0 h 420"/>
                  <a:gd name="T12" fmla="*/ 421 w 421"/>
                  <a:gd name="T13" fmla="*/ 0 h 420"/>
                </a:gdLst>
                <a:ahLst/>
                <a:cxnLst>
                  <a:cxn ang="0">
                    <a:pos x="T0" y="T1"/>
                  </a:cxn>
                  <a:cxn ang="0">
                    <a:pos x="T2" y="T3"/>
                  </a:cxn>
                  <a:cxn ang="0">
                    <a:pos x="T4" y="T5"/>
                  </a:cxn>
                  <a:cxn ang="0">
                    <a:pos x="T6" y="T7"/>
                  </a:cxn>
                  <a:cxn ang="0">
                    <a:pos x="T8" y="T9"/>
                  </a:cxn>
                  <a:cxn ang="0">
                    <a:pos x="T10" y="T11"/>
                  </a:cxn>
                  <a:cxn ang="0">
                    <a:pos x="T12" y="T13"/>
                  </a:cxn>
                </a:cxnLst>
                <a:rect l="0" t="0" r="r" b="b"/>
                <a:pathLst>
                  <a:path w="421" h="420">
                    <a:moveTo>
                      <a:pt x="0" y="0"/>
                    </a:moveTo>
                    <a:lnTo>
                      <a:pt x="0" y="315"/>
                    </a:lnTo>
                    <a:lnTo>
                      <a:pt x="105" y="420"/>
                    </a:lnTo>
                    <a:lnTo>
                      <a:pt x="315" y="420"/>
                    </a:lnTo>
                    <a:lnTo>
                      <a:pt x="420" y="315"/>
                    </a:lnTo>
                    <a:lnTo>
                      <a:pt x="420" y="0"/>
                    </a:lnTo>
                    <a:lnTo>
                      <a:pt x="42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399" name="Freeform 135"/>
              <p:cNvSpPr>
                <a:spLocks/>
              </p:cNvSpPr>
              <p:nvPr/>
            </p:nvSpPr>
            <p:spPr bwMode="auto">
              <a:xfrm>
                <a:off x="1840" y="2792"/>
                <a:ext cx="61" cy="60"/>
              </a:xfrm>
              <a:custGeom>
                <a:avLst/>
                <a:gdLst>
                  <a:gd name="T0" fmla="*/ 420 w 421"/>
                  <a:gd name="T1" fmla="*/ 106 h 420"/>
                  <a:gd name="T2" fmla="*/ 420 w 421"/>
                  <a:gd name="T3" fmla="*/ 316 h 420"/>
                  <a:gd name="T4" fmla="*/ 315 w 421"/>
                  <a:gd name="T5" fmla="*/ 420 h 420"/>
                  <a:gd name="T6" fmla="*/ 105 w 421"/>
                  <a:gd name="T7" fmla="*/ 420 h 420"/>
                  <a:gd name="T8" fmla="*/ 0 w 421"/>
                  <a:gd name="T9" fmla="*/ 316 h 420"/>
                  <a:gd name="T10" fmla="*/ 0 w 421"/>
                  <a:gd name="T11" fmla="*/ 106 h 420"/>
                  <a:gd name="T12" fmla="*/ 105 w 421"/>
                  <a:gd name="T13" fmla="*/ 0 h 420"/>
                  <a:gd name="T14" fmla="*/ 315 w 421"/>
                  <a:gd name="T15" fmla="*/ 0 h 420"/>
                  <a:gd name="T16" fmla="*/ 420 w 421"/>
                  <a:gd name="T17" fmla="*/ 106 h 420"/>
                  <a:gd name="T18" fmla="*/ 421 w 421"/>
                  <a:gd name="T19" fmla="*/ 106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1" h="420">
                    <a:moveTo>
                      <a:pt x="420" y="106"/>
                    </a:moveTo>
                    <a:lnTo>
                      <a:pt x="420" y="316"/>
                    </a:lnTo>
                    <a:lnTo>
                      <a:pt x="315" y="420"/>
                    </a:lnTo>
                    <a:lnTo>
                      <a:pt x="105" y="420"/>
                    </a:lnTo>
                    <a:lnTo>
                      <a:pt x="0" y="316"/>
                    </a:lnTo>
                    <a:lnTo>
                      <a:pt x="0" y="106"/>
                    </a:lnTo>
                    <a:lnTo>
                      <a:pt x="105" y="0"/>
                    </a:lnTo>
                    <a:lnTo>
                      <a:pt x="315" y="0"/>
                    </a:lnTo>
                    <a:lnTo>
                      <a:pt x="420" y="106"/>
                    </a:lnTo>
                    <a:lnTo>
                      <a:pt x="421" y="106"/>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00" name="Freeform 136"/>
              <p:cNvSpPr>
                <a:spLocks/>
              </p:cNvSpPr>
              <p:nvPr/>
            </p:nvSpPr>
            <p:spPr bwMode="auto">
              <a:xfrm>
                <a:off x="1840" y="2702"/>
                <a:ext cx="60" cy="60"/>
              </a:xfrm>
              <a:custGeom>
                <a:avLst/>
                <a:gdLst>
                  <a:gd name="T0" fmla="*/ 420 w 420"/>
                  <a:gd name="T1" fmla="*/ 420 h 420"/>
                  <a:gd name="T2" fmla="*/ 420 w 420"/>
                  <a:gd name="T3" fmla="*/ 104 h 420"/>
                  <a:gd name="T4" fmla="*/ 315 w 420"/>
                  <a:gd name="T5" fmla="*/ 0 h 420"/>
                  <a:gd name="T6" fmla="*/ 210 w 420"/>
                  <a:gd name="T7" fmla="*/ 104 h 420"/>
                  <a:gd name="T8" fmla="*/ 210 w 420"/>
                  <a:gd name="T9" fmla="*/ 316 h 420"/>
                  <a:gd name="T10" fmla="*/ 105 w 420"/>
                  <a:gd name="T11" fmla="*/ 420 h 420"/>
                  <a:gd name="T12" fmla="*/ 0 w 420"/>
                  <a:gd name="T13" fmla="*/ 316 h 420"/>
                  <a:gd name="T14" fmla="*/ 0 w 420"/>
                  <a:gd name="T15" fmla="*/ 0 h 420"/>
                  <a:gd name="T16" fmla="*/ 1 w 420"/>
                  <a:gd name="T17"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420">
                    <a:moveTo>
                      <a:pt x="420" y="420"/>
                    </a:moveTo>
                    <a:lnTo>
                      <a:pt x="420" y="104"/>
                    </a:lnTo>
                    <a:lnTo>
                      <a:pt x="315" y="0"/>
                    </a:lnTo>
                    <a:lnTo>
                      <a:pt x="210" y="104"/>
                    </a:lnTo>
                    <a:lnTo>
                      <a:pt x="210" y="316"/>
                    </a:lnTo>
                    <a:lnTo>
                      <a:pt x="105" y="420"/>
                    </a:lnTo>
                    <a:lnTo>
                      <a:pt x="0" y="316"/>
                    </a:ln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01" name="Freeform 137"/>
              <p:cNvSpPr>
                <a:spLocks/>
              </p:cNvSpPr>
              <p:nvPr/>
            </p:nvSpPr>
            <p:spPr bwMode="auto">
              <a:xfrm>
                <a:off x="1811" y="2642"/>
                <a:ext cx="90" cy="30"/>
              </a:xfrm>
              <a:custGeom>
                <a:avLst/>
                <a:gdLst>
                  <a:gd name="T0" fmla="*/ 0 w 630"/>
                  <a:gd name="T1" fmla="*/ 0 h 210"/>
                  <a:gd name="T2" fmla="*/ 209 w 630"/>
                  <a:gd name="T3" fmla="*/ 210 h 210"/>
                  <a:gd name="T4" fmla="*/ 419 w 630"/>
                  <a:gd name="T5" fmla="*/ 210 h 210"/>
                  <a:gd name="T6" fmla="*/ 629 w 630"/>
                  <a:gd name="T7" fmla="*/ 0 h 210"/>
                  <a:gd name="T8" fmla="*/ 630 w 630"/>
                  <a:gd name="T9" fmla="*/ 0 h 210"/>
                </a:gdLst>
                <a:ahLst/>
                <a:cxnLst>
                  <a:cxn ang="0">
                    <a:pos x="T0" y="T1"/>
                  </a:cxn>
                  <a:cxn ang="0">
                    <a:pos x="T2" y="T3"/>
                  </a:cxn>
                  <a:cxn ang="0">
                    <a:pos x="T4" y="T5"/>
                  </a:cxn>
                  <a:cxn ang="0">
                    <a:pos x="T6" y="T7"/>
                  </a:cxn>
                  <a:cxn ang="0">
                    <a:pos x="T8" y="T9"/>
                  </a:cxn>
                </a:cxnLst>
                <a:rect l="0" t="0" r="r" b="b"/>
                <a:pathLst>
                  <a:path w="630" h="210">
                    <a:moveTo>
                      <a:pt x="0" y="0"/>
                    </a:moveTo>
                    <a:lnTo>
                      <a:pt x="209" y="210"/>
                    </a:lnTo>
                    <a:lnTo>
                      <a:pt x="419" y="210"/>
                    </a:lnTo>
                    <a:lnTo>
                      <a:pt x="629" y="0"/>
                    </a:lnTo>
                    <a:lnTo>
                      <a:pt x="630"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02" name="Freeform 138"/>
              <p:cNvSpPr>
                <a:spLocks/>
              </p:cNvSpPr>
              <p:nvPr/>
            </p:nvSpPr>
            <p:spPr bwMode="auto">
              <a:xfrm>
                <a:off x="1840" y="2567"/>
                <a:ext cx="61" cy="45"/>
              </a:xfrm>
              <a:custGeom>
                <a:avLst/>
                <a:gdLst>
                  <a:gd name="T0" fmla="*/ 420 w 421"/>
                  <a:gd name="T1" fmla="*/ 105 h 315"/>
                  <a:gd name="T2" fmla="*/ 420 w 421"/>
                  <a:gd name="T3" fmla="*/ 210 h 315"/>
                  <a:gd name="T4" fmla="*/ 315 w 421"/>
                  <a:gd name="T5" fmla="*/ 315 h 315"/>
                  <a:gd name="T6" fmla="*/ 105 w 421"/>
                  <a:gd name="T7" fmla="*/ 315 h 315"/>
                  <a:gd name="T8" fmla="*/ 0 w 421"/>
                  <a:gd name="T9" fmla="*/ 210 h 315"/>
                  <a:gd name="T10" fmla="*/ 0 w 421"/>
                  <a:gd name="T11" fmla="*/ 105 h 315"/>
                  <a:gd name="T12" fmla="*/ 105 w 421"/>
                  <a:gd name="T13" fmla="*/ 0 h 315"/>
                  <a:gd name="T14" fmla="*/ 315 w 421"/>
                  <a:gd name="T15" fmla="*/ 0 h 315"/>
                  <a:gd name="T16" fmla="*/ 420 w 421"/>
                  <a:gd name="T17" fmla="*/ 105 h 315"/>
                  <a:gd name="T18" fmla="*/ 421 w 421"/>
                  <a:gd name="T19" fmla="*/ 10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1" h="315">
                    <a:moveTo>
                      <a:pt x="420" y="105"/>
                    </a:moveTo>
                    <a:lnTo>
                      <a:pt x="420" y="210"/>
                    </a:lnTo>
                    <a:lnTo>
                      <a:pt x="315" y="315"/>
                    </a:lnTo>
                    <a:lnTo>
                      <a:pt x="105" y="315"/>
                    </a:lnTo>
                    <a:lnTo>
                      <a:pt x="0" y="210"/>
                    </a:lnTo>
                    <a:lnTo>
                      <a:pt x="0" y="105"/>
                    </a:lnTo>
                    <a:lnTo>
                      <a:pt x="105" y="0"/>
                    </a:lnTo>
                    <a:lnTo>
                      <a:pt x="315" y="0"/>
                    </a:lnTo>
                    <a:lnTo>
                      <a:pt x="420" y="105"/>
                    </a:lnTo>
                    <a:lnTo>
                      <a:pt x="421" y="105"/>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03" name="Freeform 139"/>
              <p:cNvSpPr>
                <a:spLocks/>
              </p:cNvSpPr>
              <p:nvPr/>
            </p:nvSpPr>
            <p:spPr bwMode="auto">
              <a:xfrm>
                <a:off x="1885" y="2552"/>
                <a:ext cx="16" cy="15"/>
              </a:xfrm>
              <a:custGeom>
                <a:avLst/>
                <a:gdLst>
                  <a:gd name="T0" fmla="*/ 0 w 106"/>
                  <a:gd name="T1" fmla="*/ 105 h 105"/>
                  <a:gd name="T2" fmla="*/ 105 w 106"/>
                  <a:gd name="T3" fmla="*/ 0 h 105"/>
                  <a:gd name="T4" fmla="*/ 106 w 106"/>
                  <a:gd name="T5" fmla="*/ 0 h 105"/>
                </a:gdLst>
                <a:ahLst/>
                <a:cxnLst>
                  <a:cxn ang="0">
                    <a:pos x="T0" y="T1"/>
                  </a:cxn>
                  <a:cxn ang="0">
                    <a:pos x="T2" y="T3"/>
                  </a:cxn>
                  <a:cxn ang="0">
                    <a:pos x="T4" y="T5"/>
                  </a:cxn>
                </a:cxnLst>
                <a:rect l="0" t="0" r="r" b="b"/>
                <a:pathLst>
                  <a:path w="106" h="105">
                    <a:moveTo>
                      <a:pt x="0" y="105"/>
                    </a:moveTo>
                    <a:lnTo>
                      <a:pt x="105" y="0"/>
                    </a:lnTo>
                    <a:lnTo>
                      <a:pt x="106"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04" name="Freeform 140"/>
              <p:cNvSpPr>
                <a:spLocks/>
              </p:cNvSpPr>
              <p:nvPr/>
            </p:nvSpPr>
            <p:spPr bwMode="auto">
              <a:xfrm>
                <a:off x="1811" y="2507"/>
                <a:ext cx="90" cy="15"/>
              </a:xfrm>
              <a:custGeom>
                <a:avLst/>
                <a:gdLst>
                  <a:gd name="T0" fmla="*/ 104 w 630"/>
                  <a:gd name="T1" fmla="*/ 105 h 105"/>
                  <a:gd name="T2" fmla="*/ 0 w 630"/>
                  <a:gd name="T3" fmla="*/ 0 h 105"/>
                  <a:gd name="T4" fmla="*/ 629 w 630"/>
                  <a:gd name="T5" fmla="*/ 0 h 105"/>
                  <a:gd name="T6" fmla="*/ 630 w 630"/>
                  <a:gd name="T7" fmla="*/ 0 h 105"/>
                </a:gdLst>
                <a:ahLst/>
                <a:cxnLst>
                  <a:cxn ang="0">
                    <a:pos x="T0" y="T1"/>
                  </a:cxn>
                  <a:cxn ang="0">
                    <a:pos x="T2" y="T3"/>
                  </a:cxn>
                  <a:cxn ang="0">
                    <a:pos x="T4" y="T5"/>
                  </a:cxn>
                  <a:cxn ang="0">
                    <a:pos x="T6" y="T7"/>
                  </a:cxn>
                </a:cxnLst>
                <a:rect l="0" t="0" r="r" b="b"/>
                <a:pathLst>
                  <a:path w="630" h="105">
                    <a:moveTo>
                      <a:pt x="104" y="105"/>
                    </a:moveTo>
                    <a:lnTo>
                      <a:pt x="0" y="0"/>
                    </a:lnTo>
                    <a:lnTo>
                      <a:pt x="629" y="0"/>
                    </a:lnTo>
                    <a:lnTo>
                      <a:pt x="630"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05" name="Freeform 141"/>
              <p:cNvSpPr>
                <a:spLocks/>
              </p:cNvSpPr>
              <p:nvPr/>
            </p:nvSpPr>
            <p:spPr bwMode="auto">
              <a:xfrm>
                <a:off x="1900" y="2492"/>
                <a:ext cx="1" cy="30"/>
              </a:xfrm>
              <a:custGeom>
                <a:avLst/>
                <a:gdLst>
                  <a:gd name="T0" fmla="*/ 0 w 1"/>
                  <a:gd name="T1" fmla="*/ 210 h 210"/>
                  <a:gd name="T2" fmla="*/ 0 w 1"/>
                  <a:gd name="T3" fmla="*/ 0 h 210"/>
                  <a:gd name="T4" fmla="*/ 1 w 1"/>
                  <a:gd name="T5" fmla="*/ 0 h 210"/>
                </a:gdLst>
                <a:ahLst/>
                <a:cxnLst>
                  <a:cxn ang="0">
                    <a:pos x="T0" y="T1"/>
                  </a:cxn>
                  <a:cxn ang="0">
                    <a:pos x="T2" y="T3"/>
                  </a:cxn>
                  <a:cxn ang="0">
                    <a:pos x="T4" y="T5"/>
                  </a:cxn>
                </a:cxnLst>
                <a:rect l="0" t="0" r="r" b="b"/>
                <a:pathLst>
                  <a:path w="1" h="210">
                    <a:moveTo>
                      <a:pt x="0" y="210"/>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06" name="Freeform 142"/>
              <p:cNvSpPr>
                <a:spLocks/>
              </p:cNvSpPr>
              <p:nvPr/>
            </p:nvSpPr>
            <p:spPr bwMode="auto">
              <a:xfrm>
                <a:off x="1811" y="2447"/>
                <a:ext cx="29" cy="15"/>
              </a:xfrm>
              <a:custGeom>
                <a:avLst/>
                <a:gdLst>
                  <a:gd name="T0" fmla="*/ 209 w 209"/>
                  <a:gd name="T1" fmla="*/ 106 h 106"/>
                  <a:gd name="T2" fmla="*/ 0 w 209"/>
                  <a:gd name="T3" fmla="*/ 0 h 106"/>
                  <a:gd name="T4" fmla="*/ 1 w 209"/>
                  <a:gd name="T5" fmla="*/ 0 h 106"/>
                </a:gdLst>
                <a:ahLst/>
                <a:cxnLst>
                  <a:cxn ang="0">
                    <a:pos x="T0" y="T1"/>
                  </a:cxn>
                  <a:cxn ang="0">
                    <a:pos x="T2" y="T3"/>
                  </a:cxn>
                  <a:cxn ang="0">
                    <a:pos x="T4" y="T5"/>
                  </a:cxn>
                </a:cxnLst>
                <a:rect l="0" t="0" r="r" b="b"/>
                <a:pathLst>
                  <a:path w="209" h="106">
                    <a:moveTo>
                      <a:pt x="209" y="106"/>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07" name="Freeform 143"/>
              <p:cNvSpPr>
                <a:spLocks/>
              </p:cNvSpPr>
              <p:nvPr/>
            </p:nvSpPr>
            <p:spPr bwMode="auto">
              <a:xfrm>
                <a:off x="1811" y="2357"/>
                <a:ext cx="90" cy="60"/>
              </a:xfrm>
              <a:custGeom>
                <a:avLst/>
                <a:gdLst>
                  <a:gd name="T0" fmla="*/ 104 w 630"/>
                  <a:gd name="T1" fmla="*/ 420 h 420"/>
                  <a:gd name="T2" fmla="*/ 0 w 630"/>
                  <a:gd name="T3" fmla="*/ 316 h 420"/>
                  <a:gd name="T4" fmla="*/ 0 w 630"/>
                  <a:gd name="T5" fmla="*/ 106 h 420"/>
                  <a:gd name="T6" fmla="*/ 104 w 630"/>
                  <a:gd name="T7" fmla="*/ 0 h 420"/>
                  <a:gd name="T8" fmla="*/ 209 w 630"/>
                  <a:gd name="T9" fmla="*/ 0 h 420"/>
                  <a:gd name="T10" fmla="*/ 314 w 630"/>
                  <a:gd name="T11" fmla="*/ 106 h 420"/>
                  <a:gd name="T12" fmla="*/ 314 w 630"/>
                  <a:gd name="T13" fmla="*/ 316 h 420"/>
                  <a:gd name="T14" fmla="*/ 419 w 630"/>
                  <a:gd name="T15" fmla="*/ 420 h 420"/>
                  <a:gd name="T16" fmla="*/ 629 w 630"/>
                  <a:gd name="T17" fmla="*/ 420 h 420"/>
                  <a:gd name="T18" fmla="*/ 629 w 630"/>
                  <a:gd name="T19" fmla="*/ 0 h 420"/>
                  <a:gd name="T20" fmla="*/ 630 w 630"/>
                  <a:gd name="T2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0" h="420">
                    <a:moveTo>
                      <a:pt x="104" y="420"/>
                    </a:moveTo>
                    <a:lnTo>
                      <a:pt x="0" y="316"/>
                    </a:lnTo>
                    <a:lnTo>
                      <a:pt x="0" y="106"/>
                    </a:lnTo>
                    <a:lnTo>
                      <a:pt x="104" y="0"/>
                    </a:lnTo>
                    <a:lnTo>
                      <a:pt x="209" y="0"/>
                    </a:lnTo>
                    <a:lnTo>
                      <a:pt x="314" y="106"/>
                    </a:lnTo>
                    <a:lnTo>
                      <a:pt x="314" y="316"/>
                    </a:lnTo>
                    <a:lnTo>
                      <a:pt x="419" y="420"/>
                    </a:lnTo>
                    <a:lnTo>
                      <a:pt x="629" y="420"/>
                    </a:lnTo>
                    <a:lnTo>
                      <a:pt x="629" y="0"/>
                    </a:lnTo>
                    <a:lnTo>
                      <a:pt x="630"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08" name="Freeform 144"/>
              <p:cNvSpPr>
                <a:spLocks/>
              </p:cNvSpPr>
              <p:nvPr/>
            </p:nvSpPr>
            <p:spPr bwMode="auto">
              <a:xfrm>
                <a:off x="1811" y="2297"/>
                <a:ext cx="90" cy="30"/>
              </a:xfrm>
              <a:custGeom>
                <a:avLst/>
                <a:gdLst>
                  <a:gd name="T0" fmla="*/ 0 w 630"/>
                  <a:gd name="T1" fmla="*/ 210 h 210"/>
                  <a:gd name="T2" fmla="*/ 209 w 630"/>
                  <a:gd name="T3" fmla="*/ 0 h 210"/>
                  <a:gd name="T4" fmla="*/ 419 w 630"/>
                  <a:gd name="T5" fmla="*/ 0 h 210"/>
                  <a:gd name="T6" fmla="*/ 629 w 630"/>
                  <a:gd name="T7" fmla="*/ 210 h 210"/>
                  <a:gd name="T8" fmla="*/ 630 w 630"/>
                  <a:gd name="T9" fmla="*/ 210 h 210"/>
                </a:gdLst>
                <a:ahLst/>
                <a:cxnLst>
                  <a:cxn ang="0">
                    <a:pos x="T0" y="T1"/>
                  </a:cxn>
                  <a:cxn ang="0">
                    <a:pos x="T2" y="T3"/>
                  </a:cxn>
                  <a:cxn ang="0">
                    <a:pos x="T4" y="T5"/>
                  </a:cxn>
                  <a:cxn ang="0">
                    <a:pos x="T6" y="T7"/>
                  </a:cxn>
                  <a:cxn ang="0">
                    <a:pos x="T8" y="T9"/>
                  </a:cxn>
                </a:cxnLst>
                <a:rect l="0" t="0" r="r" b="b"/>
                <a:pathLst>
                  <a:path w="630" h="210">
                    <a:moveTo>
                      <a:pt x="0" y="210"/>
                    </a:moveTo>
                    <a:lnTo>
                      <a:pt x="209" y="0"/>
                    </a:lnTo>
                    <a:lnTo>
                      <a:pt x="419" y="0"/>
                    </a:lnTo>
                    <a:lnTo>
                      <a:pt x="629" y="210"/>
                    </a:lnTo>
                    <a:lnTo>
                      <a:pt x="630" y="21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09" name="Line 145"/>
              <p:cNvSpPr>
                <a:spLocks noChangeShapeType="1"/>
              </p:cNvSpPr>
              <p:nvPr/>
            </p:nvSpPr>
            <p:spPr bwMode="auto">
              <a:xfrm>
                <a:off x="2533" y="2991"/>
                <a:ext cx="0" cy="0"/>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10" name="Line 146"/>
              <p:cNvSpPr>
                <a:spLocks noChangeShapeType="1"/>
              </p:cNvSpPr>
              <p:nvPr/>
            </p:nvSpPr>
            <p:spPr bwMode="auto">
              <a:xfrm>
                <a:off x="2533" y="2249"/>
                <a:ext cx="0" cy="0"/>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11" name="Line 147"/>
              <p:cNvSpPr>
                <a:spLocks noChangeShapeType="1"/>
              </p:cNvSpPr>
              <p:nvPr/>
            </p:nvSpPr>
            <p:spPr bwMode="auto">
              <a:xfrm>
                <a:off x="1923" y="2249"/>
                <a:ext cx="0" cy="0"/>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12" name="Freeform 148"/>
              <p:cNvSpPr>
                <a:spLocks/>
              </p:cNvSpPr>
              <p:nvPr/>
            </p:nvSpPr>
            <p:spPr bwMode="auto">
              <a:xfrm>
                <a:off x="2533" y="3013"/>
                <a:ext cx="0" cy="311"/>
              </a:xfrm>
              <a:custGeom>
                <a:avLst/>
                <a:gdLst>
                  <a:gd name="T0" fmla="*/ 0 w 1"/>
                  <a:gd name="T1" fmla="*/ 0 h 2174"/>
                  <a:gd name="T2" fmla="*/ 0 w 1"/>
                  <a:gd name="T3" fmla="*/ 2174 h 2174"/>
                  <a:gd name="T4" fmla="*/ 1 w 1"/>
                  <a:gd name="T5" fmla="*/ 2174 h 2174"/>
                </a:gdLst>
                <a:ahLst/>
                <a:cxnLst>
                  <a:cxn ang="0">
                    <a:pos x="T0" y="T1"/>
                  </a:cxn>
                  <a:cxn ang="0">
                    <a:pos x="T2" y="T3"/>
                  </a:cxn>
                  <a:cxn ang="0">
                    <a:pos x="T4" y="T5"/>
                  </a:cxn>
                </a:cxnLst>
                <a:rect l="0" t="0" r="r" b="b"/>
                <a:pathLst>
                  <a:path w="1" h="2174">
                    <a:moveTo>
                      <a:pt x="0" y="0"/>
                    </a:moveTo>
                    <a:lnTo>
                      <a:pt x="0" y="2174"/>
                    </a:lnTo>
                    <a:lnTo>
                      <a:pt x="1" y="2174"/>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13" name="Freeform 149"/>
              <p:cNvSpPr>
                <a:spLocks/>
              </p:cNvSpPr>
              <p:nvPr/>
            </p:nvSpPr>
            <p:spPr bwMode="auto">
              <a:xfrm>
                <a:off x="3767" y="3013"/>
                <a:ext cx="0" cy="311"/>
              </a:xfrm>
              <a:custGeom>
                <a:avLst/>
                <a:gdLst>
                  <a:gd name="T0" fmla="*/ 0 w 1"/>
                  <a:gd name="T1" fmla="*/ 0 h 2174"/>
                  <a:gd name="T2" fmla="*/ 0 w 1"/>
                  <a:gd name="T3" fmla="*/ 2174 h 2174"/>
                  <a:gd name="T4" fmla="*/ 1 w 1"/>
                  <a:gd name="T5" fmla="*/ 2174 h 2174"/>
                </a:gdLst>
                <a:ahLst/>
                <a:cxnLst>
                  <a:cxn ang="0">
                    <a:pos x="T0" y="T1"/>
                  </a:cxn>
                  <a:cxn ang="0">
                    <a:pos x="T2" y="T3"/>
                  </a:cxn>
                  <a:cxn ang="0">
                    <a:pos x="T4" y="T5"/>
                  </a:cxn>
                </a:cxnLst>
                <a:rect l="0" t="0" r="r" b="b"/>
                <a:pathLst>
                  <a:path w="1" h="2174">
                    <a:moveTo>
                      <a:pt x="0" y="0"/>
                    </a:moveTo>
                    <a:lnTo>
                      <a:pt x="0" y="2174"/>
                    </a:lnTo>
                    <a:lnTo>
                      <a:pt x="1" y="2174"/>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14" name="Freeform 150"/>
              <p:cNvSpPr>
                <a:spLocks/>
              </p:cNvSpPr>
              <p:nvPr/>
            </p:nvSpPr>
            <p:spPr bwMode="auto">
              <a:xfrm>
                <a:off x="2623" y="3279"/>
                <a:ext cx="1054" cy="0"/>
              </a:xfrm>
              <a:custGeom>
                <a:avLst/>
                <a:gdLst>
                  <a:gd name="T0" fmla="*/ 0 w 7379"/>
                  <a:gd name="T1" fmla="*/ 7378 w 7379"/>
                  <a:gd name="T2" fmla="*/ 7379 w 7379"/>
                </a:gdLst>
                <a:ahLst/>
                <a:cxnLst>
                  <a:cxn ang="0">
                    <a:pos x="T0" y="0"/>
                  </a:cxn>
                  <a:cxn ang="0">
                    <a:pos x="T1" y="0"/>
                  </a:cxn>
                  <a:cxn ang="0">
                    <a:pos x="T2" y="0"/>
                  </a:cxn>
                </a:cxnLst>
                <a:rect l="0" t="0" r="r" b="b"/>
                <a:pathLst>
                  <a:path w="7379">
                    <a:moveTo>
                      <a:pt x="0" y="0"/>
                    </a:moveTo>
                    <a:lnTo>
                      <a:pt x="7378" y="0"/>
                    </a:lnTo>
                    <a:lnTo>
                      <a:pt x="7379"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15" name="Freeform 151"/>
              <p:cNvSpPr>
                <a:spLocks/>
              </p:cNvSpPr>
              <p:nvPr/>
            </p:nvSpPr>
            <p:spPr bwMode="auto">
              <a:xfrm>
                <a:off x="2533" y="3264"/>
                <a:ext cx="90" cy="30"/>
              </a:xfrm>
              <a:custGeom>
                <a:avLst/>
                <a:gdLst>
                  <a:gd name="T0" fmla="*/ 630 w 630"/>
                  <a:gd name="T1" fmla="*/ 0 h 210"/>
                  <a:gd name="T2" fmla="*/ 630 w 630"/>
                  <a:gd name="T3" fmla="*/ 210 h 210"/>
                  <a:gd name="T4" fmla="*/ 0 w 630"/>
                  <a:gd name="T5" fmla="*/ 105 h 210"/>
                  <a:gd name="T6" fmla="*/ 630 w 630"/>
                  <a:gd name="T7" fmla="*/ 0 h 210"/>
                </a:gdLst>
                <a:ahLst/>
                <a:cxnLst>
                  <a:cxn ang="0">
                    <a:pos x="T0" y="T1"/>
                  </a:cxn>
                  <a:cxn ang="0">
                    <a:pos x="T2" y="T3"/>
                  </a:cxn>
                  <a:cxn ang="0">
                    <a:pos x="T4" y="T5"/>
                  </a:cxn>
                  <a:cxn ang="0">
                    <a:pos x="T6" y="T7"/>
                  </a:cxn>
                </a:cxnLst>
                <a:rect l="0" t="0" r="r" b="b"/>
                <a:pathLst>
                  <a:path w="630" h="210">
                    <a:moveTo>
                      <a:pt x="630" y="0"/>
                    </a:moveTo>
                    <a:lnTo>
                      <a:pt x="630" y="210"/>
                    </a:lnTo>
                    <a:lnTo>
                      <a:pt x="0" y="105"/>
                    </a:lnTo>
                    <a:lnTo>
                      <a:pt x="63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16" name="Freeform 152"/>
              <p:cNvSpPr>
                <a:spLocks/>
              </p:cNvSpPr>
              <p:nvPr/>
            </p:nvSpPr>
            <p:spPr bwMode="auto">
              <a:xfrm>
                <a:off x="2533" y="3264"/>
                <a:ext cx="90" cy="30"/>
              </a:xfrm>
              <a:custGeom>
                <a:avLst/>
                <a:gdLst>
                  <a:gd name="T0" fmla="*/ 630 w 630"/>
                  <a:gd name="T1" fmla="*/ 0 h 210"/>
                  <a:gd name="T2" fmla="*/ 630 w 630"/>
                  <a:gd name="T3" fmla="*/ 210 h 210"/>
                  <a:gd name="T4" fmla="*/ 0 w 630"/>
                  <a:gd name="T5" fmla="*/ 105 h 210"/>
                  <a:gd name="T6" fmla="*/ 630 w 630"/>
                  <a:gd name="T7" fmla="*/ 0 h 210"/>
                </a:gdLst>
                <a:ahLst/>
                <a:cxnLst>
                  <a:cxn ang="0">
                    <a:pos x="T0" y="T1"/>
                  </a:cxn>
                  <a:cxn ang="0">
                    <a:pos x="T2" y="T3"/>
                  </a:cxn>
                  <a:cxn ang="0">
                    <a:pos x="T4" y="T5"/>
                  </a:cxn>
                  <a:cxn ang="0">
                    <a:pos x="T6" y="T7"/>
                  </a:cxn>
                </a:cxnLst>
                <a:rect l="0" t="0" r="r" b="b"/>
                <a:pathLst>
                  <a:path w="630" h="210">
                    <a:moveTo>
                      <a:pt x="630" y="0"/>
                    </a:moveTo>
                    <a:lnTo>
                      <a:pt x="630" y="210"/>
                    </a:lnTo>
                    <a:lnTo>
                      <a:pt x="0" y="105"/>
                    </a:lnTo>
                    <a:lnTo>
                      <a:pt x="630"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17" name="Freeform 153"/>
              <p:cNvSpPr>
                <a:spLocks/>
              </p:cNvSpPr>
              <p:nvPr/>
            </p:nvSpPr>
            <p:spPr bwMode="auto">
              <a:xfrm>
                <a:off x="3677" y="3264"/>
                <a:ext cx="90" cy="30"/>
              </a:xfrm>
              <a:custGeom>
                <a:avLst/>
                <a:gdLst>
                  <a:gd name="T0" fmla="*/ 0 w 630"/>
                  <a:gd name="T1" fmla="*/ 0 h 210"/>
                  <a:gd name="T2" fmla="*/ 0 w 630"/>
                  <a:gd name="T3" fmla="*/ 210 h 210"/>
                  <a:gd name="T4" fmla="*/ 630 w 630"/>
                  <a:gd name="T5" fmla="*/ 105 h 210"/>
                  <a:gd name="T6" fmla="*/ 0 w 630"/>
                  <a:gd name="T7" fmla="*/ 0 h 210"/>
                </a:gdLst>
                <a:ahLst/>
                <a:cxnLst>
                  <a:cxn ang="0">
                    <a:pos x="T0" y="T1"/>
                  </a:cxn>
                  <a:cxn ang="0">
                    <a:pos x="T2" y="T3"/>
                  </a:cxn>
                  <a:cxn ang="0">
                    <a:pos x="T4" y="T5"/>
                  </a:cxn>
                  <a:cxn ang="0">
                    <a:pos x="T6" y="T7"/>
                  </a:cxn>
                </a:cxnLst>
                <a:rect l="0" t="0" r="r" b="b"/>
                <a:pathLst>
                  <a:path w="630" h="210">
                    <a:moveTo>
                      <a:pt x="0" y="0"/>
                    </a:moveTo>
                    <a:lnTo>
                      <a:pt x="0" y="210"/>
                    </a:lnTo>
                    <a:lnTo>
                      <a:pt x="630" y="105"/>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18" name="Freeform 154"/>
              <p:cNvSpPr>
                <a:spLocks/>
              </p:cNvSpPr>
              <p:nvPr/>
            </p:nvSpPr>
            <p:spPr bwMode="auto">
              <a:xfrm>
                <a:off x="3677" y="3264"/>
                <a:ext cx="90" cy="30"/>
              </a:xfrm>
              <a:custGeom>
                <a:avLst/>
                <a:gdLst>
                  <a:gd name="T0" fmla="*/ 0 w 630"/>
                  <a:gd name="T1" fmla="*/ 0 h 210"/>
                  <a:gd name="T2" fmla="*/ 0 w 630"/>
                  <a:gd name="T3" fmla="*/ 210 h 210"/>
                  <a:gd name="T4" fmla="*/ 630 w 630"/>
                  <a:gd name="T5" fmla="*/ 105 h 210"/>
                  <a:gd name="T6" fmla="*/ 0 w 630"/>
                  <a:gd name="T7" fmla="*/ 0 h 210"/>
                </a:gdLst>
                <a:ahLst/>
                <a:cxnLst>
                  <a:cxn ang="0">
                    <a:pos x="T0" y="T1"/>
                  </a:cxn>
                  <a:cxn ang="0">
                    <a:pos x="T2" y="T3"/>
                  </a:cxn>
                  <a:cxn ang="0">
                    <a:pos x="T4" y="T5"/>
                  </a:cxn>
                  <a:cxn ang="0">
                    <a:pos x="T6" y="T7"/>
                  </a:cxn>
                </a:cxnLst>
                <a:rect l="0" t="0" r="r" b="b"/>
                <a:pathLst>
                  <a:path w="630" h="210">
                    <a:moveTo>
                      <a:pt x="0" y="0"/>
                    </a:moveTo>
                    <a:lnTo>
                      <a:pt x="0" y="210"/>
                    </a:lnTo>
                    <a:lnTo>
                      <a:pt x="630" y="105"/>
                    </a:lnTo>
                    <a:lnTo>
                      <a:pt x="0"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19" name="Freeform 155"/>
              <p:cNvSpPr>
                <a:spLocks/>
              </p:cNvSpPr>
              <p:nvPr/>
            </p:nvSpPr>
            <p:spPr bwMode="auto">
              <a:xfrm>
                <a:off x="2843" y="3196"/>
                <a:ext cx="60" cy="60"/>
              </a:xfrm>
              <a:custGeom>
                <a:avLst/>
                <a:gdLst>
                  <a:gd name="T0" fmla="*/ 420 w 421"/>
                  <a:gd name="T1" fmla="*/ 0 h 420"/>
                  <a:gd name="T2" fmla="*/ 105 w 421"/>
                  <a:gd name="T3" fmla="*/ 0 h 420"/>
                  <a:gd name="T4" fmla="*/ 0 w 421"/>
                  <a:gd name="T5" fmla="*/ 104 h 420"/>
                  <a:gd name="T6" fmla="*/ 0 w 421"/>
                  <a:gd name="T7" fmla="*/ 314 h 420"/>
                  <a:gd name="T8" fmla="*/ 105 w 421"/>
                  <a:gd name="T9" fmla="*/ 420 h 420"/>
                  <a:gd name="T10" fmla="*/ 420 w 421"/>
                  <a:gd name="T11" fmla="*/ 420 h 420"/>
                  <a:gd name="T12" fmla="*/ 421 w 421"/>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421" h="420">
                    <a:moveTo>
                      <a:pt x="420" y="0"/>
                    </a:moveTo>
                    <a:lnTo>
                      <a:pt x="105" y="0"/>
                    </a:lnTo>
                    <a:lnTo>
                      <a:pt x="0" y="104"/>
                    </a:lnTo>
                    <a:lnTo>
                      <a:pt x="0" y="314"/>
                    </a:lnTo>
                    <a:lnTo>
                      <a:pt x="105" y="420"/>
                    </a:lnTo>
                    <a:lnTo>
                      <a:pt x="420" y="420"/>
                    </a:lnTo>
                    <a:lnTo>
                      <a:pt x="421" y="42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20" name="Freeform 156"/>
              <p:cNvSpPr>
                <a:spLocks/>
              </p:cNvSpPr>
              <p:nvPr/>
            </p:nvSpPr>
            <p:spPr bwMode="auto">
              <a:xfrm>
                <a:off x="2933" y="3196"/>
                <a:ext cx="60" cy="60"/>
              </a:xfrm>
              <a:custGeom>
                <a:avLst/>
                <a:gdLst>
                  <a:gd name="T0" fmla="*/ 315 w 420"/>
                  <a:gd name="T1" fmla="*/ 420 h 420"/>
                  <a:gd name="T2" fmla="*/ 105 w 420"/>
                  <a:gd name="T3" fmla="*/ 420 h 420"/>
                  <a:gd name="T4" fmla="*/ 0 w 420"/>
                  <a:gd name="T5" fmla="*/ 314 h 420"/>
                  <a:gd name="T6" fmla="*/ 0 w 420"/>
                  <a:gd name="T7" fmla="*/ 104 h 420"/>
                  <a:gd name="T8" fmla="*/ 105 w 420"/>
                  <a:gd name="T9" fmla="*/ 0 h 420"/>
                  <a:gd name="T10" fmla="*/ 315 w 420"/>
                  <a:gd name="T11" fmla="*/ 0 h 420"/>
                  <a:gd name="T12" fmla="*/ 420 w 420"/>
                  <a:gd name="T13" fmla="*/ 104 h 420"/>
                  <a:gd name="T14" fmla="*/ 420 w 420"/>
                  <a:gd name="T15" fmla="*/ 314 h 420"/>
                  <a:gd name="T16" fmla="*/ 315 w 420"/>
                  <a:gd name="T17" fmla="*/ 420 h 420"/>
                  <a:gd name="T18" fmla="*/ 317 w 420"/>
                  <a:gd name="T19" fmla="*/ 42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0" h="420">
                    <a:moveTo>
                      <a:pt x="315" y="420"/>
                    </a:moveTo>
                    <a:lnTo>
                      <a:pt x="105" y="420"/>
                    </a:lnTo>
                    <a:lnTo>
                      <a:pt x="0" y="314"/>
                    </a:lnTo>
                    <a:lnTo>
                      <a:pt x="0" y="104"/>
                    </a:lnTo>
                    <a:lnTo>
                      <a:pt x="105" y="0"/>
                    </a:lnTo>
                    <a:lnTo>
                      <a:pt x="315" y="0"/>
                    </a:lnTo>
                    <a:lnTo>
                      <a:pt x="420" y="104"/>
                    </a:lnTo>
                    <a:lnTo>
                      <a:pt x="420" y="314"/>
                    </a:lnTo>
                    <a:lnTo>
                      <a:pt x="315" y="420"/>
                    </a:lnTo>
                    <a:lnTo>
                      <a:pt x="317" y="42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21" name="Freeform 157"/>
              <p:cNvSpPr>
                <a:spLocks/>
              </p:cNvSpPr>
              <p:nvPr/>
            </p:nvSpPr>
            <p:spPr bwMode="auto">
              <a:xfrm>
                <a:off x="3023" y="3196"/>
                <a:ext cx="60" cy="60"/>
              </a:xfrm>
              <a:custGeom>
                <a:avLst/>
                <a:gdLst>
                  <a:gd name="T0" fmla="*/ 0 w 421"/>
                  <a:gd name="T1" fmla="*/ 420 h 420"/>
                  <a:gd name="T2" fmla="*/ 315 w 421"/>
                  <a:gd name="T3" fmla="*/ 420 h 420"/>
                  <a:gd name="T4" fmla="*/ 420 w 421"/>
                  <a:gd name="T5" fmla="*/ 314 h 420"/>
                  <a:gd name="T6" fmla="*/ 315 w 421"/>
                  <a:gd name="T7" fmla="*/ 210 h 420"/>
                  <a:gd name="T8" fmla="*/ 105 w 421"/>
                  <a:gd name="T9" fmla="*/ 210 h 420"/>
                  <a:gd name="T10" fmla="*/ 0 w 421"/>
                  <a:gd name="T11" fmla="*/ 104 h 420"/>
                  <a:gd name="T12" fmla="*/ 105 w 421"/>
                  <a:gd name="T13" fmla="*/ 0 h 420"/>
                  <a:gd name="T14" fmla="*/ 420 w 421"/>
                  <a:gd name="T15" fmla="*/ 0 h 420"/>
                  <a:gd name="T16" fmla="*/ 421 w 421"/>
                  <a:gd name="T17"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1" h="420">
                    <a:moveTo>
                      <a:pt x="0" y="420"/>
                    </a:moveTo>
                    <a:lnTo>
                      <a:pt x="315" y="420"/>
                    </a:lnTo>
                    <a:lnTo>
                      <a:pt x="420" y="314"/>
                    </a:lnTo>
                    <a:lnTo>
                      <a:pt x="315" y="210"/>
                    </a:lnTo>
                    <a:lnTo>
                      <a:pt x="105" y="210"/>
                    </a:lnTo>
                    <a:lnTo>
                      <a:pt x="0" y="104"/>
                    </a:lnTo>
                    <a:lnTo>
                      <a:pt x="105" y="0"/>
                    </a:lnTo>
                    <a:lnTo>
                      <a:pt x="420" y="0"/>
                    </a:lnTo>
                    <a:lnTo>
                      <a:pt x="42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22" name="Freeform 158"/>
              <p:cNvSpPr>
                <a:spLocks/>
              </p:cNvSpPr>
              <p:nvPr/>
            </p:nvSpPr>
            <p:spPr bwMode="auto">
              <a:xfrm>
                <a:off x="3113" y="3166"/>
                <a:ext cx="30" cy="90"/>
              </a:xfrm>
              <a:custGeom>
                <a:avLst/>
                <a:gdLst>
                  <a:gd name="T0" fmla="*/ 210 w 211"/>
                  <a:gd name="T1" fmla="*/ 0 h 630"/>
                  <a:gd name="T2" fmla="*/ 0 w 211"/>
                  <a:gd name="T3" fmla="*/ 210 h 630"/>
                  <a:gd name="T4" fmla="*/ 0 w 211"/>
                  <a:gd name="T5" fmla="*/ 420 h 630"/>
                  <a:gd name="T6" fmla="*/ 210 w 211"/>
                  <a:gd name="T7" fmla="*/ 630 h 630"/>
                  <a:gd name="T8" fmla="*/ 211 w 211"/>
                  <a:gd name="T9" fmla="*/ 630 h 630"/>
                </a:gdLst>
                <a:ahLst/>
                <a:cxnLst>
                  <a:cxn ang="0">
                    <a:pos x="T0" y="T1"/>
                  </a:cxn>
                  <a:cxn ang="0">
                    <a:pos x="T2" y="T3"/>
                  </a:cxn>
                  <a:cxn ang="0">
                    <a:pos x="T4" y="T5"/>
                  </a:cxn>
                  <a:cxn ang="0">
                    <a:pos x="T6" y="T7"/>
                  </a:cxn>
                  <a:cxn ang="0">
                    <a:pos x="T8" y="T9"/>
                  </a:cxn>
                </a:cxnLst>
                <a:rect l="0" t="0" r="r" b="b"/>
                <a:pathLst>
                  <a:path w="211" h="630">
                    <a:moveTo>
                      <a:pt x="210" y="0"/>
                    </a:moveTo>
                    <a:lnTo>
                      <a:pt x="0" y="210"/>
                    </a:lnTo>
                    <a:lnTo>
                      <a:pt x="0" y="420"/>
                    </a:lnTo>
                    <a:lnTo>
                      <a:pt x="210" y="630"/>
                    </a:lnTo>
                    <a:lnTo>
                      <a:pt x="211" y="63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23" name="Freeform 159"/>
              <p:cNvSpPr>
                <a:spLocks/>
              </p:cNvSpPr>
              <p:nvPr/>
            </p:nvSpPr>
            <p:spPr bwMode="auto">
              <a:xfrm>
                <a:off x="3173" y="3196"/>
                <a:ext cx="45" cy="60"/>
              </a:xfrm>
              <a:custGeom>
                <a:avLst/>
                <a:gdLst>
                  <a:gd name="T0" fmla="*/ 210 w 315"/>
                  <a:gd name="T1" fmla="*/ 420 h 420"/>
                  <a:gd name="T2" fmla="*/ 105 w 315"/>
                  <a:gd name="T3" fmla="*/ 420 h 420"/>
                  <a:gd name="T4" fmla="*/ 0 w 315"/>
                  <a:gd name="T5" fmla="*/ 314 h 420"/>
                  <a:gd name="T6" fmla="*/ 0 w 315"/>
                  <a:gd name="T7" fmla="*/ 104 h 420"/>
                  <a:gd name="T8" fmla="*/ 105 w 315"/>
                  <a:gd name="T9" fmla="*/ 0 h 420"/>
                  <a:gd name="T10" fmla="*/ 210 w 315"/>
                  <a:gd name="T11" fmla="*/ 0 h 420"/>
                  <a:gd name="T12" fmla="*/ 315 w 315"/>
                  <a:gd name="T13" fmla="*/ 104 h 420"/>
                  <a:gd name="T14" fmla="*/ 315 w 315"/>
                  <a:gd name="T15" fmla="*/ 314 h 420"/>
                  <a:gd name="T16" fmla="*/ 210 w 315"/>
                  <a:gd name="T17" fmla="*/ 420 h 420"/>
                  <a:gd name="T18" fmla="*/ 211 w 315"/>
                  <a:gd name="T19" fmla="*/ 42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420">
                    <a:moveTo>
                      <a:pt x="210" y="420"/>
                    </a:moveTo>
                    <a:lnTo>
                      <a:pt x="105" y="420"/>
                    </a:lnTo>
                    <a:lnTo>
                      <a:pt x="0" y="314"/>
                    </a:lnTo>
                    <a:lnTo>
                      <a:pt x="0" y="104"/>
                    </a:lnTo>
                    <a:lnTo>
                      <a:pt x="105" y="0"/>
                    </a:lnTo>
                    <a:lnTo>
                      <a:pt x="210" y="0"/>
                    </a:lnTo>
                    <a:lnTo>
                      <a:pt x="315" y="104"/>
                    </a:lnTo>
                    <a:lnTo>
                      <a:pt x="315" y="314"/>
                    </a:lnTo>
                    <a:lnTo>
                      <a:pt x="210" y="420"/>
                    </a:lnTo>
                    <a:lnTo>
                      <a:pt x="211" y="42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24" name="Freeform 160"/>
              <p:cNvSpPr>
                <a:spLocks/>
              </p:cNvSpPr>
              <p:nvPr/>
            </p:nvSpPr>
            <p:spPr bwMode="auto">
              <a:xfrm>
                <a:off x="3218" y="3241"/>
                <a:ext cx="15" cy="15"/>
              </a:xfrm>
              <a:custGeom>
                <a:avLst/>
                <a:gdLst>
                  <a:gd name="T0" fmla="*/ 0 w 106"/>
                  <a:gd name="T1" fmla="*/ 0 h 106"/>
                  <a:gd name="T2" fmla="*/ 105 w 106"/>
                  <a:gd name="T3" fmla="*/ 106 h 106"/>
                  <a:gd name="T4" fmla="*/ 106 w 106"/>
                  <a:gd name="T5" fmla="*/ 106 h 106"/>
                </a:gdLst>
                <a:ahLst/>
                <a:cxnLst>
                  <a:cxn ang="0">
                    <a:pos x="T0" y="T1"/>
                  </a:cxn>
                  <a:cxn ang="0">
                    <a:pos x="T2" y="T3"/>
                  </a:cxn>
                  <a:cxn ang="0">
                    <a:pos x="T4" y="T5"/>
                  </a:cxn>
                </a:cxnLst>
                <a:rect l="0" t="0" r="r" b="b"/>
                <a:pathLst>
                  <a:path w="106" h="106">
                    <a:moveTo>
                      <a:pt x="0" y="0"/>
                    </a:moveTo>
                    <a:lnTo>
                      <a:pt x="105" y="106"/>
                    </a:lnTo>
                    <a:lnTo>
                      <a:pt x="106" y="106"/>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25" name="Freeform 161"/>
              <p:cNvSpPr>
                <a:spLocks/>
              </p:cNvSpPr>
              <p:nvPr/>
            </p:nvSpPr>
            <p:spPr bwMode="auto">
              <a:xfrm>
                <a:off x="3263" y="3166"/>
                <a:ext cx="15" cy="90"/>
              </a:xfrm>
              <a:custGeom>
                <a:avLst/>
                <a:gdLst>
                  <a:gd name="T0" fmla="*/ 0 w 105"/>
                  <a:gd name="T1" fmla="*/ 104 h 630"/>
                  <a:gd name="T2" fmla="*/ 104 w 105"/>
                  <a:gd name="T3" fmla="*/ 0 h 630"/>
                  <a:gd name="T4" fmla="*/ 104 w 105"/>
                  <a:gd name="T5" fmla="*/ 630 h 630"/>
                  <a:gd name="T6" fmla="*/ 105 w 105"/>
                  <a:gd name="T7" fmla="*/ 630 h 630"/>
                </a:gdLst>
                <a:ahLst/>
                <a:cxnLst>
                  <a:cxn ang="0">
                    <a:pos x="T0" y="T1"/>
                  </a:cxn>
                  <a:cxn ang="0">
                    <a:pos x="T2" y="T3"/>
                  </a:cxn>
                  <a:cxn ang="0">
                    <a:pos x="T4" y="T5"/>
                  </a:cxn>
                  <a:cxn ang="0">
                    <a:pos x="T6" y="T7"/>
                  </a:cxn>
                </a:cxnLst>
                <a:rect l="0" t="0" r="r" b="b"/>
                <a:pathLst>
                  <a:path w="105" h="630">
                    <a:moveTo>
                      <a:pt x="0" y="104"/>
                    </a:moveTo>
                    <a:lnTo>
                      <a:pt x="104" y="0"/>
                    </a:lnTo>
                    <a:lnTo>
                      <a:pt x="104" y="630"/>
                    </a:lnTo>
                    <a:lnTo>
                      <a:pt x="105" y="63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26" name="Freeform 162"/>
              <p:cNvSpPr>
                <a:spLocks/>
              </p:cNvSpPr>
              <p:nvPr/>
            </p:nvSpPr>
            <p:spPr bwMode="auto">
              <a:xfrm>
                <a:off x="3263" y="3256"/>
                <a:ext cx="30" cy="0"/>
              </a:xfrm>
              <a:custGeom>
                <a:avLst/>
                <a:gdLst>
                  <a:gd name="T0" fmla="*/ 0 w 211"/>
                  <a:gd name="T1" fmla="*/ 210 w 211"/>
                  <a:gd name="T2" fmla="*/ 211 w 211"/>
                </a:gdLst>
                <a:ahLst/>
                <a:cxnLst>
                  <a:cxn ang="0">
                    <a:pos x="T0" y="0"/>
                  </a:cxn>
                  <a:cxn ang="0">
                    <a:pos x="T1" y="0"/>
                  </a:cxn>
                  <a:cxn ang="0">
                    <a:pos x="T2" y="0"/>
                  </a:cxn>
                </a:cxnLst>
                <a:rect l="0" t="0" r="r" b="b"/>
                <a:pathLst>
                  <a:path w="211">
                    <a:moveTo>
                      <a:pt x="0" y="0"/>
                    </a:moveTo>
                    <a:lnTo>
                      <a:pt x="210" y="0"/>
                    </a:lnTo>
                    <a:lnTo>
                      <a:pt x="21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27" name="Freeform 163"/>
              <p:cNvSpPr>
                <a:spLocks/>
              </p:cNvSpPr>
              <p:nvPr/>
            </p:nvSpPr>
            <p:spPr bwMode="auto">
              <a:xfrm>
                <a:off x="3323" y="3166"/>
                <a:ext cx="15" cy="30"/>
              </a:xfrm>
              <a:custGeom>
                <a:avLst/>
                <a:gdLst>
                  <a:gd name="T0" fmla="*/ 0 w 105"/>
                  <a:gd name="T1" fmla="*/ 210 h 210"/>
                  <a:gd name="T2" fmla="*/ 104 w 105"/>
                  <a:gd name="T3" fmla="*/ 0 h 210"/>
                  <a:gd name="T4" fmla="*/ 105 w 105"/>
                  <a:gd name="T5" fmla="*/ 0 h 210"/>
                </a:gdLst>
                <a:ahLst/>
                <a:cxnLst>
                  <a:cxn ang="0">
                    <a:pos x="T0" y="T1"/>
                  </a:cxn>
                  <a:cxn ang="0">
                    <a:pos x="T2" y="T3"/>
                  </a:cxn>
                  <a:cxn ang="0">
                    <a:pos x="T4" y="T5"/>
                  </a:cxn>
                </a:cxnLst>
                <a:rect l="0" t="0" r="r" b="b"/>
                <a:pathLst>
                  <a:path w="105" h="210">
                    <a:moveTo>
                      <a:pt x="0" y="210"/>
                    </a:moveTo>
                    <a:lnTo>
                      <a:pt x="104" y="0"/>
                    </a:lnTo>
                    <a:lnTo>
                      <a:pt x="105"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28" name="Freeform 164"/>
              <p:cNvSpPr>
                <a:spLocks/>
              </p:cNvSpPr>
              <p:nvPr/>
            </p:nvSpPr>
            <p:spPr bwMode="auto">
              <a:xfrm>
                <a:off x="3368" y="3166"/>
                <a:ext cx="15" cy="90"/>
              </a:xfrm>
              <a:custGeom>
                <a:avLst/>
                <a:gdLst>
                  <a:gd name="T0" fmla="*/ 0 w 107"/>
                  <a:gd name="T1" fmla="*/ 104 h 630"/>
                  <a:gd name="T2" fmla="*/ 106 w 107"/>
                  <a:gd name="T3" fmla="*/ 0 h 630"/>
                  <a:gd name="T4" fmla="*/ 106 w 107"/>
                  <a:gd name="T5" fmla="*/ 630 h 630"/>
                  <a:gd name="T6" fmla="*/ 107 w 107"/>
                  <a:gd name="T7" fmla="*/ 630 h 630"/>
                </a:gdLst>
                <a:ahLst/>
                <a:cxnLst>
                  <a:cxn ang="0">
                    <a:pos x="T0" y="T1"/>
                  </a:cxn>
                  <a:cxn ang="0">
                    <a:pos x="T2" y="T3"/>
                  </a:cxn>
                  <a:cxn ang="0">
                    <a:pos x="T4" y="T5"/>
                  </a:cxn>
                  <a:cxn ang="0">
                    <a:pos x="T6" y="T7"/>
                  </a:cxn>
                </a:cxnLst>
                <a:rect l="0" t="0" r="r" b="b"/>
                <a:pathLst>
                  <a:path w="107" h="630">
                    <a:moveTo>
                      <a:pt x="0" y="104"/>
                    </a:moveTo>
                    <a:lnTo>
                      <a:pt x="106" y="0"/>
                    </a:lnTo>
                    <a:lnTo>
                      <a:pt x="106" y="630"/>
                    </a:lnTo>
                    <a:lnTo>
                      <a:pt x="107" y="63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29" name="Freeform 165"/>
              <p:cNvSpPr>
                <a:spLocks/>
              </p:cNvSpPr>
              <p:nvPr/>
            </p:nvSpPr>
            <p:spPr bwMode="auto">
              <a:xfrm>
                <a:off x="3368" y="3256"/>
                <a:ext cx="30" cy="0"/>
              </a:xfrm>
              <a:custGeom>
                <a:avLst/>
                <a:gdLst>
                  <a:gd name="T0" fmla="*/ 0 w 211"/>
                  <a:gd name="T1" fmla="*/ 210 w 211"/>
                  <a:gd name="T2" fmla="*/ 211 w 211"/>
                </a:gdLst>
                <a:ahLst/>
                <a:cxnLst>
                  <a:cxn ang="0">
                    <a:pos x="T0" y="0"/>
                  </a:cxn>
                  <a:cxn ang="0">
                    <a:pos x="T1" y="0"/>
                  </a:cxn>
                  <a:cxn ang="0">
                    <a:pos x="T2" y="0"/>
                  </a:cxn>
                </a:cxnLst>
                <a:rect l="0" t="0" r="r" b="b"/>
                <a:pathLst>
                  <a:path w="211">
                    <a:moveTo>
                      <a:pt x="0" y="0"/>
                    </a:moveTo>
                    <a:lnTo>
                      <a:pt x="210" y="0"/>
                    </a:lnTo>
                    <a:lnTo>
                      <a:pt x="21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30" name="Freeform 166"/>
              <p:cNvSpPr>
                <a:spLocks/>
              </p:cNvSpPr>
              <p:nvPr/>
            </p:nvSpPr>
            <p:spPr bwMode="auto">
              <a:xfrm>
                <a:off x="3428" y="3166"/>
                <a:ext cx="30" cy="90"/>
              </a:xfrm>
              <a:custGeom>
                <a:avLst/>
                <a:gdLst>
                  <a:gd name="T0" fmla="*/ 0 w 210"/>
                  <a:gd name="T1" fmla="*/ 0 h 630"/>
                  <a:gd name="T2" fmla="*/ 210 w 210"/>
                  <a:gd name="T3" fmla="*/ 210 h 630"/>
                  <a:gd name="T4" fmla="*/ 210 w 210"/>
                  <a:gd name="T5" fmla="*/ 420 h 630"/>
                  <a:gd name="T6" fmla="*/ 0 w 210"/>
                  <a:gd name="T7" fmla="*/ 630 h 630"/>
                  <a:gd name="T8" fmla="*/ 1 w 210"/>
                  <a:gd name="T9" fmla="*/ 630 h 630"/>
                </a:gdLst>
                <a:ahLst/>
                <a:cxnLst>
                  <a:cxn ang="0">
                    <a:pos x="T0" y="T1"/>
                  </a:cxn>
                  <a:cxn ang="0">
                    <a:pos x="T2" y="T3"/>
                  </a:cxn>
                  <a:cxn ang="0">
                    <a:pos x="T4" y="T5"/>
                  </a:cxn>
                  <a:cxn ang="0">
                    <a:pos x="T6" y="T7"/>
                  </a:cxn>
                  <a:cxn ang="0">
                    <a:pos x="T8" y="T9"/>
                  </a:cxn>
                </a:cxnLst>
                <a:rect l="0" t="0" r="r" b="b"/>
                <a:pathLst>
                  <a:path w="210" h="630">
                    <a:moveTo>
                      <a:pt x="0" y="0"/>
                    </a:moveTo>
                    <a:lnTo>
                      <a:pt x="210" y="210"/>
                    </a:lnTo>
                    <a:lnTo>
                      <a:pt x="210" y="420"/>
                    </a:lnTo>
                    <a:lnTo>
                      <a:pt x="0" y="630"/>
                    </a:lnTo>
                    <a:lnTo>
                      <a:pt x="1" y="63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31" name="Line 167"/>
              <p:cNvSpPr>
                <a:spLocks noChangeShapeType="1"/>
              </p:cNvSpPr>
              <p:nvPr/>
            </p:nvSpPr>
            <p:spPr bwMode="auto">
              <a:xfrm>
                <a:off x="2533" y="2991"/>
                <a:ext cx="0" cy="0"/>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32" name="Line 168"/>
              <p:cNvSpPr>
                <a:spLocks noChangeShapeType="1"/>
              </p:cNvSpPr>
              <p:nvPr/>
            </p:nvSpPr>
            <p:spPr bwMode="auto">
              <a:xfrm>
                <a:off x="3767" y="2991"/>
                <a:ext cx="0" cy="0"/>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33" name="Line 169"/>
              <p:cNvSpPr>
                <a:spLocks noChangeShapeType="1"/>
              </p:cNvSpPr>
              <p:nvPr/>
            </p:nvSpPr>
            <p:spPr bwMode="auto">
              <a:xfrm>
                <a:off x="3767" y="3279"/>
                <a:ext cx="0" cy="0"/>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34" name="Freeform 170"/>
              <p:cNvSpPr>
                <a:spLocks/>
              </p:cNvSpPr>
              <p:nvPr/>
            </p:nvSpPr>
            <p:spPr bwMode="auto">
              <a:xfrm>
                <a:off x="3199" y="1608"/>
                <a:ext cx="60" cy="59"/>
              </a:xfrm>
              <a:custGeom>
                <a:avLst/>
                <a:gdLst>
                  <a:gd name="T0" fmla="*/ 0 w 416"/>
                  <a:gd name="T1" fmla="*/ 0 h 415"/>
                  <a:gd name="T2" fmla="*/ 0 w 416"/>
                  <a:gd name="T3" fmla="*/ 311 h 415"/>
                  <a:gd name="T4" fmla="*/ 105 w 416"/>
                  <a:gd name="T5" fmla="*/ 415 h 415"/>
                  <a:gd name="T6" fmla="*/ 208 w 416"/>
                  <a:gd name="T7" fmla="*/ 415 h 415"/>
                  <a:gd name="T8" fmla="*/ 414 w 416"/>
                  <a:gd name="T9" fmla="*/ 207 h 415"/>
                  <a:gd name="T10" fmla="*/ 416 w 416"/>
                  <a:gd name="T11" fmla="*/ 207 h 415"/>
                </a:gdLst>
                <a:ahLst/>
                <a:cxnLst>
                  <a:cxn ang="0">
                    <a:pos x="T0" y="T1"/>
                  </a:cxn>
                  <a:cxn ang="0">
                    <a:pos x="T2" y="T3"/>
                  </a:cxn>
                  <a:cxn ang="0">
                    <a:pos x="T4" y="T5"/>
                  </a:cxn>
                  <a:cxn ang="0">
                    <a:pos x="T6" y="T7"/>
                  </a:cxn>
                  <a:cxn ang="0">
                    <a:pos x="T8" y="T9"/>
                  </a:cxn>
                  <a:cxn ang="0">
                    <a:pos x="T10" y="T11"/>
                  </a:cxn>
                </a:cxnLst>
                <a:rect l="0" t="0" r="r" b="b"/>
                <a:pathLst>
                  <a:path w="416" h="415">
                    <a:moveTo>
                      <a:pt x="0" y="0"/>
                    </a:moveTo>
                    <a:lnTo>
                      <a:pt x="0" y="311"/>
                    </a:lnTo>
                    <a:lnTo>
                      <a:pt x="105" y="415"/>
                    </a:lnTo>
                    <a:lnTo>
                      <a:pt x="208" y="415"/>
                    </a:lnTo>
                    <a:lnTo>
                      <a:pt x="414" y="207"/>
                    </a:lnTo>
                    <a:lnTo>
                      <a:pt x="416" y="207"/>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35" name="Freeform 171"/>
              <p:cNvSpPr>
                <a:spLocks/>
              </p:cNvSpPr>
              <p:nvPr/>
            </p:nvSpPr>
            <p:spPr bwMode="auto">
              <a:xfrm>
                <a:off x="3258" y="1608"/>
                <a:ext cx="1" cy="59"/>
              </a:xfrm>
              <a:custGeom>
                <a:avLst/>
                <a:gdLst>
                  <a:gd name="T0" fmla="*/ 0 w 2"/>
                  <a:gd name="T1" fmla="*/ 0 h 415"/>
                  <a:gd name="T2" fmla="*/ 0 w 2"/>
                  <a:gd name="T3" fmla="*/ 415 h 415"/>
                  <a:gd name="T4" fmla="*/ 2 w 2"/>
                  <a:gd name="T5" fmla="*/ 415 h 415"/>
                </a:gdLst>
                <a:ahLst/>
                <a:cxnLst>
                  <a:cxn ang="0">
                    <a:pos x="T0" y="T1"/>
                  </a:cxn>
                  <a:cxn ang="0">
                    <a:pos x="T2" y="T3"/>
                  </a:cxn>
                  <a:cxn ang="0">
                    <a:pos x="T4" y="T5"/>
                  </a:cxn>
                </a:cxnLst>
                <a:rect l="0" t="0" r="r" b="b"/>
                <a:pathLst>
                  <a:path w="2" h="415">
                    <a:moveTo>
                      <a:pt x="0" y="0"/>
                    </a:moveTo>
                    <a:lnTo>
                      <a:pt x="0" y="415"/>
                    </a:lnTo>
                    <a:lnTo>
                      <a:pt x="2" y="415"/>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36" name="Freeform 172"/>
              <p:cNvSpPr>
                <a:spLocks/>
              </p:cNvSpPr>
              <p:nvPr/>
            </p:nvSpPr>
            <p:spPr bwMode="auto">
              <a:xfrm>
                <a:off x="3288" y="1608"/>
                <a:ext cx="0" cy="59"/>
              </a:xfrm>
              <a:custGeom>
                <a:avLst/>
                <a:gdLst>
                  <a:gd name="T0" fmla="*/ 0 w 1"/>
                  <a:gd name="T1" fmla="*/ 415 h 415"/>
                  <a:gd name="T2" fmla="*/ 0 w 1"/>
                  <a:gd name="T3" fmla="*/ 0 h 415"/>
                  <a:gd name="T4" fmla="*/ 1 w 1"/>
                  <a:gd name="T5" fmla="*/ 0 h 415"/>
                </a:gdLst>
                <a:ahLst/>
                <a:cxnLst>
                  <a:cxn ang="0">
                    <a:pos x="T0" y="T1"/>
                  </a:cxn>
                  <a:cxn ang="0">
                    <a:pos x="T2" y="T3"/>
                  </a:cxn>
                  <a:cxn ang="0">
                    <a:pos x="T4" y="T5"/>
                  </a:cxn>
                </a:cxnLst>
                <a:rect l="0" t="0" r="r" b="b"/>
                <a:pathLst>
                  <a:path w="1" h="415">
                    <a:moveTo>
                      <a:pt x="0" y="415"/>
                    </a:moveTo>
                    <a:lnTo>
                      <a:pt x="0" y="0"/>
                    </a:lnTo>
                    <a:lnTo>
                      <a:pt x="1" y="0"/>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37" name="Freeform 173"/>
              <p:cNvSpPr>
                <a:spLocks/>
              </p:cNvSpPr>
              <p:nvPr/>
            </p:nvSpPr>
            <p:spPr bwMode="auto">
              <a:xfrm>
                <a:off x="3288" y="1608"/>
                <a:ext cx="60" cy="59"/>
              </a:xfrm>
              <a:custGeom>
                <a:avLst/>
                <a:gdLst>
                  <a:gd name="T0" fmla="*/ 0 w 416"/>
                  <a:gd name="T1" fmla="*/ 207 h 415"/>
                  <a:gd name="T2" fmla="*/ 207 w 416"/>
                  <a:gd name="T3" fmla="*/ 0 h 415"/>
                  <a:gd name="T4" fmla="*/ 310 w 416"/>
                  <a:gd name="T5" fmla="*/ 0 h 415"/>
                  <a:gd name="T6" fmla="*/ 414 w 416"/>
                  <a:gd name="T7" fmla="*/ 104 h 415"/>
                  <a:gd name="T8" fmla="*/ 414 w 416"/>
                  <a:gd name="T9" fmla="*/ 415 h 415"/>
                  <a:gd name="T10" fmla="*/ 416 w 416"/>
                  <a:gd name="T11" fmla="*/ 415 h 415"/>
                </a:gdLst>
                <a:ahLst/>
                <a:cxnLst>
                  <a:cxn ang="0">
                    <a:pos x="T0" y="T1"/>
                  </a:cxn>
                  <a:cxn ang="0">
                    <a:pos x="T2" y="T3"/>
                  </a:cxn>
                  <a:cxn ang="0">
                    <a:pos x="T4" y="T5"/>
                  </a:cxn>
                  <a:cxn ang="0">
                    <a:pos x="T6" y="T7"/>
                  </a:cxn>
                  <a:cxn ang="0">
                    <a:pos x="T8" y="T9"/>
                  </a:cxn>
                  <a:cxn ang="0">
                    <a:pos x="T10" y="T11"/>
                  </a:cxn>
                </a:cxnLst>
                <a:rect l="0" t="0" r="r" b="b"/>
                <a:pathLst>
                  <a:path w="416" h="415">
                    <a:moveTo>
                      <a:pt x="0" y="207"/>
                    </a:moveTo>
                    <a:lnTo>
                      <a:pt x="207" y="0"/>
                    </a:lnTo>
                    <a:lnTo>
                      <a:pt x="310" y="0"/>
                    </a:lnTo>
                    <a:lnTo>
                      <a:pt x="414" y="104"/>
                    </a:lnTo>
                    <a:lnTo>
                      <a:pt x="414" y="415"/>
                    </a:lnTo>
                    <a:lnTo>
                      <a:pt x="416" y="415"/>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38" name="Freeform 174"/>
              <p:cNvSpPr>
                <a:spLocks/>
              </p:cNvSpPr>
              <p:nvPr/>
            </p:nvSpPr>
            <p:spPr bwMode="auto">
              <a:xfrm>
                <a:off x="3377" y="1608"/>
                <a:ext cx="0" cy="59"/>
              </a:xfrm>
              <a:custGeom>
                <a:avLst/>
                <a:gdLst>
                  <a:gd name="T0" fmla="*/ 0 w 1"/>
                  <a:gd name="T1" fmla="*/ 415 h 415"/>
                  <a:gd name="T2" fmla="*/ 0 w 1"/>
                  <a:gd name="T3" fmla="*/ 0 h 415"/>
                  <a:gd name="T4" fmla="*/ 1 w 1"/>
                  <a:gd name="T5" fmla="*/ 0 h 415"/>
                </a:gdLst>
                <a:ahLst/>
                <a:cxnLst>
                  <a:cxn ang="0">
                    <a:pos x="T0" y="T1"/>
                  </a:cxn>
                  <a:cxn ang="0">
                    <a:pos x="T2" y="T3"/>
                  </a:cxn>
                  <a:cxn ang="0">
                    <a:pos x="T4" y="T5"/>
                  </a:cxn>
                </a:cxnLst>
                <a:rect l="0" t="0" r="r" b="b"/>
                <a:pathLst>
                  <a:path w="1" h="415">
                    <a:moveTo>
                      <a:pt x="0" y="415"/>
                    </a:moveTo>
                    <a:lnTo>
                      <a:pt x="0" y="0"/>
                    </a:lnTo>
                    <a:lnTo>
                      <a:pt x="1" y="0"/>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39" name="Freeform 175"/>
              <p:cNvSpPr>
                <a:spLocks/>
              </p:cNvSpPr>
              <p:nvPr/>
            </p:nvSpPr>
            <p:spPr bwMode="auto">
              <a:xfrm>
                <a:off x="3377" y="1578"/>
                <a:ext cx="0" cy="15"/>
              </a:xfrm>
              <a:custGeom>
                <a:avLst/>
                <a:gdLst>
                  <a:gd name="T0" fmla="*/ 0 w 1"/>
                  <a:gd name="T1" fmla="*/ 103 h 103"/>
                  <a:gd name="T2" fmla="*/ 0 w 1"/>
                  <a:gd name="T3" fmla="*/ 0 h 103"/>
                  <a:gd name="T4" fmla="*/ 1 w 1"/>
                  <a:gd name="T5" fmla="*/ 0 h 103"/>
                </a:gdLst>
                <a:ahLst/>
                <a:cxnLst>
                  <a:cxn ang="0">
                    <a:pos x="T0" y="T1"/>
                  </a:cxn>
                  <a:cxn ang="0">
                    <a:pos x="T2" y="T3"/>
                  </a:cxn>
                  <a:cxn ang="0">
                    <a:pos x="T4" y="T5"/>
                  </a:cxn>
                </a:cxnLst>
                <a:rect l="0" t="0" r="r" b="b"/>
                <a:pathLst>
                  <a:path w="1" h="103">
                    <a:moveTo>
                      <a:pt x="0" y="103"/>
                    </a:moveTo>
                    <a:lnTo>
                      <a:pt x="0" y="0"/>
                    </a:lnTo>
                    <a:lnTo>
                      <a:pt x="1" y="0"/>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40" name="Freeform 176"/>
              <p:cNvSpPr>
                <a:spLocks/>
              </p:cNvSpPr>
              <p:nvPr/>
            </p:nvSpPr>
            <p:spPr bwMode="auto">
              <a:xfrm>
                <a:off x="3407" y="1608"/>
                <a:ext cx="59" cy="0"/>
              </a:xfrm>
              <a:custGeom>
                <a:avLst/>
                <a:gdLst>
                  <a:gd name="T0" fmla="*/ 0 w 414"/>
                  <a:gd name="T1" fmla="*/ 413 w 414"/>
                  <a:gd name="T2" fmla="*/ 414 w 414"/>
                </a:gdLst>
                <a:ahLst/>
                <a:cxnLst>
                  <a:cxn ang="0">
                    <a:pos x="T0" y="0"/>
                  </a:cxn>
                  <a:cxn ang="0">
                    <a:pos x="T1" y="0"/>
                  </a:cxn>
                  <a:cxn ang="0">
                    <a:pos x="T2" y="0"/>
                  </a:cxn>
                </a:cxnLst>
                <a:rect l="0" t="0" r="r" b="b"/>
                <a:pathLst>
                  <a:path w="414">
                    <a:moveTo>
                      <a:pt x="0" y="0"/>
                    </a:moveTo>
                    <a:lnTo>
                      <a:pt x="413" y="0"/>
                    </a:lnTo>
                    <a:lnTo>
                      <a:pt x="414" y="0"/>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41" name="Freeform 177"/>
              <p:cNvSpPr>
                <a:spLocks/>
              </p:cNvSpPr>
              <p:nvPr/>
            </p:nvSpPr>
            <p:spPr bwMode="auto">
              <a:xfrm>
                <a:off x="3436" y="1578"/>
                <a:ext cx="30" cy="89"/>
              </a:xfrm>
              <a:custGeom>
                <a:avLst/>
                <a:gdLst>
                  <a:gd name="T0" fmla="*/ 0 w 208"/>
                  <a:gd name="T1" fmla="*/ 0 h 622"/>
                  <a:gd name="T2" fmla="*/ 0 w 208"/>
                  <a:gd name="T3" fmla="*/ 518 h 622"/>
                  <a:gd name="T4" fmla="*/ 104 w 208"/>
                  <a:gd name="T5" fmla="*/ 622 h 622"/>
                  <a:gd name="T6" fmla="*/ 207 w 208"/>
                  <a:gd name="T7" fmla="*/ 518 h 622"/>
                  <a:gd name="T8" fmla="*/ 208 w 208"/>
                  <a:gd name="T9" fmla="*/ 518 h 622"/>
                </a:gdLst>
                <a:ahLst/>
                <a:cxnLst>
                  <a:cxn ang="0">
                    <a:pos x="T0" y="T1"/>
                  </a:cxn>
                  <a:cxn ang="0">
                    <a:pos x="T2" y="T3"/>
                  </a:cxn>
                  <a:cxn ang="0">
                    <a:pos x="T4" y="T5"/>
                  </a:cxn>
                  <a:cxn ang="0">
                    <a:pos x="T6" y="T7"/>
                  </a:cxn>
                  <a:cxn ang="0">
                    <a:pos x="T8" y="T9"/>
                  </a:cxn>
                </a:cxnLst>
                <a:rect l="0" t="0" r="r" b="b"/>
                <a:pathLst>
                  <a:path w="208" h="622">
                    <a:moveTo>
                      <a:pt x="0" y="0"/>
                    </a:moveTo>
                    <a:lnTo>
                      <a:pt x="0" y="518"/>
                    </a:lnTo>
                    <a:lnTo>
                      <a:pt x="104" y="622"/>
                    </a:lnTo>
                    <a:lnTo>
                      <a:pt x="207" y="518"/>
                    </a:lnTo>
                    <a:lnTo>
                      <a:pt x="208" y="518"/>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42" name="Freeform 178"/>
              <p:cNvSpPr>
                <a:spLocks/>
              </p:cNvSpPr>
              <p:nvPr/>
            </p:nvSpPr>
            <p:spPr bwMode="auto">
              <a:xfrm>
                <a:off x="3584" y="1608"/>
                <a:ext cx="59" cy="59"/>
              </a:xfrm>
              <a:custGeom>
                <a:avLst/>
                <a:gdLst>
                  <a:gd name="T0" fmla="*/ 414 w 415"/>
                  <a:gd name="T1" fmla="*/ 0 h 415"/>
                  <a:gd name="T2" fmla="*/ 104 w 415"/>
                  <a:gd name="T3" fmla="*/ 0 h 415"/>
                  <a:gd name="T4" fmla="*/ 0 w 415"/>
                  <a:gd name="T5" fmla="*/ 104 h 415"/>
                  <a:gd name="T6" fmla="*/ 0 w 415"/>
                  <a:gd name="T7" fmla="*/ 311 h 415"/>
                  <a:gd name="T8" fmla="*/ 104 w 415"/>
                  <a:gd name="T9" fmla="*/ 415 h 415"/>
                  <a:gd name="T10" fmla="*/ 414 w 415"/>
                  <a:gd name="T11" fmla="*/ 415 h 415"/>
                  <a:gd name="T12" fmla="*/ 415 w 415"/>
                  <a:gd name="T13" fmla="*/ 415 h 415"/>
                </a:gdLst>
                <a:ahLst/>
                <a:cxnLst>
                  <a:cxn ang="0">
                    <a:pos x="T0" y="T1"/>
                  </a:cxn>
                  <a:cxn ang="0">
                    <a:pos x="T2" y="T3"/>
                  </a:cxn>
                  <a:cxn ang="0">
                    <a:pos x="T4" y="T5"/>
                  </a:cxn>
                  <a:cxn ang="0">
                    <a:pos x="T6" y="T7"/>
                  </a:cxn>
                  <a:cxn ang="0">
                    <a:pos x="T8" y="T9"/>
                  </a:cxn>
                  <a:cxn ang="0">
                    <a:pos x="T10" y="T11"/>
                  </a:cxn>
                  <a:cxn ang="0">
                    <a:pos x="T12" y="T13"/>
                  </a:cxn>
                </a:cxnLst>
                <a:rect l="0" t="0" r="r" b="b"/>
                <a:pathLst>
                  <a:path w="415" h="415">
                    <a:moveTo>
                      <a:pt x="414" y="0"/>
                    </a:moveTo>
                    <a:lnTo>
                      <a:pt x="104" y="0"/>
                    </a:lnTo>
                    <a:lnTo>
                      <a:pt x="0" y="104"/>
                    </a:lnTo>
                    <a:lnTo>
                      <a:pt x="0" y="311"/>
                    </a:lnTo>
                    <a:lnTo>
                      <a:pt x="104" y="415"/>
                    </a:lnTo>
                    <a:lnTo>
                      <a:pt x="414" y="415"/>
                    </a:lnTo>
                    <a:lnTo>
                      <a:pt x="415" y="415"/>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43" name="Freeform 179"/>
              <p:cNvSpPr>
                <a:spLocks/>
              </p:cNvSpPr>
              <p:nvPr/>
            </p:nvSpPr>
            <p:spPr bwMode="auto">
              <a:xfrm>
                <a:off x="3673" y="1608"/>
                <a:ext cx="0" cy="59"/>
              </a:xfrm>
              <a:custGeom>
                <a:avLst/>
                <a:gdLst>
                  <a:gd name="T0" fmla="*/ 0 w 1"/>
                  <a:gd name="T1" fmla="*/ 415 h 415"/>
                  <a:gd name="T2" fmla="*/ 0 w 1"/>
                  <a:gd name="T3" fmla="*/ 0 h 415"/>
                  <a:gd name="T4" fmla="*/ 1 w 1"/>
                  <a:gd name="T5" fmla="*/ 0 h 415"/>
                </a:gdLst>
                <a:ahLst/>
                <a:cxnLst>
                  <a:cxn ang="0">
                    <a:pos x="T0" y="T1"/>
                  </a:cxn>
                  <a:cxn ang="0">
                    <a:pos x="T2" y="T3"/>
                  </a:cxn>
                  <a:cxn ang="0">
                    <a:pos x="T4" y="T5"/>
                  </a:cxn>
                </a:cxnLst>
                <a:rect l="0" t="0" r="r" b="b"/>
                <a:pathLst>
                  <a:path w="1" h="415">
                    <a:moveTo>
                      <a:pt x="0" y="415"/>
                    </a:moveTo>
                    <a:lnTo>
                      <a:pt x="0" y="0"/>
                    </a:lnTo>
                    <a:lnTo>
                      <a:pt x="1" y="0"/>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44" name="Freeform 180"/>
              <p:cNvSpPr>
                <a:spLocks/>
              </p:cNvSpPr>
              <p:nvPr/>
            </p:nvSpPr>
            <p:spPr bwMode="auto">
              <a:xfrm>
                <a:off x="3673" y="1578"/>
                <a:ext cx="0" cy="15"/>
              </a:xfrm>
              <a:custGeom>
                <a:avLst/>
                <a:gdLst>
                  <a:gd name="T0" fmla="*/ 0 w 1"/>
                  <a:gd name="T1" fmla="*/ 103 h 103"/>
                  <a:gd name="T2" fmla="*/ 0 w 1"/>
                  <a:gd name="T3" fmla="*/ 0 h 103"/>
                  <a:gd name="T4" fmla="*/ 1 w 1"/>
                  <a:gd name="T5" fmla="*/ 0 h 103"/>
                </a:gdLst>
                <a:ahLst/>
                <a:cxnLst>
                  <a:cxn ang="0">
                    <a:pos x="T0" y="T1"/>
                  </a:cxn>
                  <a:cxn ang="0">
                    <a:pos x="T2" y="T3"/>
                  </a:cxn>
                  <a:cxn ang="0">
                    <a:pos x="T4" y="T5"/>
                  </a:cxn>
                </a:cxnLst>
                <a:rect l="0" t="0" r="r" b="b"/>
                <a:pathLst>
                  <a:path w="1" h="103">
                    <a:moveTo>
                      <a:pt x="0" y="103"/>
                    </a:moveTo>
                    <a:lnTo>
                      <a:pt x="0" y="0"/>
                    </a:lnTo>
                    <a:lnTo>
                      <a:pt x="1" y="0"/>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45" name="Freeform 181"/>
              <p:cNvSpPr>
                <a:spLocks/>
              </p:cNvSpPr>
              <p:nvPr/>
            </p:nvSpPr>
            <p:spPr bwMode="auto">
              <a:xfrm>
                <a:off x="3702" y="1608"/>
                <a:ext cx="0" cy="59"/>
              </a:xfrm>
              <a:custGeom>
                <a:avLst/>
                <a:gdLst>
                  <a:gd name="T0" fmla="*/ 0 w 1"/>
                  <a:gd name="T1" fmla="*/ 415 h 415"/>
                  <a:gd name="T2" fmla="*/ 0 w 1"/>
                  <a:gd name="T3" fmla="*/ 0 h 415"/>
                  <a:gd name="T4" fmla="*/ 1 w 1"/>
                  <a:gd name="T5" fmla="*/ 0 h 415"/>
                </a:gdLst>
                <a:ahLst/>
                <a:cxnLst>
                  <a:cxn ang="0">
                    <a:pos x="T0" y="T1"/>
                  </a:cxn>
                  <a:cxn ang="0">
                    <a:pos x="T2" y="T3"/>
                  </a:cxn>
                  <a:cxn ang="0">
                    <a:pos x="T4" y="T5"/>
                  </a:cxn>
                </a:cxnLst>
                <a:rect l="0" t="0" r="r" b="b"/>
                <a:pathLst>
                  <a:path w="1" h="415">
                    <a:moveTo>
                      <a:pt x="0" y="415"/>
                    </a:moveTo>
                    <a:lnTo>
                      <a:pt x="0" y="0"/>
                    </a:lnTo>
                    <a:lnTo>
                      <a:pt x="1" y="0"/>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46" name="Freeform 182"/>
              <p:cNvSpPr>
                <a:spLocks/>
              </p:cNvSpPr>
              <p:nvPr/>
            </p:nvSpPr>
            <p:spPr bwMode="auto">
              <a:xfrm>
                <a:off x="3702" y="1608"/>
                <a:ext cx="60" cy="29"/>
              </a:xfrm>
              <a:custGeom>
                <a:avLst/>
                <a:gdLst>
                  <a:gd name="T0" fmla="*/ 0 w 416"/>
                  <a:gd name="T1" fmla="*/ 207 h 207"/>
                  <a:gd name="T2" fmla="*/ 208 w 416"/>
                  <a:gd name="T3" fmla="*/ 0 h 207"/>
                  <a:gd name="T4" fmla="*/ 311 w 416"/>
                  <a:gd name="T5" fmla="*/ 0 h 207"/>
                  <a:gd name="T6" fmla="*/ 415 w 416"/>
                  <a:gd name="T7" fmla="*/ 104 h 207"/>
                  <a:gd name="T8" fmla="*/ 416 w 416"/>
                  <a:gd name="T9" fmla="*/ 104 h 207"/>
                </a:gdLst>
                <a:ahLst/>
                <a:cxnLst>
                  <a:cxn ang="0">
                    <a:pos x="T0" y="T1"/>
                  </a:cxn>
                  <a:cxn ang="0">
                    <a:pos x="T2" y="T3"/>
                  </a:cxn>
                  <a:cxn ang="0">
                    <a:pos x="T4" y="T5"/>
                  </a:cxn>
                  <a:cxn ang="0">
                    <a:pos x="T6" y="T7"/>
                  </a:cxn>
                  <a:cxn ang="0">
                    <a:pos x="T8" y="T9"/>
                  </a:cxn>
                </a:cxnLst>
                <a:rect l="0" t="0" r="r" b="b"/>
                <a:pathLst>
                  <a:path w="416" h="207">
                    <a:moveTo>
                      <a:pt x="0" y="207"/>
                    </a:moveTo>
                    <a:lnTo>
                      <a:pt x="208" y="0"/>
                    </a:lnTo>
                    <a:lnTo>
                      <a:pt x="311" y="0"/>
                    </a:lnTo>
                    <a:lnTo>
                      <a:pt x="415" y="104"/>
                    </a:lnTo>
                    <a:lnTo>
                      <a:pt x="416" y="104"/>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47" name="Freeform 183"/>
              <p:cNvSpPr>
                <a:spLocks/>
              </p:cNvSpPr>
              <p:nvPr/>
            </p:nvSpPr>
            <p:spPr bwMode="auto">
              <a:xfrm>
                <a:off x="3791" y="1608"/>
                <a:ext cx="59" cy="59"/>
              </a:xfrm>
              <a:custGeom>
                <a:avLst/>
                <a:gdLst>
                  <a:gd name="T0" fmla="*/ 415 w 416"/>
                  <a:gd name="T1" fmla="*/ 0 h 415"/>
                  <a:gd name="T2" fmla="*/ 105 w 416"/>
                  <a:gd name="T3" fmla="*/ 0 h 415"/>
                  <a:gd name="T4" fmla="*/ 0 w 416"/>
                  <a:gd name="T5" fmla="*/ 104 h 415"/>
                  <a:gd name="T6" fmla="*/ 0 w 416"/>
                  <a:gd name="T7" fmla="*/ 311 h 415"/>
                  <a:gd name="T8" fmla="*/ 105 w 416"/>
                  <a:gd name="T9" fmla="*/ 415 h 415"/>
                  <a:gd name="T10" fmla="*/ 415 w 416"/>
                  <a:gd name="T11" fmla="*/ 415 h 415"/>
                  <a:gd name="T12" fmla="*/ 416 w 416"/>
                  <a:gd name="T13" fmla="*/ 415 h 415"/>
                </a:gdLst>
                <a:ahLst/>
                <a:cxnLst>
                  <a:cxn ang="0">
                    <a:pos x="T0" y="T1"/>
                  </a:cxn>
                  <a:cxn ang="0">
                    <a:pos x="T2" y="T3"/>
                  </a:cxn>
                  <a:cxn ang="0">
                    <a:pos x="T4" y="T5"/>
                  </a:cxn>
                  <a:cxn ang="0">
                    <a:pos x="T6" y="T7"/>
                  </a:cxn>
                  <a:cxn ang="0">
                    <a:pos x="T8" y="T9"/>
                  </a:cxn>
                  <a:cxn ang="0">
                    <a:pos x="T10" y="T11"/>
                  </a:cxn>
                  <a:cxn ang="0">
                    <a:pos x="T12" y="T13"/>
                  </a:cxn>
                </a:cxnLst>
                <a:rect l="0" t="0" r="r" b="b"/>
                <a:pathLst>
                  <a:path w="416" h="415">
                    <a:moveTo>
                      <a:pt x="415" y="0"/>
                    </a:moveTo>
                    <a:lnTo>
                      <a:pt x="105" y="0"/>
                    </a:lnTo>
                    <a:lnTo>
                      <a:pt x="0" y="104"/>
                    </a:lnTo>
                    <a:lnTo>
                      <a:pt x="0" y="311"/>
                    </a:lnTo>
                    <a:lnTo>
                      <a:pt x="105" y="415"/>
                    </a:lnTo>
                    <a:lnTo>
                      <a:pt x="415" y="415"/>
                    </a:lnTo>
                    <a:lnTo>
                      <a:pt x="416" y="415"/>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48" name="Freeform 184"/>
              <p:cNvSpPr>
                <a:spLocks/>
              </p:cNvSpPr>
              <p:nvPr/>
            </p:nvSpPr>
            <p:spPr bwMode="auto">
              <a:xfrm>
                <a:off x="3880" y="1578"/>
                <a:ext cx="15" cy="89"/>
              </a:xfrm>
              <a:custGeom>
                <a:avLst/>
                <a:gdLst>
                  <a:gd name="T0" fmla="*/ 0 w 105"/>
                  <a:gd name="T1" fmla="*/ 0 h 622"/>
                  <a:gd name="T2" fmla="*/ 0 w 105"/>
                  <a:gd name="T3" fmla="*/ 518 h 622"/>
                  <a:gd name="T4" fmla="*/ 104 w 105"/>
                  <a:gd name="T5" fmla="*/ 622 h 622"/>
                  <a:gd name="T6" fmla="*/ 105 w 105"/>
                  <a:gd name="T7" fmla="*/ 622 h 622"/>
                </a:gdLst>
                <a:ahLst/>
                <a:cxnLst>
                  <a:cxn ang="0">
                    <a:pos x="T0" y="T1"/>
                  </a:cxn>
                  <a:cxn ang="0">
                    <a:pos x="T2" y="T3"/>
                  </a:cxn>
                  <a:cxn ang="0">
                    <a:pos x="T4" y="T5"/>
                  </a:cxn>
                  <a:cxn ang="0">
                    <a:pos x="T6" y="T7"/>
                  </a:cxn>
                </a:cxnLst>
                <a:rect l="0" t="0" r="r" b="b"/>
                <a:pathLst>
                  <a:path w="105" h="622">
                    <a:moveTo>
                      <a:pt x="0" y="0"/>
                    </a:moveTo>
                    <a:lnTo>
                      <a:pt x="0" y="518"/>
                    </a:lnTo>
                    <a:lnTo>
                      <a:pt x="104" y="622"/>
                    </a:lnTo>
                    <a:lnTo>
                      <a:pt x="105" y="622"/>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49" name="Freeform 185"/>
              <p:cNvSpPr>
                <a:spLocks/>
              </p:cNvSpPr>
              <p:nvPr/>
            </p:nvSpPr>
            <p:spPr bwMode="auto">
              <a:xfrm>
                <a:off x="3924" y="1608"/>
                <a:ext cx="59" cy="59"/>
              </a:xfrm>
              <a:custGeom>
                <a:avLst/>
                <a:gdLst>
                  <a:gd name="T0" fmla="*/ 0 w 413"/>
                  <a:gd name="T1" fmla="*/ 207 h 415"/>
                  <a:gd name="T2" fmla="*/ 310 w 413"/>
                  <a:gd name="T3" fmla="*/ 207 h 415"/>
                  <a:gd name="T4" fmla="*/ 413 w 413"/>
                  <a:gd name="T5" fmla="*/ 104 h 415"/>
                  <a:gd name="T6" fmla="*/ 310 w 413"/>
                  <a:gd name="T7" fmla="*/ 0 h 415"/>
                  <a:gd name="T8" fmla="*/ 104 w 413"/>
                  <a:gd name="T9" fmla="*/ 0 h 415"/>
                  <a:gd name="T10" fmla="*/ 0 w 413"/>
                  <a:gd name="T11" fmla="*/ 104 h 415"/>
                  <a:gd name="T12" fmla="*/ 0 w 413"/>
                  <a:gd name="T13" fmla="*/ 311 h 415"/>
                  <a:gd name="T14" fmla="*/ 104 w 413"/>
                  <a:gd name="T15" fmla="*/ 415 h 415"/>
                  <a:gd name="T16" fmla="*/ 310 w 413"/>
                  <a:gd name="T17" fmla="*/ 415 h 415"/>
                  <a:gd name="T18" fmla="*/ 311 w 413"/>
                  <a:gd name="T19" fmla="*/ 41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 h="415">
                    <a:moveTo>
                      <a:pt x="0" y="207"/>
                    </a:moveTo>
                    <a:lnTo>
                      <a:pt x="310" y="207"/>
                    </a:lnTo>
                    <a:lnTo>
                      <a:pt x="413" y="104"/>
                    </a:lnTo>
                    <a:lnTo>
                      <a:pt x="310" y="0"/>
                    </a:lnTo>
                    <a:lnTo>
                      <a:pt x="104" y="0"/>
                    </a:lnTo>
                    <a:lnTo>
                      <a:pt x="0" y="104"/>
                    </a:lnTo>
                    <a:lnTo>
                      <a:pt x="0" y="311"/>
                    </a:lnTo>
                    <a:lnTo>
                      <a:pt x="104" y="415"/>
                    </a:lnTo>
                    <a:lnTo>
                      <a:pt x="310" y="415"/>
                    </a:lnTo>
                    <a:lnTo>
                      <a:pt x="311" y="415"/>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50" name="Freeform 186"/>
              <p:cNvSpPr>
                <a:spLocks/>
              </p:cNvSpPr>
              <p:nvPr/>
            </p:nvSpPr>
            <p:spPr bwMode="auto">
              <a:xfrm>
                <a:off x="1791" y="1550"/>
                <a:ext cx="2182" cy="1441"/>
              </a:xfrm>
              <a:custGeom>
                <a:avLst/>
                <a:gdLst>
                  <a:gd name="T0" fmla="*/ 15271 w 15271"/>
                  <a:gd name="T1" fmla="*/ 10086 h 10086"/>
                  <a:gd name="T2" fmla="*/ 15183 w 15271"/>
                  <a:gd name="T3" fmla="*/ 8757 h 10086"/>
                  <a:gd name="T4" fmla="*/ 14922 w 15271"/>
                  <a:gd name="T5" fmla="*/ 7453 h 10086"/>
                  <a:gd name="T6" fmla="*/ 14491 w 15271"/>
                  <a:gd name="T7" fmla="*/ 6194 h 10086"/>
                  <a:gd name="T8" fmla="*/ 13898 w 15271"/>
                  <a:gd name="T9" fmla="*/ 5004 h 10086"/>
                  <a:gd name="T10" fmla="*/ 13155 w 15271"/>
                  <a:gd name="T11" fmla="*/ 3901 h 10086"/>
                  <a:gd name="T12" fmla="*/ 12272 w 15271"/>
                  <a:gd name="T13" fmla="*/ 2906 h 10086"/>
                  <a:gd name="T14" fmla="*/ 11266 w 15271"/>
                  <a:gd name="T15" fmla="*/ 2036 h 10086"/>
                  <a:gd name="T16" fmla="*/ 10155 w 15271"/>
                  <a:gd name="T17" fmla="*/ 1306 h 10086"/>
                  <a:gd name="T18" fmla="*/ 8957 w 15271"/>
                  <a:gd name="T19" fmla="*/ 729 h 10086"/>
                  <a:gd name="T20" fmla="*/ 7694 w 15271"/>
                  <a:gd name="T21" fmla="*/ 314 h 10086"/>
                  <a:gd name="T22" fmla="*/ 6386 w 15271"/>
                  <a:gd name="T23" fmla="*/ 70 h 10086"/>
                  <a:gd name="T24" fmla="*/ 5059 w 15271"/>
                  <a:gd name="T25" fmla="*/ 0 h 10086"/>
                  <a:gd name="T26" fmla="*/ 3733 w 15271"/>
                  <a:gd name="T27" fmla="*/ 104 h 10086"/>
                  <a:gd name="T28" fmla="*/ 2434 w 15271"/>
                  <a:gd name="T29" fmla="*/ 384 h 10086"/>
                  <a:gd name="T30" fmla="*/ 1182 w 15271"/>
                  <a:gd name="T31" fmla="*/ 832 h 10086"/>
                  <a:gd name="T32" fmla="*/ 0 w 15271"/>
                  <a:gd name="T33" fmla="*/ 1440 h 10086"/>
                  <a:gd name="T34" fmla="*/ 1 w 15271"/>
                  <a:gd name="T35" fmla="*/ 1440 h 10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71" h="10086">
                    <a:moveTo>
                      <a:pt x="15271" y="10086"/>
                    </a:moveTo>
                    <a:lnTo>
                      <a:pt x="15183" y="8757"/>
                    </a:lnTo>
                    <a:lnTo>
                      <a:pt x="14922" y="7453"/>
                    </a:lnTo>
                    <a:lnTo>
                      <a:pt x="14491" y="6194"/>
                    </a:lnTo>
                    <a:lnTo>
                      <a:pt x="13898" y="5004"/>
                    </a:lnTo>
                    <a:lnTo>
                      <a:pt x="13155" y="3901"/>
                    </a:lnTo>
                    <a:lnTo>
                      <a:pt x="12272" y="2906"/>
                    </a:lnTo>
                    <a:lnTo>
                      <a:pt x="11266" y="2036"/>
                    </a:lnTo>
                    <a:lnTo>
                      <a:pt x="10155" y="1306"/>
                    </a:lnTo>
                    <a:lnTo>
                      <a:pt x="8957" y="729"/>
                    </a:lnTo>
                    <a:lnTo>
                      <a:pt x="7694" y="314"/>
                    </a:lnTo>
                    <a:lnTo>
                      <a:pt x="6386" y="70"/>
                    </a:lnTo>
                    <a:lnTo>
                      <a:pt x="5059" y="0"/>
                    </a:lnTo>
                    <a:lnTo>
                      <a:pt x="3733" y="104"/>
                    </a:lnTo>
                    <a:lnTo>
                      <a:pt x="2434" y="384"/>
                    </a:lnTo>
                    <a:lnTo>
                      <a:pt x="1182" y="832"/>
                    </a:lnTo>
                    <a:lnTo>
                      <a:pt x="0" y="1440"/>
                    </a:lnTo>
                    <a:lnTo>
                      <a:pt x="1" y="1440"/>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51" name="Freeform 187"/>
              <p:cNvSpPr>
                <a:spLocks/>
              </p:cNvSpPr>
              <p:nvPr/>
            </p:nvSpPr>
            <p:spPr bwMode="auto">
              <a:xfrm>
                <a:off x="3399" y="1719"/>
                <a:ext cx="138" cy="121"/>
              </a:xfrm>
              <a:custGeom>
                <a:avLst/>
                <a:gdLst>
                  <a:gd name="T0" fmla="*/ 0 w 961"/>
                  <a:gd name="T1" fmla="*/ 847 h 847"/>
                  <a:gd name="T2" fmla="*/ 960 w 961"/>
                  <a:gd name="T3" fmla="*/ 0 h 847"/>
                  <a:gd name="T4" fmla="*/ 961 w 961"/>
                  <a:gd name="T5" fmla="*/ 0 h 847"/>
                </a:gdLst>
                <a:ahLst/>
                <a:cxnLst>
                  <a:cxn ang="0">
                    <a:pos x="T0" y="T1"/>
                  </a:cxn>
                  <a:cxn ang="0">
                    <a:pos x="T2" y="T3"/>
                  </a:cxn>
                  <a:cxn ang="0">
                    <a:pos x="T4" y="T5"/>
                  </a:cxn>
                </a:cxnLst>
                <a:rect l="0" t="0" r="r" b="b"/>
                <a:pathLst>
                  <a:path w="961" h="847">
                    <a:moveTo>
                      <a:pt x="0" y="847"/>
                    </a:moveTo>
                    <a:lnTo>
                      <a:pt x="960" y="0"/>
                    </a:lnTo>
                    <a:lnTo>
                      <a:pt x="961" y="0"/>
                    </a:lnTo>
                  </a:path>
                </a:pathLst>
              </a:custGeom>
              <a:noFill/>
              <a:ln w="0">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52" name="Freeform 188"/>
              <p:cNvSpPr>
                <a:spLocks/>
              </p:cNvSpPr>
              <p:nvPr/>
            </p:nvSpPr>
            <p:spPr bwMode="auto">
              <a:xfrm>
                <a:off x="615" y="3862"/>
                <a:ext cx="30" cy="89"/>
              </a:xfrm>
              <a:custGeom>
                <a:avLst/>
                <a:gdLst>
                  <a:gd name="T0" fmla="*/ 209 w 210"/>
                  <a:gd name="T1" fmla="*/ 0 h 625"/>
                  <a:gd name="T2" fmla="*/ 0 w 210"/>
                  <a:gd name="T3" fmla="*/ 208 h 625"/>
                  <a:gd name="T4" fmla="*/ 0 w 210"/>
                  <a:gd name="T5" fmla="*/ 417 h 625"/>
                  <a:gd name="T6" fmla="*/ 209 w 210"/>
                  <a:gd name="T7" fmla="*/ 625 h 625"/>
                  <a:gd name="T8" fmla="*/ 210 w 210"/>
                  <a:gd name="T9" fmla="*/ 625 h 625"/>
                </a:gdLst>
                <a:ahLst/>
                <a:cxnLst>
                  <a:cxn ang="0">
                    <a:pos x="T0" y="T1"/>
                  </a:cxn>
                  <a:cxn ang="0">
                    <a:pos x="T2" y="T3"/>
                  </a:cxn>
                  <a:cxn ang="0">
                    <a:pos x="T4" y="T5"/>
                  </a:cxn>
                  <a:cxn ang="0">
                    <a:pos x="T6" y="T7"/>
                  </a:cxn>
                  <a:cxn ang="0">
                    <a:pos x="T8" y="T9"/>
                  </a:cxn>
                </a:cxnLst>
                <a:rect l="0" t="0" r="r" b="b"/>
                <a:pathLst>
                  <a:path w="210" h="625">
                    <a:moveTo>
                      <a:pt x="209" y="0"/>
                    </a:moveTo>
                    <a:lnTo>
                      <a:pt x="0" y="208"/>
                    </a:lnTo>
                    <a:lnTo>
                      <a:pt x="0" y="417"/>
                    </a:lnTo>
                    <a:lnTo>
                      <a:pt x="209" y="625"/>
                    </a:lnTo>
                    <a:lnTo>
                      <a:pt x="210" y="625"/>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53" name="Freeform 189"/>
              <p:cNvSpPr>
                <a:spLocks/>
              </p:cNvSpPr>
              <p:nvPr/>
            </p:nvSpPr>
            <p:spPr bwMode="auto">
              <a:xfrm>
                <a:off x="674" y="3891"/>
                <a:ext cx="60" cy="60"/>
              </a:xfrm>
              <a:custGeom>
                <a:avLst/>
                <a:gdLst>
                  <a:gd name="T0" fmla="*/ 0 w 417"/>
                  <a:gd name="T1" fmla="*/ 209 h 417"/>
                  <a:gd name="T2" fmla="*/ 313 w 417"/>
                  <a:gd name="T3" fmla="*/ 209 h 417"/>
                  <a:gd name="T4" fmla="*/ 417 w 417"/>
                  <a:gd name="T5" fmla="*/ 104 h 417"/>
                  <a:gd name="T6" fmla="*/ 313 w 417"/>
                  <a:gd name="T7" fmla="*/ 0 h 417"/>
                  <a:gd name="T8" fmla="*/ 104 w 417"/>
                  <a:gd name="T9" fmla="*/ 0 h 417"/>
                  <a:gd name="T10" fmla="*/ 0 w 417"/>
                  <a:gd name="T11" fmla="*/ 104 h 417"/>
                  <a:gd name="T12" fmla="*/ 0 w 417"/>
                  <a:gd name="T13" fmla="*/ 313 h 417"/>
                  <a:gd name="T14" fmla="*/ 104 w 417"/>
                  <a:gd name="T15" fmla="*/ 417 h 417"/>
                  <a:gd name="T16" fmla="*/ 313 w 417"/>
                  <a:gd name="T17" fmla="*/ 417 h 417"/>
                  <a:gd name="T18" fmla="*/ 314 w 417"/>
                  <a:gd name="T1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7">
                    <a:moveTo>
                      <a:pt x="0" y="209"/>
                    </a:moveTo>
                    <a:lnTo>
                      <a:pt x="313" y="209"/>
                    </a:lnTo>
                    <a:lnTo>
                      <a:pt x="417" y="104"/>
                    </a:lnTo>
                    <a:lnTo>
                      <a:pt x="313" y="0"/>
                    </a:lnTo>
                    <a:lnTo>
                      <a:pt x="104" y="0"/>
                    </a:lnTo>
                    <a:lnTo>
                      <a:pt x="0" y="104"/>
                    </a:lnTo>
                    <a:lnTo>
                      <a:pt x="0" y="313"/>
                    </a:lnTo>
                    <a:lnTo>
                      <a:pt x="104" y="417"/>
                    </a:lnTo>
                    <a:lnTo>
                      <a:pt x="313" y="417"/>
                    </a:lnTo>
                    <a:lnTo>
                      <a:pt x="314" y="417"/>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54" name="Freeform 190"/>
              <p:cNvSpPr>
                <a:spLocks/>
              </p:cNvSpPr>
              <p:nvPr/>
            </p:nvSpPr>
            <p:spPr bwMode="auto">
              <a:xfrm>
                <a:off x="764" y="3862"/>
                <a:ext cx="15" cy="89"/>
              </a:xfrm>
              <a:custGeom>
                <a:avLst/>
                <a:gdLst>
                  <a:gd name="T0" fmla="*/ 0 w 106"/>
                  <a:gd name="T1" fmla="*/ 104 h 625"/>
                  <a:gd name="T2" fmla="*/ 105 w 106"/>
                  <a:gd name="T3" fmla="*/ 0 h 625"/>
                  <a:gd name="T4" fmla="*/ 105 w 106"/>
                  <a:gd name="T5" fmla="*/ 625 h 625"/>
                  <a:gd name="T6" fmla="*/ 106 w 106"/>
                  <a:gd name="T7" fmla="*/ 625 h 625"/>
                </a:gdLst>
                <a:ahLst/>
                <a:cxnLst>
                  <a:cxn ang="0">
                    <a:pos x="T0" y="T1"/>
                  </a:cxn>
                  <a:cxn ang="0">
                    <a:pos x="T2" y="T3"/>
                  </a:cxn>
                  <a:cxn ang="0">
                    <a:pos x="T4" y="T5"/>
                  </a:cxn>
                  <a:cxn ang="0">
                    <a:pos x="T6" y="T7"/>
                  </a:cxn>
                </a:cxnLst>
                <a:rect l="0" t="0" r="r" b="b"/>
                <a:pathLst>
                  <a:path w="106" h="625">
                    <a:moveTo>
                      <a:pt x="0" y="104"/>
                    </a:moveTo>
                    <a:lnTo>
                      <a:pt x="105" y="0"/>
                    </a:lnTo>
                    <a:lnTo>
                      <a:pt x="105" y="625"/>
                    </a:lnTo>
                    <a:lnTo>
                      <a:pt x="106" y="625"/>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55" name="Freeform 191"/>
              <p:cNvSpPr>
                <a:spLocks/>
              </p:cNvSpPr>
              <p:nvPr/>
            </p:nvSpPr>
            <p:spPr bwMode="auto">
              <a:xfrm>
                <a:off x="764" y="3951"/>
                <a:ext cx="30" cy="0"/>
              </a:xfrm>
              <a:custGeom>
                <a:avLst/>
                <a:gdLst>
                  <a:gd name="T0" fmla="*/ 0 w 209"/>
                  <a:gd name="T1" fmla="*/ 208 w 209"/>
                  <a:gd name="T2" fmla="*/ 209 w 209"/>
                </a:gdLst>
                <a:ahLst/>
                <a:cxnLst>
                  <a:cxn ang="0">
                    <a:pos x="T0" y="0"/>
                  </a:cxn>
                  <a:cxn ang="0">
                    <a:pos x="T1" y="0"/>
                  </a:cxn>
                  <a:cxn ang="0">
                    <a:pos x="T2" y="0"/>
                  </a:cxn>
                </a:cxnLst>
                <a:rect l="0" t="0" r="r" b="b"/>
                <a:pathLst>
                  <a:path w="209">
                    <a:moveTo>
                      <a:pt x="0" y="0"/>
                    </a:moveTo>
                    <a:lnTo>
                      <a:pt x="208" y="0"/>
                    </a:lnTo>
                    <a:lnTo>
                      <a:pt x="209"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56" name="Freeform 192"/>
              <p:cNvSpPr>
                <a:spLocks/>
              </p:cNvSpPr>
              <p:nvPr/>
            </p:nvSpPr>
            <p:spPr bwMode="auto">
              <a:xfrm>
                <a:off x="823" y="3862"/>
                <a:ext cx="15" cy="29"/>
              </a:xfrm>
              <a:custGeom>
                <a:avLst/>
                <a:gdLst>
                  <a:gd name="T0" fmla="*/ 0 w 106"/>
                  <a:gd name="T1" fmla="*/ 208 h 208"/>
                  <a:gd name="T2" fmla="*/ 105 w 106"/>
                  <a:gd name="T3" fmla="*/ 0 h 208"/>
                  <a:gd name="T4" fmla="*/ 106 w 106"/>
                  <a:gd name="T5" fmla="*/ 0 h 208"/>
                </a:gdLst>
                <a:ahLst/>
                <a:cxnLst>
                  <a:cxn ang="0">
                    <a:pos x="T0" y="T1"/>
                  </a:cxn>
                  <a:cxn ang="0">
                    <a:pos x="T2" y="T3"/>
                  </a:cxn>
                  <a:cxn ang="0">
                    <a:pos x="T4" y="T5"/>
                  </a:cxn>
                </a:cxnLst>
                <a:rect l="0" t="0" r="r" b="b"/>
                <a:pathLst>
                  <a:path w="106" h="208">
                    <a:moveTo>
                      <a:pt x="0" y="208"/>
                    </a:moveTo>
                    <a:lnTo>
                      <a:pt x="105" y="0"/>
                    </a:lnTo>
                    <a:lnTo>
                      <a:pt x="106"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57" name="Freeform 193"/>
              <p:cNvSpPr>
                <a:spLocks/>
              </p:cNvSpPr>
              <p:nvPr/>
            </p:nvSpPr>
            <p:spPr bwMode="auto">
              <a:xfrm>
                <a:off x="868" y="3862"/>
                <a:ext cx="30" cy="89"/>
              </a:xfrm>
              <a:custGeom>
                <a:avLst/>
                <a:gdLst>
                  <a:gd name="T0" fmla="*/ 0 w 209"/>
                  <a:gd name="T1" fmla="*/ 0 h 625"/>
                  <a:gd name="T2" fmla="*/ 209 w 209"/>
                  <a:gd name="T3" fmla="*/ 208 h 625"/>
                  <a:gd name="T4" fmla="*/ 209 w 209"/>
                  <a:gd name="T5" fmla="*/ 417 h 625"/>
                  <a:gd name="T6" fmla="*/ 0 w 209"/>
                  <a:gd name="T7" fmla="*/ 625 h 625"/>
                  <a:gd name="T8" fmla="*/ 1 w 209"/>
                  <a:gd name="T9" fmla="*/ 625 h 625"/>
                </a:gdLst>
                <a:ahLst/>
                <a:cxnLst>
                  <a:cxn ang="0">
                    <a:pos x="T0" y="T1"/>
                  </a:cxn>
                  <a:cxn ang="0">
                    <a:pos x="T2" y="T3"/>
                  </a:cxn>
                  <a:cxn ang="0">
                    <a:pos x="T4" y="T5"/>
                  </a:cxn>
                  <a:cxn ang="0">
                    <a:pos x="T6" y="T7"/>
                  </a:cxn>
                  <a:cxn ang="0">
                    <a:pos x="T8" y="T9"/>
                  </a:cxn>
                </a:cxnLst>
                <a:rect l="0" t="0" r="r" b="b"/>
                <a:pathLst>
                  <a:path w="209" h="625">
                    <a:moveTo>
                      <a:pt x="0" y="0"/>
                    </a:moveTo>
                    <a:lnTo>
                      <a:pt x="209" y="208"/>
                    </a:lnTo>
                    <a:lnTo>
                      <a:pt x="209" y="417"/>
                    </a:lnTo>
                    <a:lnTo>
                      <a:pt x="0" y="625"/>
                    </a:lnTo>
                    <a:lnTo>
                      <a:pt x="1" y="625"/>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58" name="Freeform 194"/>
              <p:cNvSpPr>
                <a:spLocks/>
              </p:cNvSpPr>
              <p:nvPr/>
            </p:nvSpPr>
            <p:spPr bwMode="auto">
              <a:xfrm>
                <a:off x="1017" y="3891"/>
                <a:ext cx="59" cy="0"/>
              </a:xfrm>
              <a:custGeom>
                <a:avLst/>
                <a:gdLst>
                  <a:gd name="T0" fmla="*/ 0 w 418"/>
                  <a:gd name="T1" fmla="*/ 417 w 418"/>
                  <a:gd name="T2" fmla="*/ 418 w 418"/>
                </a:gdLst>
                <a:ahLst/>
                <a:cxnLst>
                  <a:cxn ang="0">
                    <a:pos x="T0" y="0"/>
                  </a:cxn>
                  <a:cxn ang="0">
                    <a:pos x="T1" y="0"/>
                  </a:cxn>
                  <a:cxn ang="0">
                    <a:pos x="T2" y="0"/>
                  </a:cxn>
                </a:cxnLst>
                <a:rect l="0" t="0" r="r" b="b"/>
                <a:pathLst>
                  <a:path w="418">
                    <a:moveTo>
                      <a:pt x="0" y="0"/>
                    </a:moveTo>
                    <a:lnTo>
                      <a:pt x="417" y="0"/>
                    </a:lnTo>
                    <a:lnTo>
                      <a:pt x="418"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59" name="Freeform 195"/>
              <p:cNvSpPr>
                <a:spLocks/>
              </p:cNvSpPr>
              <p:nvPr/>
            </p:nvSpPr>
            <p:spPr bwMode="auto">
              <a:xfrm>
                <a:off x="1017" y="3921"/>
                <a:ext cx="59" cy="0"/>
              </a:xfrm>
              <a:custGeom>
                <a:avLst/>
                <a:gdLst>
                  <a:gd name="T0" fmla="*/ 417 w 417"/>
                  <a:gd name="T1" fmla="*/ 0 w 417"/>
                  <a:gd name="T2" fmla="*/ 1 w 417"/>
                </a:gdLst>
                <a:ahLst/>
                <a:cxnLst>
                  <a:cxn ang="0">
                    <a:pos x="T0" y="0"/>
                  </a:cxn>
                  <a:cxn ang="0">
                    <a:pos x="T1" y="0"/>
                  </a:cxn>
                  <a:cxn ang="0">
                    <a:pos x="T2" y="0"/>
                  </a:cxn>
                </a:cxnLst>
                <a:rect l="0" t="0" r="r" b="b"/>
                <a:pathLst>
                  <a:path w="417">
                    <a:moveTo>
                      <a:pt x="417" y="0"/>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60" name="Freeform 196"/>
              <p:cNvSpPr>
                <a:spLocks/>
              </p:cNvSpPr>
              <p:nvPr/>
            </p:nvSpPr>
            <p:spPr bwMode="auto">
              <a:xfrm>
                <a:off x="1106" y="3891"/>
                <a:ext cx="60" cy="60"/>
              </a:xfrm>
              <a:custGeom>
                <a:avLst/>
                <a:gdLst>
                  <a:gd name="T0" fmla="*/ 416 w 417"/>
                  <a:gd name="T1" fmla="*/ 0 h 417"/>
                  <a:gd name="T2" fmla="*/ 104 w 417"/>
                  <a:gd name="T3" fmla="*/ 0 h 417"/>
                  <a:gd name="T4" fmla="*/ 0 w 417"/>
                  <a:gd name="T5" fmla="*/ 104 h 417"/>
                  <a:gd name="T6" fmla="*/ 0 w 417"/>
                  <a:gd name="T7" fmla="*/ 313 h 417"/>
                  <a:gd name="T8" fmla="*/ 104 w 417"/>
                  <a:gd name="T9" fmla="*/ 417 h 417"/>
                  <a:gd name="T10" fmla="*/ 416 w 417"/>
                  <a:gd name="T11" fmla="*/ 417 h 417"/>
                  <a:gd name="T12" fmla="*/ 417 w 417"/>
                  <a:gd name="T13" fmla="*/ 417 h 417"/>
                </a:gdLst>
                <a:ahLst/>
                <a:cxnLst>
                  <a:cxn ang="0">
                    <a:pos x="T0" y="T1"/>
                  </a:cxn>
                  <a:cxn ang="0">
                    <a:pos x="T2" y="T3"/>
                  </a:cxn>
                  <a:cxn ang="0">
                    <a:pos x="T4" y="T5"/>
                  </a:cxn>
                  <a:cxn ang="0">
                    <a:pos x="T6" y="T7"/>
                  </a:cxn>
                  <a:cxn ang="0">
                    <a:pos x="T8" y="T9"/>
                  </a:cxn>
                  <a:cxn ang="0">
                    <a:pos x="T10" y="T11"/>
                  </a:cxn>
                  <a:cxn ang="0">
                    <a:pos x="T12" y="T13"/>
                  </a:cxn>
                </a:cxnLst>
                <a:rect l="0" t="0" r="r" b="b"/>
                <a:pathLst>
                  <a:path w="417" h="417">
                    <a:moveTo>
                      <a:pt x="416" y="0"/>
                    </a:moveTo>
                    <a:lnTo>
                      <a:pt x="104" y="0"/>
                    </a:lnTo>
                    <a:lnTo>
                      <a:pt x="0" y="104"/>
                    </a:lnTo>
                    <a:lnTo>
                      <a:pt x="0" y="313"/>
                    </a:lnTo>
                    <a:lnTo>
                      <a:pt x="104" y="417"/>
                    </a:lnTo>
                    <a:lnTo>
                      <a:pt x="416" y="417"/>
                    </a:lnTo>
                    <a:lnTo>
                      <a:pt x="417" y="417"/>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61" name="Freeform 197"/>
              <p:cNvSpPr>
                <a:spLocks/>
              </p:cNvSpPr>
              <p:nvPr/>
            </p:nvSpPr>
            <p:spPr bwMode="auto">
              <a:xfrm>
                <a:off x="1195" y="3891"/>
                <a:ext cx="60" cy="60"/>
              </a:xfrm>
              <a:custGeom>
                <a:avLst/>
                <a:gdLst>
                  <a:gd name="T0" fmla="*/ 312 w 417"/>
                  <a:gd name="T1" fmla="*/ 417 h 417"/>
                  <a:gd name="T2" fmla="*/ 105 w 417"/>
                  <a:gd name="T3" fmla="*/ 417 h 417"/>
                  <a:gd name="T4" fmla="*/ 0 w 417"/>
                  <a:gd name="T5" fmla="*/ 313 h 417"/>
                  <a:gd name="T6" fmla="*/ 0 w 417"/>
                  <a:gd name="T7" fmla="*/ 104 h 417"/>
                  <a:gd name="T8" fmla="*/ 105 w 417"/>
                  <a:gd name="T9" fmla="*/ 0 h 417"/>
                  <a:gd name="T10" fmla="*/ 312 w 417"/>
                  <a:gd name="T11" fmla="*/ 0 h 417"/>
                  <a:gd name="T12" fmla="*/ 417 w 417"/>
                  <a:gd name="T13" fmla="*/ 104 h 417"/>
                  <a:gd name="T14" fmla="*/ 417 w 417"/>
                  <a:gd name="T15" fmla="*/ 313 h 417"/>
                  <a:gd name="T16" fmla="*/ 312 w 417"/>
                  <a:gd name="T17" fmla="*/ 417 h 417"/>
                  <a:gd name="T18" fmla="*/ 313 w 417"/>
                  <a:gd name="T1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7">
                    <a:moveTo>
                      <a:pt x="312" y="417"/>
                    </a:moveTo>
                    <a:lnTo>
                      <a:pt x="105" y="417"/>
                    </a:lnTo>
                    <a:lnTo>
                      <a:pt x="0" y="313"/>
                    </a:lnTo>
                    <a:lnTo>
                      <a:pt x="0" y="104"/>
                    </a:lnTo>
                    <a:lnTo>
                      <a:pt x="105" y="0"/>
                    </a:lnTo>
                    <a:lnTo>
                      <a:pt x="312" y="0"/>
                    </a:lnTo>
                    <a:lnTo>
                      <a:pt x="417" y="104"/>
                    </a:lnTo>
                    <a:lnTo>
                      <a:pt x="417" y="313"/>
                    </a:lnTo>
                    <a:lnTo>
                      <a:pt x="312" y="417"/>
                    </a:lnTo>
                    <a:lnTo>
                      <a:pt x="313" y="417"/>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62" name="Freeform 198"/>
              <p:cNvSpPr>
                <a:spLocks/>
              </p:cNvSpPr>
              <p:nvPr/>
            </p:nvSpPr>
            <p:spPr bwMode="auto">
              <a:xfrm>
                <a:off x="1284" y="3891"/>
                <a:ext cx="60" cy="60"/>
              </a:xfrm>
              <a:custGeom>
                <a:avLst/>
                <a:gdLst>
                  <a:gd name="T0" fmla="*/ 0 w 418"/>
                  <a:gd name="T1" fmla="*/ 417 h 417"/>
                  <a:gd name="T2" fmla="*/ 314 w 418"/>
                  <a:gd name="T3" fmla="*/ 417 h 417"/>
                  <a:gd name="T4" fmla="*/ 417 w 418"/>
                  <a:gd name="T5" fmla="*/ 313 h 417"/>
                  <a:gd name="T6" fmla="*/ 314 w 418"/>
                  <a:gd name="T7" fmla="*/ 209 h 417"/>
                  <a:gd name="T8" fmla="*/ 105 w 418"/>
                  <a:gd name="T9" fmla="*/ 209 h 417"/>
                  <a:gd name="T10" fmla="*/ 0 w 418"/>
                  <a:gd name="T11" fmla="*/ 104 h 417"/>
                  <a:gd name="T12" fmla="*/ 105 w 418"/>
                  <a:gd name="T13" fmla="*/ 0 h 417"/>
                  <a:gd name="T14" fmla="*/ 417 w 418"/>
                  <a:gd name="T15" fmla="*/ 0 h 417"/>
                  <a:gd name="T16" fmla="*/ 418 w 41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417">
                    <a:moveTo>
                      <a:pt x="0" y="417"/>
                    </a:moveTo>
                    <a:lnTo>
                      <a:pt x="314" y="417"/>
                    </a:lnTo>
                    <a:lnTo>
                      <a:pt x="417" y="313"/>
                    </a:lnTo>
                    <a:lnTo>
                      <a:pt x="314" y="209"/>
                    </a:lnTo>
                    <a:lnTo>
                      <a:pt x="105" y="209"/>
                    </a:lnTo>
                    <a:lnTo>
                      <a:pt x="0" y="104"/>
                    </a:lnTo>
                    <a:lnTo>
                      <a:pt x="105" y="0"/>
                    </a:lnTo>
                    <a:lnTo>
                      <a:pt x="417" y="0"/>
                    </a:lnTo>
                    <a:lnTo>
                      <a:pt x="418"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63" name="Freeform 199"/>
              <p:cNvSpPr>
                <a:spLocks/>
              </p:cNvSpPr>
              <p:nvPr/>
            </p:nvSpPr>
            <p:spPr bwMode="auto">
              <a:xfrm>
                <a:off x="1463" y="3862"/>
                <a:ext cx="30" cy="89"/>
              </a:xfrm>
              <a:custGeom>
                <a:avLst/>
                <a:gdLst>
                  <a:gd name="T0" fmla="*/ 209 w 210"/>
                  <a:gd name="T1" fmla="*/ 0 h 625"/>
                  <a:gd name="T2" fmla="*/ 0 w 210"/>
                  <a:gd name="T3" fmla="*/ 208 h 625"/>
                  <a:gd name="T4" fmla="*/ 0 w 210"/>
                  <a:gd name="T5" fmla="*/ 417 h 625"/>
                  <a:gd name="T6" fmla="*/ 209 w 210"/>
                  <a:gd name="T7" fmla="*/ 625 h 625"/>
                  <a:gd name="T8" fmla="*/ 210 w 210"/>
                  <a:gd name="T9" fmla="*/ 625 h 625"/>
                </a:gdLst>
                <a:ahLst/>
                <a:cxnLst>
                  <a:cxn ang="0">
                    <a:pos x="T0" y="T1"/>
                  </a:cxn>
                  <a:cxn ang="0">
                    <a:pos x="T2" y="T3"/>
                  </a:cxn>
                  <a:cxn ang="0">
                    <a:pos x="T4" y="T5"/>
                  </a:cxn>
                  <a:cxn ang="0">
                    <a:pos x="T6" y="T7"/>
                  </a:cxn>
                  <a:cxn ang="0">
                    <a:pos x="T8" y="T9"/>
                  </a:cxn>
                </a:cxnLst>
                <a:rect l="0" t="0" r="r" b="b"/>
                <a:pathLst>
                  <a:path w="210" h="625">
                    <a:moveTo>
                      <a:pt x="209" y="0"/>
                    </a:moveTo>
                    <a:lnTo>
                      <a:pt x="0" y="208"/>
                    </a:lnTo>
                    <a:lnTo>
                      <a:pt x="0" y="417"/>
                    </a:lnTo>
                    <a:lnTo>
                      <a:pt x="209" y="625"/>
                    </a:lnTo>
                    <a:lnTo>
                      <a:pt x="210" y="625"/>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64" name="Freeform 200"/>
              <p:cNvSpPr>
                <a:spLocks/>
              </p:cNvSpPr>
              <p:nvPr/>
            </p:nvSpPr>
            <p:spPr bwMode="auto">
              <a:xfrm>
                <a:off x="1523" y="3891"/>
                <a:ext cx="44" cy="60"/>
              </a:xfrm>
              <a:custGeom>
                <a:avLst/>
                <a:gdLst>
                  <a:gd name="T0" fmla="*/ 209 w 313"/>
                  <a:gd name="T1" fmla="*/ 417 h 417"/>
                  <a:gd name="T2" fmla="*/ 104 w 313"/>
                  <a:gd name="T3" fmla="*/ 417 h 417"/>
                  <a:gd name="T4" fmla="*/ 0 w 313"/>
                  <a:gd name="T5" fmla="*/ 313 h 417"/>
                  <a:gd name="T6" fmla="*/ 0 w 313"/>
                  <a:gd name="T7" fmla="*/ 104 h 417"/>
                  <a:gd name="T8" fmla="*/ 104 w 313"/>
                  <a:gd name="T9" fmla="*/ 0 h 417"/>
                  <a:gd name="T10" fmla="*/ 209 w 313"/>
                  <a:gd name="T11" fmla="*/ 0 h 417"/>
                  <a:gd name="T12" fmla="*/ 313 w 313"/>
                  <a:gd name="T13" fmla="*/ 104 h 417"/>
                  <a:gd name="T14" fmla="*/ 313 w 313"/>
                  <a:gd name="T15" fmla="*/ 313 h 417"/>
                  <a:gd name="T16" fmla="*/ 209 w 313"/>
                  <a:gd name="T17" fmla="*/ 417 h 417"/>
                  <a:gd name="T18" fmla="*/ 210 w 313"/>
                  <a:gd name="T1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3" h="417">
                    <a:moveTo>
                      <a:pt x="209" y="417"/>
                    </a:moveTo>
                    <a:lnTo>
                      <a:pt x="104" y="417"/>
                    </a:lnTo>
                    <a:lnTo>
                      <a:pt x="0" y="313"/>
                    </a:lnTo>
                    <a:lnTo>
                      <a:pt x="0" y="104"/>
                    </a:lnTo>
                    <a:lnTo>
                      <a:pt x="104" y="0"/>
                    </a:lnTo>
                    <a:lnTo>
                      <a:pt x="209" y="0"/>
                    </a:lnTo>
                    <a:lnTo>
                      <a:pt x="313" y="104"/>
                    </a:lnTo>
                    <a:lnTo>
                      <a:pt x="313" y="313"/>
                    </a:lnTo>
                    <a:lnTo>
                      <a:pt x="209" y="417"/>
                    </a:lnTo>
                    <a:lnTo>
                      <a:pt x="210" y="417"/>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65" name="Freeform 201"/>
              <p:cNvSpPr>
                <a:spLocks/>
              </p:cNvSpPr>
              <p:nvPr/>
            </p:nvSpPr>
            <p:spPr bwMode="auto">
              <a:xfrm>
                <a:off x="1567" y="3936"/>
                <a:ext cx="15" cy="15"/>
              </a:xfrm>
              <a:custGeom>
                <a:avLst/>
                <a:gdLst>
                  <a:gd name="T0" fmla="*/ 0 w 105"/>
                  <a:gd name="T1" fmla="*/ 0 h 104"/>
                  <a:gd name="T2" fmla="*/ 103 w 105"/>
                  <a:gd name="T3" fmla="*/ 104 h 104"/>
                  <a:gd name="T4" fmla="*/ 105 w 105"/>
                  <a:gd name="T5" fmla="*/ 104 h 104"/>
                </a:gdLst>
                <a:ahLst/>
                <a:cxnLst>
                  <a:cxn ang="0">
                    <a:pos x="T0" y="T1"/>
                  </a:cxn>
                  <a:cxn ang="0">
                    <a:pos x="T2" y="T3"/>
                  </a:cxn>
                  <a:cxn ang="0">
                    <a:pos x="T4" y="T5"/>
                  </a:cxn>
                </a:cxnLst>
                <a:rect l="0" t="0" r="r" b="b"/>
                <a:pathLst>
                  <a:path w="105" h="104">
                    <a:moveTo>
                      <a:pt x="0" y="0"/>
                    </a:moveTo>
                    <a:lnTo>
                      <a:pt x="103" y="104"/>
                    </a:lnTo>
                    <a:lnTo>
                      <a:pt x="105" y="104"/>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66" name="Freeform 202"/>
              <p:cNvSpPr>
                <a:spLocks/>
              </p:cNvSpPr>
              <p:nvPr/>
            </p:nvSpPr>
            <p:spPr bwMode="auto">
              <a:xfrm>
                <a:off x="1612" y="3862"/>
                <a:ext cx="15" cy="89"/>
              </a:xfrm>
              <a:custGeom>
                <a:avLst/>
                <a:gdLst>
                  <a:gd name="T0" fmla="*/ 0 w 106"/>
                  <a:gd name="T1" fmla="*/ 104 h 625"/>
                  <a:gd name="T2" fmla="*/ 105 w 106"/>
                  <a:gd name="T3" fmla="*/ 0 h 625"/>
                  <a:gd name="T4" fmla="*/ 105 w 106"/>
                  <a:gd name="T5" fmla="*/ 625 h 625"/>
                  <a:gd name="T6" fmla="*/ 106 w 106"/>
                  <a:gd name="T7" fmla="*/ 625 h 625"/>
                </a:gdLst>
                <a:ahLst/>
                <a:cxnLst>
                  <a:cxn ang="0">
                    <a:pos x="T0" y="T1"/>
                  </a:cxn>
                  <a:cxn ang="0">
                    <a:pos x="T2" y="T3"/>
                  </a:cxn>
                  <a:cxn ang="0">
                    <a:pos x="T4" y="T5"/>
                  </a:cxn>
                  <a:cxn ang="0">
                    <a:pos x="T6" y="T7"/>
                  </a:cxn>
                </a:cxnLst>
                <a:rect l="0" t="0" r="r" b="b"/>
                <a:pathLst>
                  <a:path w="106" h="625">
                    <a:moveTo>
                      <a:pt x="0" y="104"/>
                    </a:moveTo>
                    <a:lnTo>
                      <a:pt x="105" y="0"/>
                    </a:lnTo>
                    <a:lnTo>
                      <a:pt x="105" y="625"/>
                    </a:lnTo>
                    <a:lnTo>
                      <a:pt x="106" y="625"/>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67" name="Freeform 203"/>
              <p:cNvSpPr>
                <a:spLocks/>
              </p:cNvSpPr>
              <p:nvPr/>
            </p:nvSpPr>
            <p:spPr bwMode="auto">
              <a:xfrm>
                <a:off x="1612" y="3951"/>
                <a:ext cx="30" cy="0"/>
              </a:xfrm>
              <a:custGeom>
                <a:avLst/>
                <a:gdLst>
                  <a:gd name="T0" fmla="*/ 0 w 209"/>
                  <a:gd name="T1" fmla="*/ 208 w 209"/>
                  <a:gd name="T2" fmla="*/ 209 w 209"/>
                </a:gdLst>
                <a:ahLst/>
                <a:cxnLst>
                  <a:cxn ang="0">
                    <a:pos x="T0" y="0"/>
                  </a:cxn>
                  <a:cxn ang="0">
                    <a:pos x="T1" y="0"/>
                  </a:cxn>
                  <a:cxn ang="0">
                    <a:pos x="T2" y="0"/>
                  </a:cxn>
                </a:cxnLst>
                <a:rect l="0" t="0" r="r" b="b"/>
                <a:pathLst>
                  <a:path w="209">
                    <a:moveTo>
                      <a:pt x="0" y="0"/>
                    </a:moveTo>
                    <a:lnTo>
                      <a:pt x="208" y="0"/>
                    </a:lnTo>
                    <a:lnTo>
                      <a:pt x="209"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68" name="Freeform 204"/>
              <p:cNvSpPr>
                <a:spLocks/>
              </p:cNvSpPr>
              <p:nvPr/>
            </p:nvSpPr>
            <p:spPr bwMode="auto">
              <a:xfrm>
                <a:off x="1671" y="3862"/>
                <a:ext cx="15" cy="29"/>
              </a:xfrm>
              <a:custGeom>
                <a:avLst/>
                <a:gdLst>
                  <a:gd name="T0" fmla="*/ 0 w 105"/>
                  <a:gd name="T1" fmla="*/ 208 h 208"/>
                  <a:gd name="T2" fmla="*/ 104 w 105"/>
                  <a:gd name="T3" fmla="*/ 0 h 208"/>
                  <a:gd name="T4" fmla="*/ 105 w 105"/>
                  <a:gd name="T5" fmla="*/ 0 h 208"/>
                </a:gdLst>
                <a:ahLst/>
                <a:cxnLst>
                  <a:cxn ang="0">
                    <a:pos x="T0" y="T1"/>
                  </a:cxn>
                  <a:cxn ang="0">
                    <a:pos x="T2" y="T3"/>
                  </a:cxn>
                  <a:cxn ang="0">
                    <a:pos x="T4" y="T5"/>
                  </a:cxn>
                </a:cxnLst>
                <a:rect l="0" t="0" r="r" b="b"/>
                <a:pathLst>
                  <a:path w="105" h="208">
                    <a:moveTo>
                      <a:pt x="0" y="208"/>
                    </a:moveTo>
                    <a:lnTo>
                      <a:pt x="104" y="0"/>
                    </a:lnTo>
                    <a:lnTo>
                      <a:pt x="105"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69" name="Freeform 205"/>
              <p:cNvSpPr>
                <a:spLocks/>
              </p:cNvSpPr>
              <p:nvPr/>
            </p:nvSpPr>
            <p:spPr bwMode="auto">
              <a:xfrm>
                <a:off x="1716" y="3862"/>
                <a:ext cx="15" cy="89"/>
              </a:xfrm>
              <a:custGeom>
                <a:avLst/>
                <a:gdLst>
                  <a:gd name="T0" fmla="*/ 0 w 106"/>
                  <a:gd name="T1" fmla="*/ 104 h 625"/>
                  <a:gd name="T2" fmla="*/ 104 w 106"/>
                  <a:gd name="T3" fmla="*/ 0 h 625"/>
                  <a:gd name="T4" fmla="*/ 104 w 106"/>
                  <a:gd name="T5" fmla="*/ 625 h 625"/>
                  <a:gd name="T6" fmla="*/ 106 w 106"/>
                  <a:gd name="T7" fmla="*/ 625 h 625"/>
                </a:gdLst>
                <a:ahLst/>
                <a:cxnLst>
                  <a:cxn ang="0">
                    <a:pos x="T0" y="T1"/>
                  </a:cxn>
                  <a:cxn ang="0">
                    <a:pos x="T2" y="T3"/>
                  </a:cxn>
                  <a:cxn ang="0">
                    <a:pos x="T4" y="T5"/>
                  </a:cxn>
                  <a:cxn ang="0">
                    <a:pos x="T6" y="T7"/>
                  </a:cxn>
                </a:cxnLst>
                <a:rect l="0" t="0" r="r" b="b"/>
                <a:pathLst>
                  <a:path w="106" h="625">
                    <a:moveTo>
                      <a:pt x="0" y="104"/>
                    </a:moveTo>
                    <a:lnTo>
                      <a:pt x="104" y="0"/>
                    </a:lnTo>
                    <a:lnTo>
                      <a:pt x="104" y="625"/>
                    </a:lnTo>
                    <a:lnTo>
                      <a:pt x="106" y="625"/>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70" name="Freeform 206"/>
              <p:cNvSpPr>
                <a:spLocks/>
              </p:cNvSpPr>
              <p:nvPr/>
            </p:nvSpPr>
            <p:spPr bwMode="auto">
              <a:xfrm>
                <a:off x="1716" y="3951"/>
                <a:ext cx="30" cy="0"/>
              </a:xfrm>
              <a:custGeom>
                <a:avLst/>
                <a:gdLst>
                  <a:gd name="T0" fmla="*/ 0 w 210"/>
                  <a:gd name="T1" fmla="*/ 209 w 210"/>
                  <a:gd name="T2" fmla="*/ 210 w 210"/>
                </a:gdLst>
                <a:ahLst/>
                <a:cxnLst>
                  <a:cxn ang="0">
                    <a:pos x="T0" y="0"/>
                  </a:cxn>
                  <a:cxn ang="0">
                    <a:pos x="T1" y="0"/>
                  </a:cxn>
                  <a:cxn ang="0">
                    <a:pos x="T2" y="0"/>
                  </a:cxn>
                </a:cxnLst>
                <a:rect l="0" t="0" r="r" b="b"/>
                <a:pathLst>
                  <a:path w="210">
                    <a:moveTo>
                      <a:pt x="0" y="0"/>
                    </a:moveTo>
                    <a:lnTo>
                      <a:pt x="209" y="0"/>
                    </a:lnTo>
                    <a:lnTo>
                      <a:pt x="210"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71" name="Freeform 207"/>
              <p:cNvSpPr>
                <a:spLocks/>
              </p:cNvSpPr>
              <p:nvPr/>
            </p:nvSpPr>
            <p:spPr bwMode="auto">
              <a:xfrm>
                <a:off x="1776" y="3862"/>
                <a:ext cx="29" cy="89"/>
              </a:xfrm>
              <a:custGeom>
                <a:avLst/>
                <a:gdLst>
                  <a:gd name="T0" fmla="*/ 0 w 208"/>
                  <a:gd name="T1" fmla="*/ 0 h 625"/>
                  <a:gd name="T2" fmla="*/ 208 w 208"/>
                  <a:gd name="T3" fmla="*/ 208 h 625"/>
                  <a:gd name="T4" fmla="*/ 208 w 208"/>
                  <a:gd name="T5" fmla="*/ 417 h 625"/>
                  <a:gd name="T6" fmla="*/ 0 w 208"/>
                  <a:gd name="T7" fmla="*/ 625 h 625"/>
                  <a:gd name="T8" fmla="*/ 1 w 208"/>
                  <a:gd name="T9" fmla="*/ 625 h 625"/>
                </a:gdLst>
                <a:ahLst/>
                <a:cxnLst>
                  <a:cxn ang="0">
                    <a:pos x="T0" y="T1"/>
                  </a:cxn>
                  <a:cxn ang="0">
                    <a:pos x="T2" y="T3"/>
                  </a:cxn>
                  <a:cxn ang="0">
                    <a:pos x="T4" y="T5"/>
                  </a:cxn>
                  <a:cxn ang="0">
                    <a:pos x="T6" y="T7"/>
                  </a:cxn>
                  <a:cxn ang="0">
                    <a:pos x="T8" y="T9"/>
                  </a:cxn>
                </a:cxnLst>
                <a:rect l="0" t="0" r="r" b="b"/>
                <a:pathLst>
                  <a:path w="208" h="625">
                    <a:moveTo>
                      <a:pt x="0" y="0"/>
                    </a:moveTo>
                    <a:lnTo>
                      <a:pt x="208" y="208"/>
                    </a:lnTo>
                    <a:lnTo>
                      <a:pt x="208" y="417"/>
                    </a:lnTo>
                    <a:lnTo>
                      <a:pt x="0" y="625"/>
                    </a:lnTo>
                    <a:lnTo>
                      <a:pt x="1" y="625"/>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72" name="Freeform 208"/>
              <p:cNvSpPr>
                <a:spLocks/>
              </p:cNvSpPr>
              <p:nvPr/>
            </p:nvSpPr>
            <p:spPr bwMode="auto">
              <a:xfrm>
                <a:off x="1865" y="3876"/>
                <a:ext cx="0" cy="60"/>
              </a:xfrm>
              <a:custGeom>
                <a:avLst/>
                <a:gdLst>
                  <a:gd name="T0" fmla="*/ 0 w 1"/>
                  <a:gd name="T1" fmla="*/ 417 h 417"/>
                  <a:gd name="T2" fmla="*/ 0 w 1"/>
                  <a:gd name="T3" fmla="*/ 0 h 417"/>
                  <a:gd name="T4" fmla="*/ 1 w 1"/>
                  <a:gd name="T5" fmla="*/ 0 h 417"/>
                </a:gdLst>
                <a:ahLst/>
                <a:cxnLst>
                  <a:cxn ang="0">
                    <a:pos x="T0" y="T1"/>
                  </a:cxn>
                  <a:cxn ang="0">
                    <a:pos x="T2" y="T3"/>
                  </a:cxn>
                  <a:cxn ang="0">
                    <a:pos x="T4" y="T5"/>
                  </a:cxn>
                </a:cxnLst>
                <a:rect l="0" t="0" r="r" b="b"/>
                <a:pathLst>
                  <a:path w="1" h="417">
                    <a:moveTo>
                      <a:pt x="0" y="417"/>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9474" name="Freeform 210"/>
            <p:cNvSpPr>
              <a:spLocks/>
            </p:cNvSpPr>
            <p:nvPr/>
          </p:nvSpPr>
          <p:spPr bwMode="auto">
            <a:xfrm>
              <a:off x="1835" y="3906"/>
              <a:ext cx="60" cy="0"/>
            </a:xfrm>
            <a:custGeom>
              <a:avLst/>
              <a:gdLst>
                <a:gd name="T0" fmla="*/ 417 w 417"/>
                <a:gd name="T1" fmla="*/ 0 w 417"/>
                <a:gd name="T2" fmla="*/ 1 w 417"/>
              </a:gdLst>
              <a:ahLst/>
              <a:cxnLst>
                <a:cxn ang="0">
                  <a:pos x="T0" y="0"/>
                </a:cxn>
                <a:cxn ang="0">
                  <a:pos x="T1" y="0"/>
                </a:cxn>
                <a:cxn ang="0">
                  <a:pos x="T2" y="0"/>
                </a:cxn>
              </a:cxnLst>
              <a:rect l="0" t="0" r="r" b="b"/>
              <a:pathLst>
                <a:path w="417">
                  <a:moveTo>
                    <a:pt x="417" y="0"/>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75" name="Freeform 211"/>
            <p:cNvSpPr>
              <a:spLocks/>
            </p:cNvSpPr>
            <p:nvPr/>
          </p:nvSpPr>
          <p:spPr bwMode="auto">
            <a:xfrm>
              <a:off x="1924" y="3891"/>
              <a:ext cx="60" cy="60"/>
            </a:xfrm>
            <a:custGeom>
              <a:avLst/>
              <a:gdLst>
                <a:gd name="T0" fmla="*/ 416 w 417"/>
                <a:gd name="T1" fmla="*/ 0 h 417"/>
                <a:gd name="T2" fmla="*/ 103 w 417"/>
                <a:gd name="T3" fmla="*/ 0 h 417"/>
                <a:gd name="T4" fmla="*/ 0 w 417"/>
                <a:gd name="T5" fmla="*/ 104 h 417"/>
                <a:gd name="T6" fmla="*/ 0 w 417"/>
                <a:gd name="T7" fmla="*/ 313 h 417"/>
                <a:gd name="T8" fmla="*/ 103 w 417"/>
                <a:gd name="T9" fmla="*/ 417 h 417"/>
                <a:gd name="T10" fmla="*/ 416 w 417"/>
                <a:gd name="T11" fmla="*/ 417 h 417"/>
                <a:gd name="T12" fmla="*/ 417 w 417"/>
                <a:gd name="T13" fmla="*/ 417 h 417"/>
              </a:gdLst>
              <a:ahLst/>
              <a:cxnLst>
                <a:cxn ang="0">
                  <a:pos x="T0" y="T1"/>
                </a:cxn>
                <a:cxn ang="0">
                  <a:pos x="T2" y="T3"/>
                </a:cxn>
                <a:cxn ang="0">
                  <a:pos x="T4" y="T5"/>
                </a:cxn>
                <a:cxn ang="0">
                  <a:pos x="T6" y="T7"/>
                </a:cxn>
                <a:cxn ang="0">
                  <a:pos x="T8" y="T9"/>
                </a:cxn>
                <a:cxn ang="0">
                  <a:pos x="T10" y="T11"/>
                </a:cxn>
                <a:cxn ang="0">
                  <a:pos x="T12" y="T13"/>
                </a:cxn>
              </a:cxnLst>
              <a:rect l="0" t="0" r="r" b="b"/>
              <a:pathLst>
                <a:path w="417" h="417">
                  <a:moveTo>
                    <a:pt x="416" y="0"/>
                  </a:moveTo>
                  <a:lnTo>
                    <a:pt x="103" y="0"/>
                  </a:lnTo>
                  <a:lnTo>
                    <a:pt x="0" y="104"/>
                  </a:lnTo>
                  <a:lnTo>
                    <a:pt x="0" y="313"/>
                  </a:lnTo>
                  <a:lnTo>
                    <a:pt x="103" y="417"/>
                  </a:lnTo>
                  <a:lnTo>
                    <a:pt x="416" y="417"/>
                  </a:lnTo>
                  <a:lnTo>
                    <a:pt x="417" y="417"/>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76" name="Freeform 212"/>
            <p:cNvSpPr>
              <a:spLocks/>
            </p:cNvSpPr>
            <p:nvPr/>
          </p:nvSpPr>
          <p:spPr bwMode="auto">
            <a:xfrm>
              <a:off x="2014" y="3891"/>
              <a:ext cx="59" cy="60"/>
            </a:xfrm>
            <a:custGeom>
              <a:avLst/>
              <a:gdLst>
                <a:gd name="T0" fmla="*/ 312 w 417"/>
                <a:gd name="T1" fmla="*/ 417 h 417"/>
                <a:gd name="T2" fmla="*/ 104 w 417"/>
                <a:gd name="T3" fmla="*/ 417 h 417"/>
                <a:gd name="T4" fmla="*/ 0 w 417"/>
                <a:gd name="T5" fmla="*/ 313 h 417"/>
                <a:gd name="T6" fmla="*/ 0 w 417"/>
                <a:gd name="T7" fmla="*/ 104 h 417"/>
                <a:gd name="T8" fmla="*/ 104 w 417"/>
                <a:gd name="T9" fmla="*/ 0 h 417"/>
                <a:gd name="T10" fmla="*/ 312 w 417"/>
                <a:gd name="T11" fmla="*/ 0 h 417"/>
                <a:gd name="T12" fmla="*/ 417 w 417"/>
                <a:gd name="T13" fmla="*/ 104 h 417"/>
                <a:gd name="T14" fmla="*/ 417 w 417"/>
                <a:gd name="T15" fmla="*/ 313 h 417"/>
                <a:gd name="T16" fmla="*/ 312 w 417"/>
                <a:gd name="T17" fmla="*/ 417 h 417"/>
                <a:gd name="T18" fmla="*/ 313 w 417"/>
                <a:gd name="T1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7">
                  <a:moveTo>
                    <a:pt x="312" y="417"/>
                  </a:moveTo>
                  <a:lnTo>
                    <a:pt x="104" y="417"/>
                  </a:lnTo>
                  <a:lnTo>
                    <a:pt x="0" y="313"/>
                  </a:lnTo>
                  <a:lnTo>
                    <a:pt x="0" y="104"/>
                  </a:lnTo>
                  <a:lnTo>
                    <a:pt x="104" y="0"/>
                  </a:lnTo>
                  <a:lnTo>
                    <a:pt x="312" y="0"/>
                  </a:lnTo>
                  <a:lnTo>
                    <a:pt x="417" y="104"/>
                  </a:lnTo>
                  <a:lnTo>
                    <a:pt x="417" y="313"/>
                  </a:lnTo>
                  <a:lnTo>
                    <a:pt x="312" y="417"/>
                  </a:lnTo>
                  <a:lnTo>
                    <a:pt x="313" y="417"/>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77" name="Freeform 213"/>
            <p:cNvSpPr>
              <a:spLocks/>
            </p:cNvSpPr>
            <p:nvPr/>
          </p:nvSpPr>
          <p:spPr bwMode="auto">
            <a:xfrm>
              <a:off x="2103" y="3891"/>
              <a:ext cx="60" cy="60"/>
            </a:xfrm>
            <a:custGeom>
              <a:avLst/>
              <a:gdLst>
                <a:gd name="T0" fmla="*/ 0 w 418"/>
                <a:gd name="T1" fmla="*/ 417 h 417"/>
                <a:gd name="T2" fmla="*/ 313 w 418"/>
                <a:gd name="T3" fmla="*/ 417 h 417"/>
                <a:gd name="T4" fmla="*/ 417 w 418"/>
                <a:gd name="T5" fmla="*/ 313 h 417"/>
                <a:gd name="T6" fmla="*/ 313 w 418"/>
                <a:gd name="T7" fmla="*/ 209 h 417"/>
                <a:gd name="T8" fmla="*/ 104 w 418"/>
                <a:gd name="T9" fmla="*/ 209 h 417"/>
                <a:gd name="T10" fmla="*/ 0 w 418"/>
                <a:gd name="T11" fmla="*/ 104 h 417"/>
                <a:gd name="T12" fmla="*/ 104 w 418"/>
                <a:gd name="T13" fmla="*/ 0 h 417"/>
                <a:gd name="T14" fmla="*/ 417 w 418"/>
                <a:gd name="T15" fmla="*/ 0 h 417"/>
                <a:gd name="T16" fmla="*/ 418 w 41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417">
                  <a:moveTo>
                    <a:pt x="0" y="417"/>
                  </a:moveTo>
                  <a:lnTo>
                    <a:pt x="313" y="417"/>
                  </a:lnTo>
                  <a:lnTo>
                    <a:pt x="417" y="313"/>
                  </a:lnTo>
                  <a:lnTo>
                    <a:pt x="313" y="209"/>
                  </a:lnTo>
                  <a:lnTo>
                    <a:pt x="104" y="209"/>
                  </a:lnTo>
                  <a:lnTo>
                    <a:pt x="0" y="104"/>
                  </a:lnTo>
                  <a:lnTo>
                    <a:pt x="104" y="0"/>
                  </a:lnTo>
                  <a:lnTo>
                    <a:pt x="417" y="0"/>
                  </a:lnTo>
                  <a:lnTo>
                    <a:pt x="418"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78" name="Freeform 214"/>
            <p:cNvSpPr>
              <a:spLocks/>
            </p:cNvSpPr>
            <p:nvPr/>
          </p:nvSpPr>
          <p:spPr bwMode="auto">
            <a:xfrm>
              <a:off x="2281" y="3862"/>
              <a:ext cx="30" cy="89"/>
            </a:xfrm>
            <a:custGeom>
              <a:avLst/>
              <a:gdLst>
                <a:gd name="T0" fmla="*/ 208 w 209"/>
                <a:gd name="T1" fmla="*/ 0 h 625"/>
                <a:gd name="T2" fmla="*/ 0 w 209"/>
                <a:gd name="T3" fmla="*/ 208 h 625"/>
                <a:gd name="T4" fmla="*/ 0 w 209"/>
                <a:gd name="T5" fmla="*/ 417 h 625"/>
                <a:gd name="T6" fmla="*/ 208 w 209"/>
                <a:gd name="T7" fmla="*/ 625 h 625"/>
                <a:gd name="T8" fmla="*/ 209 w 209"/>
                <a:gd name="T9" fmla="*/ 625 h 625"/>
              </a:gdLst>
              <a:ahLst/>
              <a:cxnLst>
                <a:cxn ang="0">
                  <a:pos x="T0" y="T1"/>
                </a:cxn>
                <a:cxn ang="0">
                  <a:pos x="T2" y="T3"/>
                </a:cxn>
                <a:cxn ang="0">
                  <a:pos x="T4" y="T5"/>
                </a:cxn>
                <a:cxn ang="0">
                  <a:pos x="T6" y="T7"/>
                </a:cxn>
                <a:cxn ang="0">
                  <a:pos x="T8" y="T9"/>
                </a:cxn>
              </a:cxnLst>
              <a:rect l="0" t="0" r="r" b="b"/>
              <a:pathLst>
                <a:path w="209" h="625">
                  <a:moveTo>
                    <a:pt x="208" y="0"/>
                  </a:moveTo>
                  <a:lnTo>
                    <a:pt x="0" y="208"/>
                  </a:lnTo>
                  <a:lnTo>
                    <a:pt x="0" y="417"/>
                  </a:lnTo>
                  <a:lnTo>
                    <a:pt x="208" y="625"/>
                  </a:lnTo>
                  <a:lnTo>
                    <a:pt x="209" y="625"/>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79" name="Freeform 215"/>
            <p:cNvSpPr>
              <a:spLocks/>
            </p:cNvSpPr>
            <p:nvPr/>
          </p:nvSpPr>
          <p:spPr bwMode="auto">
            <a:xfrm>
              <a:off x="2341" y="3891"/>
              <a:ext cx="45" cy="60"/>
            </a:xfrm>
            <a:custGeom>
              <a:avLst/>
              <a:gdLst>
                <a:gd name="T0" fmla="*/ 208 w 312"/>
                <a:gd name="T1" fmla="*/ 417 h 417"/>
                <a:gd name="T2" fmla="*/ 104 w 312"/>
                <a:gd name="T3" fmla="*/ 417 h 417"/>
                <a:gd name="T4" fmla="*/ 0 w 312"/>
                <a:gd name="T5" fmla="*/ 313 h 417"/>
                <a:gd name="T6" fmla="*/ 0 w 312"/>
                <a:gd name="T7" fmla="*/ 104 h 417"/>
                <a:gd name="T8" fmla="*/ 104 w 312"/>
                <a:gd name="T9" fmla="*/ 0 h 417"/>
                <a:gd name="T10" fmla="*/ 208 w 312"/>
                <a:gd name="T11" fmla="*/ 0 h 417"/>
                <a:gd name="T12" fmla="*/ 312 w 312"/>
                <a:gd name="T13" fmla="*/ 104 h 417"/>
                <a:gd name="T14" fmla="*/ 312 w 312"/>
                <a:gd name="T15" fmla="*/ 313 h 417"/>
                <a:gd name="T16" fmla="*/ 208 w 312"/>
                <a:gd name="T17" fmla="*/ 417 h 417"/>
                <a:gd name="T18" fmla="*/ 209 w 312"/>
                <a:gd name="T1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417">
                  <a:moveTo>
                    <a:pt x="208" y="417"/>
                  </a:moveTo>
                  <a:lnTo>
                    <a:pt x="104" y="417"/>
                  </a:lnTo>
                  <a:lnTo>
                    <a:pt x="0" y="313"/>
                  </a:lnTo>
                  <a:lnTo>
                    <a:pt x="0" y="104"/>
                  </a:lnTo>
                  <a:lnTo>
                    <a:pt x="104" y="0"/>
                  </a:lnTo>
                  <a:lnTo>
                    <a:pt x="208" y="0"/>
                  </a:lnTo>
                  <a:lnTo>
                    <a:pt x="312" y="104"/>
                  </a:lnTo>
                  <a:lnTo>
                    <a:pt x="312" y="313"/>
                  </a:lnTo>
                  <a:lnTo>
                    <a:pt x="208" y="417"/>
                  </a:lnTo>
                  <a:lnTo>
                    <a:pt x="209" y="417"/>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80" name="Freeform 216"/>
            <p:cNvSpPr>
              <a:spLocks/>
            </p:cNvSpPr>
            <p:nvPr/>
          </p:nvSpPr>
          <p:spPr bwMode="auto">
            <a:xfrm>
              <a:off x="2386" y="3936"/>
              <a:ext cx="15" cy="15"/>
            </a:xfrm>
            <a:custGeom>
              <a:avLst/>
              <a:gdLst>
                <a:gd name="T0" fmla="*/ 0 w 106"/>
                <a:gd name="T1" fmla="*/ 0 h 104"/>
                <a:gd name="T2" fmla="*/ 104 w 106"/>
                <a:gd name="T3" fmla="*/ 104 h 104"/>
                <a:gd name="T4" fmla="*/ 106 w 106"/>
                <a:gd name="T5" fmla="*/ 104 h 104"/>
              </a:gdLst>
              <a:ahLst/>
              <a:cxnLst>
                <a:cxn ang="0">
                  <a:pos x="T0" y="T1"/>
                </a:cxn>
                <a:cxn ang="0">
                  <a:pos x="T2" y="T3"/>
                </a:cxn>
                <a:cxn ang="0">
                  <a:pos x="T4" y="T5"/>
                </a:cxn>
              </a:cxnLst>
              <a:rect l="0" t="0" r="r" b="b"/>
              <a:pathLst>
                <a:path w="106" h="104">
                  <a:moveTo>
                    <a:pt x="0" y="0"/>
                  </a:moveTo>
                  <a:lnTo>
                    <a:pt x="104" y="104"/>
                  </a:lnTo>
                  <a:lnTo>
                    <a:pt x="106" y="104"/>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81" name="Freeform 217"/>
            <p:cNvSpPr>
              <a:spLocks/>
            </p:cNvSpPr>
            <p:nvPr/>
          </p:nvSpPr>
          <p:spPr bwMode="auto">
            <a:xfrm>
              <a:off x="2430" y="3862"/>
              <a:ext cx="15" cy="89"/>
            </a:xfrm>
            <a:custGeom>
              <a:avLst/>
              <a:gdLst>
                <a:gd name="T0" fmla="*/ 0 w 106"/>
                <a:gd name="T1" fmla="*/ 104 h 625"/>
                <a:gd name="T2" fmla="*/ 105 w 106"/>
                <a:gd name="T3" fmla="*/ 0 h 625"/>
                <a:gd name="T4" fmla="*/ 105 w 106"/>
                <a:gd name="T5" fmla="*/ 625 h 625"/>
                <a:gd name="T6" fmla="*/ 106 w 106"/>
                <a:gd name="T7" fmla="*/ 625 h 625"/>
              </a:gdLst>
              <a:ahLst/>
              <a:cxnLst>
                <a:cxn ang="0">
                  <a:pos x="T0" y="T1"/>
                </a:cxn>
                <a:cxn ang="0">
                  <a:pos x="T2" y="T3"/>
                </a:cxn>
                <a:cxn ang="0">
                  <a:pos x="T4" y="T5"/>
                </a:cxn>
                <a:cxn ang="0">
                  <a:pos x="T6" y="T7"/>
                </a:cxn>
              </a:cxnLst>
              <a:rect l="0" t="0" r="r" b="b"/>
              <a:pathLst>
                <a:path w="106" h="625">
                  <a:moveTo>
                    <a:pt x="0" y="104"/>
                  </a:moveTo>
                  <a:lnTo>
                    <a:pt x="105" y="0"/>
                  </a:lnTo>
                  <a:lnTo>
                    <a:pt x="105" y="625"/>
                  </a:lnTo>
                  <a:lnTo>
                    <a:pt x="106" y="625"/>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82" name="Freeform 218"/>
            <p:cNvSpPr>
              <a:spLocks/>
            </p:cNvSpPr>
            <p:nvPr/>
          </p:nvSpPr>
          <p:spPr bwMode="auto">
            <a:xfrm>
              <a:off x="2430" y="3951"/>
              <a:ext cx="30" cy="0"/>
            </a:xfrm>
            <a:custGeom>
              <a:avLst/>
              <a:gdLst>
                <a:gd name="T0" fmla="*/ 0 w 210"/>
                <a:gd name="T1" fmla="*/ 209 w 210"/>
                <a:gd name="T2" fmla="*/ 210 w 210"/>
              </a:gdLst>
              <a:ahLst/>
              <a:cxnLst>
                <a:cxn ang="0">
                  <a:pos x="T0" y="0"/>
                </a:cxn>
                <a:cxn ang="0">
                  <a:pos x="T1" y="0"/>
                </a:cxn>
                <a:cxn ang="0">
                  <a:pos x="T2" y="0"/>
                </a:cxn>
              </a:cxnLst>
              <a:rect l="0" t="0" r="r" b="b"/>
              <a:pathLst>
                <a:path w="210">
                  <a:moveTo>
                    <a:pt x="0" y="0"/>
                  </a:moveTo>
                  <a:lnTo>
                    <a:pt x="209" y="0"/>
                  </a:lnTo>
                  <a:lnTo>
                    <a:pt x="210"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83" name="Freeform 219"/>
            <p:cNvSpPr>
              <a:spLocks/>
            </p:cNvSpPr>
            <p:nvPr/>
          </p:nvSpPr>
          <p:spPr bwMode="auto">
            <a:xfrm>
              <a:off x="2490" y="3862"/>
              <a:ext cx="15" cy="29"/>
            </a:xfrm>
            <a:custGeom>
              <a:avLst/>
              <a:gdLst>
                <a:gd name="T0" fmla="*/ 0 w 105"/>
                <a:gd name="T1" fmla="*/ 208 h 208"/>
                <a:gd name="T2" fmla="*/ 104 w 105"/>
                <a:gd name="T3" fmla="*/ 0 h 208"/>
                <a:gd name="T4" fmla="*/ 105 w 105"/>
                <a:gd name="T5" fmla="*/ 0 h 208"/>
              </a:gdLst>
              <a:ahLst/>
              <a:cxnLst>
                <a:cxn ang="0">
                  <a:pos x="T0" y="T1"/>
                </a:cxn>
                <a:cxn ang="0">
                  <a:pos x="T2" y="T3"/>
                </a:cxn>
                <a:cxn ang="0">
                  <a:pos x="T4" y="T5"/>
                </a:cxn>
              </a:cxnLst>
              <a:rect l="0" t="0" r="r" b="b"/>
              <a:pathLst>
                <a:path w="105" h="208">
                  <a:moveTo>
                    <a:pt x="0" y="208"/>
                  </a:moveTo>
                  <a:lnTo>
                    <a:pt x="104" y="0"/>
                  </a:lnTo>
                  <a:lnTo>
                    <a:pt x="105"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84" name="Freeform 220"/>
            <p:cNvSpPr>
              <a:spLocks/>
            </p:cNvSpPr>
            <p:nvPr/>
          </p:nvSpPr>
          <p:spPr bwMode="auto">
            <a:xfrm>
              <a:off x="2534" y="3862"/>
              <a:ext cx="60" cy="89"/>
            </a:xfrm>
            <a:custGeom>
              <a:avLst/>
              <a:gdLst>
                <a:gd name="T0" fmla="*/ 0 w 418"/>
                <a:gd name="T1" fmla="*/ 104 h 625"/>
                <a:gd name="T2" fmla="*/ 103 w 418"/>
                <a:gd name="T3" fmla="*/ 0 h 625"/>
                <a:gd name="T4" fmla="*/ 312 w 418"/>
                <a:gd name="T5" fmla="*/ 0 h 625"/>
                <a:gd name="T6" fmla="*/ 417 w 418"/>
                <a:gd name="T7" fmla="*/ 104 h 625"/>
                <a:gd name="T8" fmla="*/ 417 w 418"/>
                <a:gd name="T9" fmla="*/ 208 h 625"/>
                <a:gd name="T10" fmla="*/ 312 w 418"/>
                <a:gd name="T11" fmla="*/ 312 h 625"/>
                <a:gd name="T12" fmla="*/ 103 w 418"/>
                <a:gd name="T13" fmla="*/ 312 h 625"/>
                <a:gd name="T14" fmla="*/ 0 w 418"/>
                <a:gd name="T15" fmla="*/ 417 h 625"/>
                <a:gd name="T16" fmla="*/ 0 w 418"/>
                <a:gd name="T17" fmla="*/ 625 h 625"/>
                <a:gd name="T18" fmla="*/ 417 w 418"/>
                <a:gd name="T19" fmla="*/ 625 h 625"/>
                <a:gd name="T20" fmla="*/ 418 w 418"/>
                <a:gd name="T21" fmla="*/ 62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8" h="625">
                  <a:moveTo>
                    <a:pt x="0" y="104"/>
                  </a:moveTo>
                  <a:lnTo>
                    <a:pt x="103" y="0"/>
                  </a:lnTo>
                  <a:lnTo>
                    <a:pt x="312" y="0"/>
                  </a:lnTo>
                  <a:lnTo>
                    <a:pt x="417" y="104"/>
                  </a:lnTo>
                  <a:lnTo>
                    <a:pt x="417" y="208"/>
                  </a:lnTo>
                  <a:lnTo>
                    <a:pt x="312" y="312"/>
                  </a:lnTo>
                  <a:lnTo>
                    <a:pt x="103" y="312"/>
                  </a:lnTo>
                  <a:lnTo>
                    <a:pt x="0" y="417"/>
                  </a:lnTo>
                  <a:lnTo>
                    <a:pt x="0" y="625"/>
                  </a:lnTo>
                  <a:lnTo>
                    <a:pt x="417" y="625"/>
                  </a:lnTo>
                  <a:lnTo>
                    <a:pt x="418" y="625"/>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85" name="Freeform 221"/>
            <p:cNvSpPr>
              <a:spLocks/>
            </p:cNvSpPr>
            <p:nvPr/>
          </p:nvSpPr>
          <p:spPr bwMode="auto">
            <a:xfrm>
              <a:off x="2624" y="3862"/>
              <a:ext cx="29" cy="89"/>
            </a:xfrm>
            <a:custGeom>
              <a:avLst/>
              <a:gdLst>
                <a:gd name="T0" fmla="*/ 0 w 209"/>
                <a:gd name="T1" fmla="*/ 0 h 625"/>
                <a:gd name="T2" fmla="*/ 209 w 209"/>
                <a:gd name="T3" fmla="*/ 208 h 625"/>
                <a:gd name="T4" fmla="*/ 209 w 209"/>
                <a:gd name="T5" fmla="*/ 417 h 625"/>
                <a:gd name="T6" fmla="*/ 0 w 209"/>
                <a:gd name="T7" fmla="*/ 625 h 625"/>
                <a:gd name="T8" fmla="*/ 1 w 209"/>
                <a:gd name="T9" fmla="*/ 625 h 625"/>
              </a:gdLst>
              <a:ahLst/>
              <a:cxnLst>
                <a:cxn ang="0">
                  <a:pos x="T0" y="T1"/>
                </a:cxn>
                <a:cxn ang="0">
                  <a:pos x="T2" y="T3"/>
                </a:cxn>
                <a:cxn ang="0">
                  <a:pos x="T4" y="T5"/>
                </a:cxn>
                <a:cxn ang="0">
                  <a:pos x="T6" y="T7"/>
                </a:cxn>
                <a:cxn ang="0">
                  <a:pos x="T8" y="T9"/>
                </a:cxn>
              </a:cxnLst>
              <a:rect l="0" t="0" r="r" b="b"/>
              <a:pathLst>
                <a:path w="209" h="625">
                  <a:moveTo>
                    <a:pt x="0" y="0"/>
                  </a:moveTo>
                  <a:lnTo>
                    <a:pt x="209" y="208"/>
                  </a:lnTo>
                  <a:lnTo>
                    <a:pt x="209" y="417"/>
                  </a:lnTo>
                  <a:lnTo>
                    <a:pt x="0" y="625"/>
                  </a:lnTo>
                  <a:lnTo>
                    <a:pt x="1" y="625"/>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86" name="Freeform 222"/>
            <p:cNvSpPr>
              <a:spLocks/>
            </p:cNvSpPr>
            <p:nvPr/>
          </p:nvSpPr>
          <p:spPr bwMode="auto">
            <a:xfrm>
              <a:off x="2683" y="3891"/>
              <a:ext cx="60" cy="0"/>
            </a:xfrm>
            <a:custGeom>
              <a:avLst/>
              <a:gdLst>
                <a:gd name="T0" fmla="*/ 0 w 418"/>
                <a:gd name="T1" fmla="*/ 417 w 418"/>
                <a:gd name="T2" fmla="*/ 418 w 418"/>
              </a:gdLst>
              <a:ahLst/>
              <a:cxnLst>
                <a:cxn ang="0">
                  <a:pos x="T0" y="0"/>
                </a:cxn>
                <a:cxn ang="0">
                  <a:pos x="T1" y="0"/>
                </a:cxn>
                <a:cxn ang="0">
                  <a:pos x="T2" y="0"/>
                </a:cxn>
              </a:cxnLst>
              <a:rect l="0" t="0" r="r" b="b"/>
              <a:pathLst>
                <a:path w="418">
                  <a:moveTo>
                    <a:pt x="0" y="0"/>
                  </a:moveTo>
                  <a:lnTo>
                    <a:pt x="417" y="0"/>
                  </a:lnTo>
                  <a:lnTo>
                    <a:pt x="418"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87" name="Freeform 223"/>
            <p:cNvSpPr>
              <a:spLocks/>
            </p:cNvSpPr>
            <p:nvPr/>
          </p:nvSpPr>
          <p:spPr bwMode="auto">
            <a:xfrm>
              <a:off x="2683" y="3921"/>
              <a:ext cx="60" cy="0"/>
            </a:xfrm>
            <a:custGeom>
              <a:avLst/>
              <a:gdLst>
                <a:gd name="T0" fmla="*/ 417 w 417"/>
                <a:gd name="T1" fmla="*/ 0 w 417"/>
                <a:gd name="T2" fmla="*/ 1 w 417"/>
              </a:gdLst>
              <a:ahLst/>
              <a:cxnLst>
                <a:cxn ang="0">
                  <a:pos x="T0" y="0"/>
                </a:cxn>
                <a:cxn ang="0">
                  <a:pos x="T1" y="0"/>
                </a:cxn>
                <a:cxn ang="0">
                  <a:pos x="T2" y="0"/>
                </a:cxn>
              </a:cxnLst>
              <a:rect l="0" t="0" r="r" b="b"/>
              <a:pathLst>
                <a:path w="417">
                  <a:moveTo>
                    <a:pt x="417" y="0"/>
                  </a:moveTo>
                  <a:lnTo>
                    <a:pt x="0" y="0"/>
                  </a:lnTo>
                  <a:lnTo>
                    <a:pt x="1"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88" name="Freeform 224"/>
            <p:cNvSpPr>
              <a:spLocks/>
            </p:cNvSpPr>
            <p:nvPr/>
          </p:nvSpPr>
          <p:spPr bwMode="auto">
            <a:xfrm>
              <a:off x="2772" y="3862"/>
              <a:ext cx="15" cy="89"/>
            </a:xfrm>
            <a:custGeom>
              <a:avLst/>
              <a:gdLst>
                <a:gd name="T0" fmla="*/ 0 w 105"/>
                <a:gd name="T1" fmla="*/ 104 h 625"/>
                <a:gd name="T2" fmla="*/ 104 w 105"/>
                <a:gd name="T3" fmla="*/ 0 h 625"/>
                <a:gd name="T4" fmla="*/ 104 w 105"/>
                <a:gd name="T5" fmla="*/ 625 h 625"/>
                <a:gd name="T6" fmla="*/ 105 w 105"/>
                <a:gd name="T7" fmla="*/ 625 h 625"/>
              </a:gdLst>
              <a:ahLst/>
              <a:cxnLst>
                <a:cxn ang="0">
                  <a:pos x="T0" y="T1"/>
                </a:cxn>
                <a:cxn ang="0">
                  <a:pos x="T2" y="T3"/>
                </a:cxn>
                <a:cxn ang="0">
                  <a:pos x="T4" y="T5"/>
                </a:cxn>
                <a:cxn ang="0">
                  <a:pos x="T6" y="T7"/>
                </a:cxn>
              </a:cxnLst>
              <a:rect l="0" t="0" r="r" b="b"/>
              <a:pathLst>
                <a:path w="105" h="625">
                  <a:moveTo>
                    <a:pt x="0" y="104"/>
                  </a:moveTo>
                  <a:lnTo>
                    <a:pt x="104" y="0"/>
                  </a:lnTo>
                  <a:lnTo>
                    <a:pt x="104" y="625"/>
                  </a:lnTo>
                  <a:lnTo>
                    <a:pt x="105" y="625"/>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89" name="Freeform 225"/>
            <p:cNvSpPr>
              <a:spLocks/>
            </p:cNvSpPr>
            <p:nvPr/>
          </p:nvSpPr>
          <p:spPr bwMode="auto">
            <a:xfrm>
              <a:off x="2772" y="3951"/>
              <a:ext cx="30" cy="0"/>
            </a:xfrm>
            <a:custGeom>
              <a:avLst/>
              <a:gdLst>
                <a:gd name="T0" fmla="*/ 0 w 209"/>
                <a:gd name="T1" fmla="*/ 208 w 209"/>
                <a:gd name="T2" fmla="*/ 209 w 209"/>
              </a:gdLst>
              <a:ahLst/>
              <a:cxnLst>
                <a:cxn ang="0">
                  <a:pos x="T0" y="0"/>
                </a:cxn>
                <a:cxn ang="0">
                  <a:pos x="T1" y="0"/>
                </a:cxn>
                <a:cxn ang="0">
                  <a:pos x="T2" y="0"/>
                </a:cxn>
              </a:cxnLst>
              <a:rect l="0" t="0" r="r" b="b"/>
              <a:pathLst>
                <a:path w="209">
                  <a:moveTo>
                    <a:pt x="0" y="0"/>
                  </a:moveTo>
                  <a:lnTo>
                    <a:pt x="208" y="0"/>
                  </a:lnTo>
                  <a:lnTo>
                    <a:pt x="209" y="0"/>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90" name="Freeform 226"/>
            <p:cNvSpPr>
              <a:spLocks/>
            </p:cNvSpPr>
            <p:nvPr/>
          </p:nvSpPr>
          <p:spPr bwMode="auto">
            <a:xfrm>
              <a:off x="931" y="3817"/>
              <a:ext cx="39" cy="58"/>
            </a:xfrm>
            <a:custGeom>
              <a:avLst/>
              <a:gdLst>
                <a:gd name="T0" fmla="*/ 0 w 269"/>
                <a:gd name="T1" fmla="*/ 67 h 403"/>
                <a:gd name="T2" fmla="*/ 67 w 269"/>
                <a:gd name="T3" fmla="*/ 0 h 403"/>
                <a:gd name="T4" fmla="*/ 201 w 269"/>
                <a:gd name="T5" fmla="*/ 0 h 403"/>
                <a:gd name="T6" fmla="*/ 268 w 269"/>
                <a:gd name="T7" fmla="*/ 67 h 403"/>
                <a:gd name="T8" fmla="*/ 268 w 269"/>
                <a:gd name="T9" fmla="*/ 135 h 403"/>
                <a:gd name="T10" fmla="*/ 201 w 269"/>
                <a:gd name="T11" fmla="*/ 202 h 403"/>
                <a:gd name="T12" fmla="*/ 67 w 269"/>
                <a:gd name="T13" fmla="*/ 202 h 403"/>
                <a:gd name="T14" fmla="*/ 0 w 269"/>
                <a:gd name="T15" fmla="*/ 269 h 403"/>
                <a:gd name="T16" fmla="*/ 0 w 269"/>
                <a:gd name="T17" fmla="*/ 403 h 403"/>
                <a:gd name="T18" fmla="*/ 268 w 269"/>
                <a:gd name="T19" fmla="*/ 403 h 403"/>
                <a:gd name="T20" fmla="*/ 269 w 269"/>
                <a:gd name="T21" fmla="*/ 40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9" h="403">
                  <a:moveTo>
                    <a:pt x="0" y="67"/>
                  </a:moveTo>
                  <a:lnTo>
                    <a:pt x="67" y="0"/>
                  </a:lnTo>
                  <a:lnTo>
                    <a:pt x="201" y="0"/>
                  </a:lnTo>
                  <a:lnTo>
                    <a:pt x="268" y="67"/>
                  </a:lnTo>
                  <a:lnTo>
                    <a:pt x="268" y="135"/>
                  </a:lnTo>
                  <a:lnTo>
                    <a:pt x="201" y="202"/>
                  </a:lnTo>
                  <a:lnTo>
                    <a:pt x="67" y="202"/>
                  </a:lnTo>
                  <a:lnTo>
                    <a:pt x="0" y="269"/>
                  </a:lnTo>
                  <a:lnTo>
                    <a:pt x="0" y="403"/>
                  </a:lnTo>
                  <a:lnTo>
                    <a:pt x="268" y="403"/>
                  </a:lnTo>
                  <a:lnTo>
                    <a:pt x="269" y="403"/>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91" name="Freeform 227"/>
            <p:cNvSpPr>
              <a:spLocks/>
            </p:cNvSpPr>
            <p:nvPr/>
          </p:nvSpPr>
          <p:spPr bwMode="auto">
            <a:xfrm>
              <a:off x="1376" y="3825"/>
              <a:ext cx="39" cy="58"/>
            </a:xfrm>
            <a:custGeom>
              <a:avLst/>
              <a:gdLst>
                <a:gd name="T0" fmla="*/ 0 w 270"/>
                <a:gd name="T1" fmla="*/ 67 h 403"/>
                <a:gd name="T2" fmla="*/ 67 w 270"/>
                <a:gd name="T3" fmla="*/ 0 h 403"/>
                <a:gd name="T4" fmla="*/ 202 w 270"/>
                <a:gd name="T5" fmla="*/ 0 h 403"/>
                <a:gd name="T6" fmla="*/ 269 w 270"/>
                <a:gd name="T7" fmla="*/ 67 h 403"/>
                <a:gd name="T8" fmla="*/ 269 w 270"/>
                <a:gd name="T9" fmla="*/ 134 h 403"/>
                <a:gd name="T10" fmla="*/ 202 w 270"/>
                <a:gd name="T11" fmla="*/ 202 h 403"/>
                <a:gd name="T12" fmla="*/ 67 w 270"/>
                <a:gd name="T13" fmla="*/ 202 h 403"/>
                <a:gd name="T14" fmla="*/ 0 w 270"/>
                <a:gd name="T15" fmla="*/ 269 h 403"/>
                <a:gd name="T16" fmla="*/ 0 w 270"/>
                <a:gd name="T17" fmla="*/ 403 h 403"/>
                <a:gd name="T18" fmla="*/ 269 w 270"/>
                <a:gd name="T19" fmla="*/ 403 h 403"/>
                <a:gd name="T20" fmla="*/ 270 w 270"/>
                <a:gd name="T21" fmla="*/ 40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0" h="403">
                  <a:moveTo>
                    <a:pt x="0" y="67"/>
                  </a:moveTo>
                  <a:lnTo>
                    <a:pt x="67" y="0"/>
                  </a:lnTo>
                  <a:lnTo>
                    <a:pt x="202" y="0"/>
                  </a:lnTo>
                  <a:lnTo>
                    <a:pt x="269" y="67"/>
                  </a:lnTo>
                  <a:lnTo>
                    <a:pt x="269" y="134"/>
                  </a:lnTo>
                  <a:lnTo>
                    <a:pt x="202" y="202"/>
                  </a:lnTo>
                  <a:lnTo>
                    <a:pt x="67" y="202"/>
                  </a:lnTo>
                  <a:lnTo>
                    <a:pt x="0" y="269"/>
                  </a:lnTo>
                  <a:lnTo>
                    <a:pt x="0" y="403"/>
                  </a:lnTo>
                  <a:lnTo>
                    <a:pt x="269" y="403"/>
                  </a:lnTo>
                  <a:lnTo>
                    <a:pt x="270" y="403"/>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9492" name="Freeform 228"/>
            <p:cNvSpPr>
              <a:spLocks/>
            </p:cNvSpPr>
            <p:nvPr/>
          </p:nvSpPr>
          <p:spPr bwMode="auto">
            <a:xfrm>
              <a:off x="2204" y="3825"/>
              <a:ext cx="38" cy="58"/>
            </a:xfrm>
            <a:custGeom>
              <a:avLst/>
              <a:gdLst>
                <a:gd name="T0" fmla="*/ 0 w 271"/>
                <a:gd name="T1" fmla="*/ 67 h 403"/>
                <a:gd name="T2" fmla="*/ 68 w 271"/>
                <a:gd name="T3" fmla="*/ 0 h 403"/>
                <a:gd name="T4" fmla="*/ 202 w 271"/>
                <a:gd name="T5" fmla="*/ 0 h 403"/>
                <a:gd name="T6" fmla="*/ 269 w 271"/>
                <a:gd name="T7" fmla="*/ 67 h 403"/>
                <a:gd name="T8" fmla="*/ 269 w 271"/>
                <a:gd name="T9" fmla="*/ 134 h 403"/>
                <a:gd name="T10" fmla="*/ 202 w 271"/>
                <a:gd name="T11" fmla="*/ 202 h 403"/>
                <a:gd name="T12" fmla="*/ 68 w 271"/>
                <a:gd name="T13" fmla="*/ 202 h 403"/>
                <a:gd name="T14" fmla="*/ 0 w 271"/>
                <a:gd name="T15" fmla="*/ 269 h 403"/>
                <a:gd name="T16" fmla="*/ 0 w 271"/>
                <a:gd name="T17" fmla="*/ 403 h 403"/>
                <a:gd name="T18" fmla="*/ 269 w 271"/>
                <a:gd name="T19" fmla="*/ 403 h 403"/>
                <a:gd name="T20" fmla="*/ 271 w 271"/>
                <a:gd name="T21" fmla="*/ 40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403">
                  <a:moveTo>
                    <a:pt x="0" y="67"/>
                  </a:moveTo>
                  <a:lnTo>
                    <a:pt x="68" y="0"/>
                  </a:lnTo>
                  <a:lnTo>
                    <a:pt x="202" y="0"/>
                  </a:lnTo>
                  <a:lnTo>
                    <a:pt x="269" y="67"/>
                  </a:lnTo>
                  <a:lnTo>
                    <a:pt x="269" y="134"/>
                  </a:lnTo>
                  <a:lnTo>
                    <a:pt x="202" y="202"/>
                  </a:lnTo>
                  <a:lnTo>
                    <a:pt x="68" y="202"/>
                  </a:lnTo>
                  <a:lnTo>
                    <a:pt x="0" y="269"/>
                  </a:lnTo>
                  <a:lnTo>
                    <a:pt x="0" y="403"/>
                  </a:lnTo>
                  <a:lnTo>
                    <a:pt x="269" y="403"/>
                  </a:lnTo>
                  <a:lnTo>
                    <a:pt x="271" y="403"/>
                  </a:lnTo>
                </a:path>
              </a:pathLst>
            </a:custGeom>
            <a:noFill/>
            <a:ln w="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139494" name="Object 230"/>
          <p:cNvGraphicFramePr>
            <a:graphicFrameLocks noChangeAspect="1"/>
          </p:cNvGraphicFramePr>
          <p:nvPr>
            <p:extLst>
              <p:ext uri="{D42A27DB-BD31-4B8C-83A1-F6EECF244321}">
                <p14:modId xmlns:p14="http://schemas.microsoft.com/office/powerpoint/2010/main" val="2631206599"/>
              </p:ext>
            </p:extLst>
          </p:nvPr>
        </p:nvGraphicFramePr>
        <p:xfrm>
          <a:off x="6659563" y="6165850"/>
          <a:ext cx="1477962" cy="584200"/>
        </p:xfrm>
        <a:graphic>
          <a:graphicData uri="http://schemas.openxmlformats.org/presentationml/2006/ole">
            <mc:AlternateContent xmlns:mc="http://schemas.openxmlformats.org/markup-compatibility/2006">
              <mc:Choice xmlns:v="urn:schemas-microsoft-com:vml" Requires="v">
                <p:oleObj spid="_x0000_s85040" name="Equation" r:id="rId7" imgW="609480" imgH="241200" progId="Equation.DSMT4">
                  <p:embed/>
                </p:oleObj>
              </mc:Choice>
              <mc:Fallback>
                <p:oleObj name="Equation" r:id="rId7" imgW="609480" imgH="241200" progId="Equation.DSMT4">
                  <p:embed/>
                  <p:pic>
                    <p:nvPicPr>
                      <p:cNvPr id="139494" name="Object 2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9563" y="6165850"/>
                        <a:ext cx="1477962" cy="584200"/>
                      </a:xfrm>
                      <a:prstGeom prst="rect">
                        <a:avLst/>
                      </a:prstGeom>
                      <a:solidFill>
                        <a:schemeClr val="accent2">
                          <a:lumMod val="20000"/>
                          <a:lumOff val="80000"/>
                        </a:schemeClr>
                      </a:solidFill>
                      <a:ln>
                        <a:noFill/>
                      </a:ln>
                      <a:effectLst/>
                      <a:extLst/>
                    </p:spPr>
                  </p:pic>
                </p:oleObj>
              </mc:Fallback>
            </mc:AlternateContent>
          </a:graphicData>
        </a:graphic>
      </p:graphicFrame>
      <p:graphicFrame>
        <p:nvGraphicFramePr>
          <p:cNvPr id="139495" name="Object 231"/>
          <p:cNvGraphicFramePr>
            <a:graphicFrameLocks noChangeAspect="1"/>
          </p:cNvGraphicFramePr>
          <p:nvPr/>
        </p:nvGraphicFramePr>
        <p:xfrm>
          <a:off x="6588125" y="2133600"/>
          <a:ext cx="2160588" cy="860425"/>
        </p:xfrm>
        <a:graphic>
          <a:graphicData uri="http://schemas.openxmlformats.org/presentationml/2006/ole">
            <mc:AlternateContent xmlns:mc="http://schemas.openxmlformats.org/markup-compatibility/2006">
              <mc:Choice xmlns:v="urn:schemas-microsoft-com:vml" Requires="v">
                <p:oleObj spid="_x0000_s85041" name="Equation" r:id="rId9" imgW="1143000" imgH="457200" progId="Equation.DSMT4">
                  <p:embed/>
                </p:oleObj>
              </mc:Choice>
              <mc:Fallback>
                <p:oleObj name="Equation" r:id="rId9" imgW="1143000" imgH="457200" progId="Equation.DSMT4">
                  <p:embed/>
                  <p:pic>
                    <p:nvPicPr>
                      <p:cNvPr id="139495" name="Object 2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125" y="2133600"/>
                        <a:ext cx="2160588"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85167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990600" y="10668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ahoma" panose="020B0604030504040204" pitchFamily="34" charset="0"/>
              </a:rPr>
              <a:t>1</a:t>
            </a:r>
            <a:r>
              <a:rPr lang="zh-CN" altLang="en-US" sz="2400" b="1" dirty="0" smtClean="0">
                <a:latin typeface="Tahoma" panose="020B0604030504040204" pitchFamily="34" charset="0"/>
              </a:rPr>
              <a:t>.</a:t>
            </a:r>
            <a:r>
              <a:rPr lang="en-US" altLang="zh-CN" sz="2400" b="1" dirty="0" smtClean="0">
                <a:latin typeface="Tahoma" panose="020B0604030504040204" pitchFamily="34" charset="0"/>
              </a:rPr>
              <a:t>6</a:t>
            </a:r>
            <a:r>
              <a:rPr lang="zh-CN" altLang="en-US" sz="2400" b="1" dirty="0" smtClean="0">
                <a:latin typeface="Tahoma" panose="020B0604030504040204" pitchFamily="34" charset="0"/>
              </a:rPr>
              <a:t>.</a:t>
            </a:r>
            <a:r>
              <a:rPr lang="zh-CN" altLang="en-US" sz="2400" b="1" dirty="0">
                <a:latin typeface="Tahoma" panose="020B0604030504040204" pitchFamily="34" charset="0"/>
              </a:rPr>
              <a:t>1 坐标系的变换关系</a:t>
            </a:r>
            <a:endParaRPr lang="en-US" altLang="zh-CN" sz="2400" b="1" dirty="0">
              <a:latin typeface="Tahoma" panose="020B0604030504040204" pitchFamily="34" charset="0"/>
            </a:endParaRPr>
          </a:p>
        </p:txBody>
      </p:sp>
      <p:graphicFrame>
        <p:nvGraphicFramePr>
          <p:cNvPr id="140291" name="Object 3"/>
          <p:cNvGraphicFramePr>
            <a:graphicFrameLocks noChangeAspect="1"/>
          </p:cNvGraphicFramePr>
          <p:nvPr/>
        </p:nvGraphicFramePr>
        <p:xfrm>
          <a:off x="2590800" y="2133600"/>
          <a:ext cx="3733800" cy="1422400"/>
        </p:xfrm>
        <a:graphic>
          <a:graphicData uri="http://schemas.openxmlformats.org/presentationml/2006/ole">
            <mc:AlternateContent xmlns:mc="http://schemas.openxmlformats.org/markup-compatibility/2006">
              <mc:Choice xmlns:v="urn:schemas-microsoft-com:vml" Requires="v">
                <p:oleObj spid="_x0000_s86186" name="Equation" r:id="rId3" imgW="1866600" imgH="711000" progId="Equation.3">
                  <p:embed/>
                </p:oleObj>
              </mc:Choice>
              <mc:Fallback>
                <p:oleObj name="Equation" r:id="rId3" imgW="1866600" imgH="711000" progId="Equation.3">
                  <p:embed/>
                  <p:pic>
                    <p:nvPicPr>
                      <p:cNvPr id="1402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133600"/>
                        <a:ext cx="3733800" cy="142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292" name="Object 4"/>
          <p:cNvGraphicFramePr>
            <a:graphicFrameLocks noChangeAspect="1"/>
          </p:cNvGraphicFramePr>
          <p:nvPr>
            <p:extLst>
              <p:ext uri="{D42A27DB-BD31-4B8C-83A1-F6EECF244321}">
                <p14:modId xmlns:p14="http://schemas.microsoft.com/office/powerpoint/2010/main" val="406438634"/>
              </p:ext>
            </p:extLst>
          </p:nvPr>
        </p:nvGraphicFramePr>
        <p:xfrm>
          <a:off x="971550" y="3573463"/>
          <a:ext cx="1477963" cy="584200"/>
        </p:xfrm>
        <a:graphic>
          <a:graphicData uri="http://schemas.openxmlformats.org/presentationml/2006/ole">
            <mc:AlternateContent xmlns:mc="http://schemas.openxmlformats.org/markup-compatibility/2006">
              <mc:Choice xmlns:v="urn:schemas-microsoft-com:vml" Requires="v">
                <p:oleObj spid="_x0000_s86187" name="Equation" r:id="rId5" imgW="609480" imgH="241200" progId="Equation.DSMT4">
                  <p:embed/>
                </p:oleObj>
              </mc:Choice>
              <mc:Fallback>
                <p:oleObj name="Equation" r:id="rId5" imgW="609480" imgH="241200" progId="Equation.DSMT4">
                  <p:embed/>
                  <p:pic>
                    <p:nvPicPr>
                      <p:cNvPr id="14029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573463"/>
                        <a:ext cx="1477963" cy="584200"/>
                      </a:xfrm>
                      <a:prstGeom prst="rect">
                        <a:avLst/>
                      </a:prstGeom>
                      <a:solidFill>
                        <a:schemeClr val="accent2">
                          <a:lumMod val="20000"/>
                          <a:lumOff val="80000"/>
                        </a:schemeClr>
                      </a:solidFill>
                      <a:ln>
                        <a:noFill/>
                      </a:ln>
                      <a:effectLst/>
                      <a:extLst/>
                    </p:spPr>
                  </p:pic>
                </p:oleObj>
              </mc:Fallback>
            </mc:AlternateContent>
          </a:graphicData>
        </a:graphic>
      </p:graphicFrame>
      <p:sp>
        <p:nvSpPr>
          <p:cNvPr id="140293" name="Text Box 5"/>
          <p:cNvSpPr txBox="1">
            <a:spLocks noChangeArrowheads="1"/>
          </p:cNvSpPr>
          <p:nvPr/>
        </p:nvSpPr>
        <p:spPr bwMode="auto">
          <a:xfrm>
            <a:off x="2057400" y="42672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Tahoma" panose="020B0604030504040204" pitchFamily="34" charset="0"/>
              </a:rPr>
              <a:t>从坐标变换的角度研究标量、矢量和张量</a:t>
            </a:r>
          </a:p>
        </p:txBody>
      </p:sp>
      <p:sp>
        <p:nvSpPr>
          <p:cNvPr id="140294" name="Text Box 6"/>
          <p:cNvSpPr txBox="1">
            <a:spLocks noChangeArrowheads="1"/>
          </p:cNvSpPr>
          <p:nvPr/>
        </p:nvSpPr>
        <p:spPr bwMode="auto">
          <a:xfrm>
            <a:off x="2743200" y="36576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（对</a:t>
            </a:r>
            <a:r>
              <a:rPr lang="en-US" altLang="zh-CN">
                <a:latin typeface="Tahoma" panose="020B0604030504040204" pitchFamily="34" charset="0"/>
              </a:rPr>
              <a:t> i </a:t>
            </a:r>
            <a:r>
              <a:rPr lang="zh-CN" altLang="en-US">
                <a:latin typeface="Tahoma" panose="020B0604030504040204" pitchFamily="34" charset="0"/>
              </a:rPr>
              <a:t>求和，为自由指标）</a:t>
            </a:r>
          </a:p>
        </p:txBody>
      </p:sp>
      <p:sp>
        <p:nvSpPr>
          <p:cNvPr id="140296" name="Rectangle 8"/>
          <p:cNvSpPr>
            <a:spLocks noChangeArrowheads="1"/>
          </p:cNvSpPr>
          <p:nvPr/>
        </p:nvSpPr>
        <p:spPr bwMode="auto">
          <a:xfrm>
            <a:off x="1219200" y="4876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张量的</a:t>
            </a:r>
            <a:r>
              <a:rPr lang="zh-CN" altLang="en-US" b="1">
                <a:latin typeface="宋体" panose="02010600030101010101" pitchFamily="2" charset="-122"/>
              </a:rPr>
              <a:t>性质:</a:t>
            </a:r>
            <a:r>
              <a:rPr lang="zh-CN" altLang="en-US" sz="1100"/>
              <a:t> </a:t>
            </a:r>
            <a:endParaRPr lang="zh-CN" altLang="en-US">
              <a:latin typeface="Arial" panose="020B0604020202020204" pitchFamily="34" charset="0"/>
            </a:endParaRPr>
          </a:p>
        </p:txBody>
      </p:sp>
      <p:grpSp>
        <p:nvGrpSpPr>
          <p:cNvPr id="140300" name="Group 12"/>
          <p:cNvGrpSpPr>
            <a:grpSpLocks/>
          </p:cNvGrpSpPr>
          <p:nvPr/>
        </p:nvGrpSpPr>
        <p:grpSpPr bwMode="auto">
          <a:xfrm>
            <a:off x="3048000" y="5181600"/>
            <a:ext cx="3200400" cy="636588"/>
            <a:chOff x="336" y="3360"/>
            <a:chExt cx="2016" cy="401"/>
          </a:xfrm>
        </p:grpSpPr>
        <p:graphicFrame>
          <p:nvGraphicFramePr>
            <p:cNvPr id="140297" name="Object 9"/>
            <p:cNvGraphicFramePr>
              <a:graphicFrameLocks noChangeAspect="1"/>
            </p:cNvGraphicFramePr>
            <p:nvPr/>
          </p:nvGraphicFramePr>
          <p:xfrm>
            <a:off x="336" y="3360"/>
            <a:ext cx="339" cy="401"/>
          </p:xfrm>
          <a:graphic>
            <a:graphicData uri="http://schemas.openxmlformats.org/presentationml/2006/ole">
              <mc:AlternateContent xmlns:mc="http://schemas.openxmlformats.org/markup-compatibility/2006">
                <mc:Choice xmlns:v="urn:schemas-microsoft-com:vml" Requires="v">
                  <p:oleObj spid="_x0000_s86188" name="Equation" r:id="rId7" imgW="203040" imgH="241200" progId="Equation.DSMT4">
                    <p:embed/>
                  </p:oleObj>
                </mc:Choice>
                <mc:Fallback>
                  <p:oleObj name="Equation" r:id="rId7" imgW="203040" imgH="241200" progId="Equation.DSMT4">
                    <p:embed/>
                    <p:pic>
                      <p:nvPicPr>
                        <p:cNvPr id="140297"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 y="3360"/>
                          <a:ext cx="339"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299" name="Rectangle 11"/>
            <p:cNvSpPr>
              <a:spLocks noChangeArrowheads="1"/>
            </p:cNvSpPr>
            <p:nvPr/>
          </p:nvSpPr>
          <p:spPr bwMode="auto">
            <a:xfrm>
              <a:off x="624" y="3456"/>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张量不是对称张量</a:t>
              </a:r>
              <a:r>
                <a:rPr lang="zh-CN" altLang="en-US"/>
                <a:t> </a:t>
              </a:r>
              <a:endParaRPr lang="zh-CN" altLang="en-US">
                <a:latin typeface="Arial" panose="020B0604020202020204" pitchFamily="34" charset="0"/>
              </a:endParaRPr>
            </a:p>
          </p:txBody>
        </p:sp>
      </p:grpSp>
      <p:sp>
        <p:nvSpPr>
          <p:cNvPr id="140301" name="Text Box 13"/>
          <p:cNvSpPr txBox="1">
            <a:spLocks noChangeArrowheads="1"/>
          </p:cNvSpPr>
          <p:nvPr/>
        </p:nvSpPr>
        <p:spPr bwMode="auto">
          <a:xfrm>
            <a:off x="2667000" y="52959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1)</a:t>
            </a:r>
          </a:p>
        </p:txBody>
      </p:sp>
      <p:sp>
        <p:nvSpPr>
          <p:cNvPr id="140304" name="Rectangle 16"/>
          <p:cNvSpPr>
            <a:spLocks noChangeArrowheads="1"/>
          </p:cNvSpPr>
          <p:nvPr/>
        </p:nvSpPr>
        <p:spPr bwMode="auto">
          <a:xfrm>
            <a:off x="2743200" y="59436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宋体" panose="02010600030101010101" pitchFamily="2" charset="-122"/>
              </a:rPr>
              <a:t>因为            ，而            ，所以</a:t>
            </a:r>
            <a:r>
              <a:rPr lang="zh-CN" altLang="en-US" sz="1100"/>
              <a:t> </a:t>
            </a:r>
            <a:endParaRPr lang="zh-CN" altLang="en-US">
              <a:latin typeface="Arial" panose="020B0604020202020204" pitchFamily="34" charset="0"/>
            </a:endParaRPr>
          </a:p>
        </p:txBody>
      </p:sp>
      <p:graphicFrame>
        <p:nvGraphicFramePr>
          <p:cNvPr id="140303" name="Object 15"/>
          <p:cNvGraphicFramePr>
            <a:graphicFrameLocks noChangeAspect="1"/>
          </p:cNvGraphicFramePr>
          <p:nvPr/>
        </p:nvGraphicFramePr>
        <p:xfrm>
          <a:off x="3352800" y="5867400"/>
          <a:ext cx="1541463" cy="511175"/>
        </p:xfrm>
        <a:graphic>
          <a:graphicData uri="http://schemas.openxmlformats.org/presentationml/2006/ole">
            <mc:AlternateContent xmlns:mc="http://schemas.openxmlformats.org/markup-compatibility/2006">
              <mc:Choice xmlns:v="urn:schemas-microsoft-com:vml" Requires="v">
                <p:oleObj spid="_x0000_s86189" name="Equation" r:id="rId9" imgW="685800" imgH="228600" progId="Equation.DSMT4">
                  <p:embed/>
                </p:oleObj>
              </mc:Choice>
              <mc:Fallback>
                <p:oleObj name="Equation" r:id="rId9" imgW="685800" imgH="228600" progId="Equation.DSMT4">
                  <p:embed/>
                  <p:pic>
                    <p:nvPicPr>
                      <p:cNvPr id="140303"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5867400"/>
                        <a:ext cx="1541463"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302" name="Object 14"/>
          <p:cNvGraphicFramePr>
            <a:graphicFrameLocks noChangeAspect="1"/>
          </p:cNvGraphicFramePr>
          <p:nvPr/>
        </p:nvGraphicFramePr>
        <p:xfrm>
          <a:off x="5334000" y="5867400"/>
          <a:ext cx="1600200" cy="520700"/>
        </p:xfrm>
        <a:graphic>
          <a:graphicData uri="http://schemas.openxmlformats.org/presentationml/2006/ole">
            <mc:AlternateContent xmlns:mc="http://schemas.openxmlformats.org/markup-compatibility/2006">
              <mc:Choice xmlns:v="urn:schemas-microsoft-com:vml" Requires="v">
                <p:oleObj spid="_x0000_s86190" name="Equation" r:id="rId11" imgW="698400" imgH="228600" progId="Equation.DSMT4">
                  <p:embed/>
                </p:oleObj>
              </mc:Choice>
              <mc:Fallback>
                <p:oleObj name="Equation" r:id="rId11" imgW="698400" imgH="228600" progId="Equation.DSMT4">
                  <p:embed/>
                  <p:pic>
                    <p:nvPicPr>
                      <p:cNvPr id="140302"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5867400"/>
                        <a:ext cx="16002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0305" name="Group 17"/>
          <p:cNvGrpSpPr>
            <a:grpSpLocks/>
          </p:cNvGrpSpPr>
          <p:nvPr/>
        </p:nvGrpSpPr>
        <p:grpSpPr bwMode="auto">
          <a:xfrm>
            <a:off x="6070600" y="609600"/>
            <a:ext cx="3073400" cy="2454275"/>
            <a:chOff x="3552" y="230"/>
            <a:chExt cx="1936" cy="1546"/>
          </a:xfrm>
        </p:grpSpPr>
        <p:grpSp>
          <p:nvGrpSpPr>
            <p:cNvPr id="140306" name="Group 18"/>
            <p:cNvGrpSpPr>
              <a:grpSpLocks/>
            </p:cNvGrpSpPr>
            <p:nvPr/>
          </p:nvGrpSpPr>
          <p:grpSpPr bwMode="auto">
            <a:xfrm>
              <a:off x="3712" y="278"/>
              <a:ext cx="1776" cy="1440"/>
              <a:chOff x="3744" y="2640"/>
              <a:chExt cx="1776" cy="1440"/>
            </a:xfrm>
          </p:grpSpPr>
          <p:sp>
            <p:nvSpPr>
              <p:cNvPr id="140307" name="Line 19"/>
              <p:cNvSpPr>
                <a:spLocks noChangeShapeType="1"/>
              </p:cNvSpPr>
              <p:nvPr/>
            </p:nvSpPr>
            <p:spPr bwMode="auto">
              <a:xfrm flipV="1">
                <a:off x="4422" y="2688"/>
                <a:ext cx="0" cy="1008"/>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08" name="Line 20"/>
              <p:cNvSpPr>
                <a:spLocks noChangeShapeType="1"/>
              </p:cNvSpPr>
              <p:nvPr/>
            </p:nvSpPr>
            <p:spPr bwMode="auto">
              <a:xfrm>
                <a:off x="4422" y="3696"/>
                <a:ext cx="810" cy="0"/>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09" name="Line 21"/>
              <p:cNvSpPr>
                <a:spLocks noChangeShapeType="1"/>
              </p:cNvSpPr>
              <p:nvPr/>
            </p:nvSpPr>
            <p:spPr bwMode="auto">
              <a:xfrm flipH="1">
                <a:off x="3936" y="3696"/>
                <a:ext cx="486" cy="336"/>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10" name="Text Box 22"/>
              <p:cNvSpPr txBox="1">
                <a:spLocks noChangeArrowheads="1"/>
              </p:cNvSpPr>
              <p:nvPr/>
            </p:nvSpPr>
            <p:spPr bwMode="auto">
              <a:xfrm>
                <a:off x="4176" y="264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600" i="1"/>
                  <a:t>x</a:t>
                </a:r>
                <a:r>
                  <a:rPr kumimoji="0" lang="en-US" altLang="zh-CN" sz="1600" baseline="-25000"/>
                  <a:t>3</a:t>
                </a:r>
              </a:p>
            </p:txBody>
          </p:sp>
          <p:sp>
            <p:nvSpPr>
              <p:cNvPr id="140311" name="Text Box 23"/>
              <p:cNvSpPr txBox="1">
                <a:spLocks noChangeArrowheads="1"/>
              </p:cNvSpPr>
              <p:nvPr/>
            </p:nvSpPr>
            <p:spPr bwMode="auto">
              <a:xfrm>
                <a:off x="5232" y="3552"/>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i="1"/>
                  <a:t>x</a:t>
                </a:r>
                <a:r>
                  <a:rPr kumimoji="0" lang="en-US" altLang="zh-CN" sz="1800" i="1" baseline="-25000"/>
                  <a:t>2</a:t>
                </a:r>
              </a:p>
            </p:txBody>
          </p:sp>
          <p:sp>
            <p:nvSpPr>
              <p:cNvPr id="140312" name="Text Box 24"/>
              <p:cNvSpPr txBox="1">
                <a:spLocks noChangeArrowheads="1"/>
              </p:cNvSpPr>
              <p:nvPr/>
            </p:nvSpPr>
            <p:spPr bwMode="auto">
              <a:xfrm>
                <a:off x="3744" y="3840"/>
                <a:ext cx="31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i="1"/>
                  <a:t>x</a:t>
                </a:r>
                <a:r>
                  <a:rPr kumimoji="0" lang="en-US" altLang="zh-CN" sz="2000" baseline="-25000"/>
                  <a:t>1</a:t>
                </a:r>
              </a:p>
            </p:txBody>
          </p:sp>
        </p:grpSp>
        <p:grpSp>
          <p:nvGrpSpPr>
            <p:cNvPr id="140313" name="Group 25"/>
            <p:cNvGrpSpPr>
              <a:grpSpLocks/>
            </p:cNvGrpSpPr>
            <p:nvPr/>
          </p:nvGrpSpPr>
          <p:grpSpPr bwMode="auto">
            <a:xfrm>
              <a:off x="4008" y="806"/>
              <a:ext cx="686" cy="792"/>
              <a:chOff x="4280" y="2976"/>
              <a:chExt cx="686" cy="792"/>
            </a:xfrm>
          </p:grpSpPr>
          <p:grpSp>
            <p:nvGrpSpPr>
              <p:cNvPr id="140314" name="Group 26"/>
              <p:cNvGrpSpPr>
                <a:grpSpLocks/>
              </p:cNvGrpSpPr>
              <p:nvPr/>
            </p:nvGrpSpPr>
            <p:grpSpPr bwMode="auto">
              <a:xfrm>
                <a:off x="4280" y="3408"/>
                <a:ext cx="382" cy="299"/>
                <a:chOff x="4280" y="3408"/>
                <a:chExt cx="382" cy="299"/>
              </a:xfrm>
            </p:grpSpPr>
            <p:sp>
              <p:nvSpPr>
                <p:cNvPr id="140315" name="Line 27"/>
                <p:cNvSpPr>
                  <a:spLocks noChangeShapeType="1"/>
                </p:cNvSpPr>
                <p:nvPr/>
              </p:nvSpPr>
              <p:spPr bwMode="auto">
                <a:xfrm flipH="1">
                  <a:off x="4419" y="3504"/>
                  <a:ext cx="243" cy="16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0316" name="Object 28"/>
                <p:cNvGraphicFramePr>
                  <a:graphicFrameLocks noChangeAspect="1"/>
                </p:cNvGraphicFramePr>
                <p:nvPr/>
              </p:nvGraphicFramePr>
              <p:xfrm>
                <a:off x="4280" y="3408"/>
                <a:ext cx="180" cy="299"/>
              </p:xfrm>
              <a:graphic>
                <a:graphicData uri="http://schemas.openxmlformats.org/presentationml/2006/ole">
                  <mc:AlternateContent xmlns:mc="http://schemas.openxmlformats.org/markup-compatibility/2006">
                    <mc:Choice xmlns:v="urn:schemas-microsoft-com:vml" Requires="v">
                      <p:oleObj spid="_x0000_s86191" name="Equation" r:id="rId13" imgW="139680" imgH="228600" progId="Equation.DSMT4">
                        <p:embed/>
                      </p:oleObj>
                    </mc:Choice>
                    <mc:Fallback>
                      <p:oleObj name="Equation" r:id="rId13" imgW="139680" imgH="228600" progId="Equation.DSMT4">
                        <p:embed/>
                        <p:pic>
                          <p:nvPicPr>
                            <p:cNvPr id="140316"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0" y="3408"/>
                              <a:ext cx="18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0317" name="Group 29"/>
              <p:cNvGrpSpPr>
                <a:grpSpLocks/>
              </p:cNvGrpSpPr>
              <p:nvPr/>
            </p:nvGrpSpPr>
            <p:grpSpPr bwMode="auto">
              <a:xfrm>
                <a:off x="4672" y="3504"/>
                <a:ext cx="294" cy="264"/>
                <a:chOff x="4672" y="3504"/>
                <a:chExt cx="294" cy="264"/>
              </a:xfrm>
            </p:grpSpPr>
            <p:sp>
              <p:nvSpPr>
                <p:cNvPr id="140318" name="Line 30"/>
                <p:cNvSpPr>
                  <a:spLocks noChangeShapeType="1"/>
                </p:cNvSpPr>
                <p:nvPr/>
              </p:nvSpPr>
              <p:spPr bwMode="auto">
                <a:xfrm>
                  <a:off x="4672" y="3504"/>
                  <a:ext cx="28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0319" name="Object 31"/>
                <p:cNvGraphicFramePr>
                  <a:graphicFrameLocks noChangeAspect="1"/>
                </p:cNvGraphicFramePr>
                <p:nvPr/>
              </p:nvGraphicFramePr>
              <p:xfrm>
                <a:off x="4807" y="3520"/>
                <a:ext cx="159" cy="248"/>
              </p:xfrm>
              <a:graphic>
                <a:graphicData uri="http://schemas.openxmlformats.org/presentationml/2006/ole">
                  <mc:AlternateContent xmlns:mc="http://schemas.openxmlformats.org/markup-compatibility/2006">
                    <mc:Choice xmlns:v="urn:schemas-microsoft-com:vml" Requires="v">
                      <p:oleObj spid="_x0000_s86192" name="Equation" r:id="rId15" imgW="152280" imgH="228600" progId="Equation.DSMT4">
                        <p:embed/>
                      </p:oleObj>
                    </mc:Choice>
                    <mc:Fallback>
                      <p:oleObj name="Equation" r:id="rId15" imgW="152280" imgH="228600" progId="Equation.DSMT4">
                        <p:embed/>
                        <p:pic>
                          <p:nvPicPr>
                            <p:cNvPr id="140319"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07" y="3520"/>
                              <a:ext cx="15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0320" name="Group 32"/>
              <p:cNvGrpSpPr>
                <a:grpSpLocks/>
              </p:cNvGrpSpPr>
              <p:nvPr/>
            </p:nvGrpSpPr>
            <p:grpSpPr bwMode="auto">
              <a:xfrm>
                <a:off x="4662" y="2976"/>
                <a:ext cx="157" cy="528"/>
                <a:chOff x="4662" y="2976"/>
                <a:chExt cx="157" cy="528"/>
              </a:xfrm>
            </p:grpSpPr>
            <p:sp>
              <p:nvSpPr>
                <p:cNvPr id="140321" name="Line 33"/>
                <p:cNvSpPr>
                  <a:spLocks noChangeShapeType="1"/>
                </p:cNvSpPr>
                <p:nvPr/>
              </p:nvSpPr>
              <p:spPr bwMode="auto">
                <a:xfrm flipV="1">
                  <a:off x="4672" y="3168"/>
                  <a:ext cx="0" cy="33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0322" name="Object 34"/>
                <p:cNvGraphicFramePr>
                  <a:graphicFrameLocks noChangeAspect="1"/>
                </p:cNvGraphicFramePr>
                <p:nvPr/>
              </p:nvGraphicFramePr>
              <p:xfrm>
                <a:off x="4662" y="2976"/>
                <a:ext cx="157" cy="240"/>
              </p:xfrm>
              <a:graphic>
                <a:graphicData uri="http://schemas.openxmlformats.org/presentationml/2006/ole">
                  <mc:AlternateContent xmlns:mc="http://schemas.openxmlformats.org/markup-compatibility/2006">
                    <mc:Choice xmlns:v="urn:schemas-microsoft-com:vml" Requires="v">
                      <p:oleObj spid="_x0000_s86193" name="Equation" r:id="rId17" imgW="152280" imgH="228600" progId="Equation.DSMT4">
                        <p:embed/>
                      </p:oleObj>
                    </mc:Choice>
                    <mc:Fallback>
                      <p:oleObj name="Equation" r:id="rId17" imgW="152280" imgH="228600" progId="Equation.DSMT4">
                        <p:embed/>
                        <p:pic>
                          <p:nvPicPr>
                            <p:cNvPr id="140322"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62" y="2976"/>
                              <a:ext cx="157"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40323" name="Group 35"/>
            <p:cNvGrpSpPr>
              <a:grpSpLocks/>
            </p:cNvGrpSpPr>
            <p:nvPr/>
          </p:nvGrpSpPr>
          <p:grpSpPr bwMode="auto">
            <a:xfrm rot="-1566282">
              <a:off x="3552" y="230"/>
              <a:ext cx="1776" cy="1440"/>
              <a:chOff x="3744" y="2640"/>
              <a:chExt cx="1776" cy="1440"/>
            </a:xfrm>
          </p:grpSpPr>
          <p:sp>
            <p:nvSpPr>
              <p:cNvPr id="140324" name="Line 36"/>
              <p:cNvSpPr>
                <a:spLocks noChangeShapeType="1"/>
              </p:cNvSpPr>
              <p:nvPr/>
            </p:nvSpPr>
            <p:spPr bwMode="auto">
              <a:xfrm flipV="1">
                <a:off x="4422" y="2688"/>
                <a:ext cx="0" cy="1008"/>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25" name="Line 37"/>
              <p:cNvSpPr>
                <a:spLocks noChangeShapeType="1"/>
              </p:cNvSpPr>
              <p:nvPr/>
            </p:nvSpPr>
            <p:spPr bwMode="auto">
              <a:xfrm>
                <a:off x="4422" y="3696"/>
                <a:ext cx="810" cy="0"/>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26" name="Line 38"/>
              <p:cNvSpPr>
                <a:spLocks noChangeShapeType="1"/>
              </p:cNvSpPr>
              <p:nvPr/>
            </p:nvSpPr>
            <p:spPr bwMode="auto">
              <a:xfrm flipH="1">
                <a:off x="3936" y="3696"/>
                <a:ext cx="486" cy="336"/>
              </a:xfrm>
              <a:prstGeom prst="line">
                <a:avLst/>
              </a:prstGeom>
              <a:noFill/>
              <a:ln w="158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27" name="Text Box 39"/>
              <p:cNvSpPr txBox="1">
                <a:spLocks noChangeArrowheads="1"/>
              </p:cNvSpPr>
              <p:nvPr/>
            </p:nvSpPr>
            <p:spPr bwMode="auto">
              <a:xfrm>
                <a:off x="4176" y="264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600" i="1"/>
                  <a:t>x</a:t>
                </a:r>
                <a:r>
                  <a:rPr kumimoji="0" lang="en-US" altLang="zh-CN" sz="1600" baseline="-25000"/>
                  <a:t>3</a:t>
                </a:r>
              </a:p>
            </p:txBody>
          </p:sp>
          <p:sp>
            <p:nvSpPr>
              <p:cNvPr id="140328" name="Text Box 40"/>
              <p:cNvSpPr txBox="1">
                <a:spLocks noChangeArrowheads="1"/>
              </p:cNvSpPr>
              <p:nvPr/>
            </p:nvSpPr>
            <p:spPr bwMode="auto">
              <a:xfrm>
                <a:off x="5232" y="3552"/>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i="1"/>
                  <a:t>x</a:t>
                </a:r>
                <a:r>
                  <a:rPr kumimoji="0" lang="en-US" altLang="zh-CN" sz="1800" i="1" baseline="-25000"/>
                  <a:t>2</a:t>
                </a:r>
              </a:p>
            </p:txBody>
          </p:sp>
          <p:sp>
            <p:nvSpPr>
              <p:cNvPr id="140329" name="Text Box 41"/>
              <p:cNvSpPr txBox="1">
                <a:spLocks noChangeArrowheads="1"/>
              </p:cNvSpPr>
              <p:nvPr/>
            </p:nvSpPr>
            <p:spPr bwMode="auto">
              <a:xfrm>
                <a:off x="3744" y="3840"/>
                <a:ext cx="31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i="1"/>
                  <a:t>x</a:t>
                </a:r>
                <a:r>
                  <a:rPr kumimoji="0" lang="en-US" altLang="zh-CN" sz="2000" baseline="-25000"/>
                  <a:t>1</a:t>
                </a:r>
              </a:p>
            </p:txBody>
          </p:sp>
        </p:grpSp>
        <p:grpSp>
          <p:nvGrpSpPr>
            <p:cNvPr id="140330" name="Group 42"/>
            <p:cNvGrpSpPr>
              <a:grpSpLocks/>
            </p:cNvGrpSpPr>
            <p:nvPr/>
          </p:nvGrpSpPr>
          <p:grpSpPr bwMode="auto">
            <a:xfrm>
              <a:off x="4096" y="950"/>
              <a:ext cx="584" cy="826"/>
              <a:chOff x="4368" y="3120"/>
              <a:chExt cx="584" cy="826"/>
            </a:xfrm>
          </p:grpSpPr>
          <p:grpSp>
            <p:nvGrpSpPr>
              <p:cNvPr id="140331" name="Group 43"/>
              <p:cNvGrpSpPr>
                <a:grpSpLocks/>
              </p:cNvGrpSpPr>
              <p:nvPr/>
            </p:nvGrpSpPr>
            <p:grpSpPr bwMode="auto">
              <a:xfrm>
                <a:off x="4488" y="3544"/>
                <a:ext cx="280" cy="402"/>
                <a:chOff x="4488" y="3544"/>
                <a:chExt cx="280" cy="402"/>
              </a:xfrm>
            </p:grpSpPr>
            <p:sp>
              <p:nvSpPr>
                <p:cNvPr id="140332" name="Line 44"/>
                <p:cNvSpPr>
                  <a:spLocks noChangeShapeType="1"/>
                </p:cNvSpPr>
                <p:nvPr/>
              </p:nvSpPr>
              <p:spPr bwMode="auto">
                <a:xfrm rot="20036194" flipH="1">
                  <a:off x="4488" y="3544"/>
                  <a:ext cx="243" cy="168"/>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0333" name="Object 45"/>
                <p:cNvGraphicFramePr>
                  <a:graphicFrameLocks noChangeAspect="1"/>
                </p:cNvGraphicFramePr>
                <p:nvPr/>
              </p:nvGraphicFramePr>
              <p:xfrm>
                <a:off x="4572" y="3648"/>
                <a:ext cx="196" cy="298"/>
              </p:xfrm>
              <a:graphic>
                <a:graphicData uri="http://schemas.openxmlformats.org/presentationml/2006/ole">
                  <mc:AlternateContent xmlns:mc="http://schemas.openxmlformats.org/markup-compatibility/2006">
                    <mc:Choice xmlns:v="urn:schemas-microsoft-com:vml" Requires="v">
                      <p:oleObj spid="_x0000_s86194" name="Equation" r:id="rId19" imgW="152280" imgH="228600" progId="Equation.DSMT4">
                        <p:embed/>
                      </p:oleObj>
                    </mc:Choice>
                    <mc:Fallback>
                      <p:oleObj name="Equation" r:id="rId19" imgW="152280" imgH="228600" progId="Equation.DSMT4">
                        <p:embed/>
                        <p:pic>
                          <p:nvPicPr>
                            <p:cNvPr id="140333"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 y="3648"/>
                              <a:ext cx="196"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0334" name="Group 46"/>
              <p:cNvGrpSpPr>
                <a:grpSpLocks/>
              </p:cNvGrpSpPr>
              <p:nvPr/>
            </p:nvGrpSpPr>
            <p:grpSpPr bwMode="auto">
              <a:xfrm>
                <a:off x="4669" y="3120"/>
                <a:ext cx="283" cy="340"/>
                <a:chOff x="4669" y="3120"/>
                <a:chExt cx="283" cy="340"/>
              </a:xfrm>
            </p:grpSpPr>
            <p:sp>
              <p:nvSpPr>
                <p:cNvPr id="140335" name="Line 47"/>
                <p:cNvSpPr>
                  <a:spLocks noChangeShapeType="1"/>
                </p:cNvSpPr>
                <p:nvPr/>
              </p:nvSpPr>
              <p:spPr bwMode="auto">
                <a:xfrm rot="-2041665">
                  <a:off x="4669" y="3420"/>
                  <a:ext cx="283" cy="40"/>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0336" name="Object 48"/>
                <p:cNvGraphicFramePr>
                  <a:graphicFrameLocks noChangeAspect="1"/>
                </p:cNvGraphicFramePr>
                <p:nvPr/>
              </p:nvGraphicFramePr>
              <p:xfrm>
                <a:off x="4752" y="3120"/>
                <a:ext cx="191" cy="295"/>
              </p:xfrm>
              <a:graphic>
                <a:graphicData uri="http://schemas.openxmlformats.org/presentationml/2006/ole">
                  <mc:AlternateContent xmlns:mc="http://schemas.openxmlformats.org/markup-compatibility/2006">
                    <mc:Choice xmlns:v="urn:schemas-microsoft-com:vml" Requires="v">
                      <p:oleObj spid="_x0000_s86195" name="Equation" r:id="rId21" imgW="152280" imgH="228600" progId="Equation.DSMT4">
                        <p:embed/>
                      </p:oleObj>
                    </mc:Choice>
                    <mc:Fallback>
                      <p:oleObj name="Equation" r:id="rId21" imgW="152280" imgH="228600" progId="Equation.DSMT4">
                        <p:embed/>
                        <p:pic>
                          <p:nvPicPr>
                            <p:cNvPr id="140336" name="Object 4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52" y="3120"/>
                              <a:ext cx="191"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0337" name="Group 49"/>
              <p:cNvGrpSpPr>
                <a:grpSpLocks/>
              </p:cNvGrpSpPr>
              <p:nvPr/>
            </p:nvGrpSpPr>
            <p:grpSpPr bwMode="auto">
              <a:xfrm>
                <a:off x="4368" y="3120"/>
                <a:ext cx="280" cy="384"/>
                <a:chOff x="4368" y="3120"/>
                <a:chExt cx="280" cy="384"/>
              </a:xfrm>
            </p:grpSpPr>
            <p:sp>
              <p:nvSpPr>
                <p:cNvPr id="140338" name="Line 50"/>
                <p:cNvSpPr>
                  <a:spLocks noChangeShapeType="1"/>
                </p:cNvSpPr>
                <p:nvPr/>
              </p:nvSpPr>
              <p:spPr bwMode="auto">
                <a:xfrm rot="-559866" flipH="1" flipV="1">
                  <a:off x="4552" y="3216"/>
                  <a:ext cx="96" cy="288"/>
                </a:xfrm>
                <a:prstGeom prst="line">
                  <a:avLst/>
                </a:prstGeom>
                <a:noFill/>
                <a:ln w="1905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0339" name="Object 51"/>
                <p:cNvGraphicFramePr>
                  <a:graphicFrameLocks noChangeAspect="1"/>
                </p:cNvGraphicFramePr>
                <p:nvPr/>
              </p:nvGraphicFramePr>
              <p:xfrm>
                <a:off x="4368" y="3120"/>
                <a:ext cx="157" cy="240"/>
              </p:xfrm>
              <a:graphic>
                <a:graphicData uri="http://schemas.openxmlformats.org/presentationml/2006/ole">
                  <mc:AlternateContent xmlns:mc="http://schemas.openxmlformats.org/markup-compatibility/2006">
                    <mc:Choice xmlns:v="urn:schemas-microsoft-com:vml" Requires="v">
                      <p:oleObj spid="_x0000_s86196" name="Equation" r:id="rId23" imgW="152280" imgH="228600" progId="Equation.DSMT4">
                        <p:embed/>
                      </p:oleObj>
                    </mc:Choice>
                    <mc:Fallback>
                      <p:oleObj name="Equation" r:id="rId23" imgW="152280" imgH="228600" progId="Equation.DSMT4">
                        <p:embed/>
                        <p:pic>
                          <p:nvPicPr>
                            <p:cNvPr id="140339" name="Object 5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68" y="3120"/>
                              <a:ext cx="157"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sp>
        <p:nvSpPr>
          <p:cNvPr id="140341" name="Rectangle 53"/>
          <p:cNvSpPr>
            <a:spLocks noChangeArrowheads="1"/>
          </p:cNvSpPr>
          <p:nvPr/>
        </p:nvSpPr>
        <p:spPr bwMode="auto">
          <a:xfrm>
            <a:off x="421481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40340" name="Object 52"/>
          <p:cNvGraphicFramePr>
            <a:graphicFrameLocks noChangeAspect="1"/>
          </p:cNvGraphicFramePr>
          <p:nvPr/>
        </p:nvGraphicFramePr>
        <p:xfrm>
          <a:off x="7797800" y="5943600"/>
          <a:ext cx="1397000" cy="463550"/>
        </p:xfrm>
        <a:graphic>
          <a:graphicData uri="http://schemas.openxmlformats.org/presentationml/2006/ole">
            <mc:AlternateContent xmlns:mc="http://schemas.openxmlformats.org/markup-compatibility/2006">
              <mc:Choice xmlns:v="urn:schemas-microsoft-com:vml" Requires="v">
                <p:oleObj spid="_x0000_s86197" name="Equation" r:id="rId25" imgW="685800" imgH="228600" progId="Equation.DSMT4">
                  <p:embed/>
                </p:oleObj>
              </mc:Choice>
              <mc:Fallback>
                <p:oleObj name="Equation" r:id="rId25" imgW="685800" imgH="228600" progId="Equation.DSMT4">
                  <p:embed/>
                  <p:pic>
                    <p:nvPicPr>
                      <p:cNvPr id="140340" name="Object 5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797800" y="5943600"/>
                        <a:ext cx="13970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0342" name="Object 54"/>
          <p:cNvGraphicFramePr>
            <a:graphicFrameLocks noChangeAspect="1"/>
          </p:cNvGraphicFramePr>
          <p:nvPr/>
        </p:nvGraphicFramePr>
        <p:xfrm>
          <a:off x="762000" y="4724400"/>
          <a:ext cx="538163" cy="636588"/>
        </p:xfrm>
        <a:graphic>
          <a:graphicData uri="http://schemas.openxmlformats.org/presentationml/2006/ole">
            <mc:AlternateContent xmlns:mc="http://schemas.openxmlformats.org/markup-compatibility/2006">
              <mc:Choice xmlns:v="urn:schemas-microsoft-com:vml" Requires="v">
                <p:oleObj spid="_x0000_s86198" name="Equation" r:id="rId27" imgW="203040" imgH="241200" progId="Equation.DSMT4">
                  <p:embed/>
                </p:oleObj>
              </mc:Choice>
              <mc:Fallback>
                <p:oleObj name="Equation" r:id="rId27" imgW="203040" imgH="241200" progId="Equation.DSMT4">
                  <p:embed/>
                  <p:pic>
                    <p:nvPicPr>
                      <p:cNvPr id="140342" name="Object 5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62000" y="4724400"/>
                        <a:ext cx="538163"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43" name="Object 55"/>
          <p:cNvGraphicFramePr>
            <a:graphicFrameLocks noChangeAspect="1"/>
          </p:cNvGraphicFramePr>
          <p:nvPr>
            <p:extLst>
              <p:ext uri="{D42A27DB-BD31-4B8C-83A1-F6EECF244321}">
                <p14:modId xmlns:p14="http://schemas.microsoft.com/office/powerpoint/2010/main" val="2913896741"/>
              </p:ext>
            </p:extLst>
          </p:nvPr>
        </p:nvGraphicFramePr>
        <p:xfrm>
          <a:off x="4007643" y="3756819"/>
          <a:ext cx="231775" cy="323850"/>
        </p:xfrm>
        <a:graphic>
          <a:graphicData uri="http://schemas.openxmlformats.org/presentationml/2006/ole">
            <mc:AlternateContent xmlns:mc="http://schemas.openxmlformats.org/markup-compatibility/2006">
              <mc:Choice xmlns:v="urn:schemas-microsoft-com:vml" Requires="v">
                <p:oleObj spid="_x0000_s86199" name="Equation" r:id="rId29" imgW="126720" imgH="177480" progId="Equation.DSMT4">
                  <p:embed/>
                </p:oleObj>
              </mc:Choice>
              <mc:Fallback>
                <p:oleObj name="Equation" r:id="rId29" imgW="126720" imgH="177480" progId="Equation.DSMT4">
                  <p:embed/>
                  <p:pic>
                    <p:nvPicPr>
                      <p:cNvPr id="140343" name="Object 5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07643" y="3756819"/>
                        <a:ext cx="23177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511026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ChangeArrowheads="1"/>
          </p:cNvSpPr>
          <p:nvPr/>
        </p:nvSpPr>
        <p:spPr bwMode="auto">
          <a:xfrm>
            <a:off x="2051050" y="69215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张量是正交张量</a:t>
            </a:r>
            <a:r>
              <a:rPr lang="zh-CN" altLang="en-US" sz="1100"/>
              <a:t> </a:t>
            </a:r>
            <a:endParaRPr lang="zh-CN" altLang="en-US">
              <a:latin typeface="Arial" panose="020B0604020202020204" pitchFamily="34" charset="0"/>
            </a:endParaRPr>
          </a:p>
        </p:txBody>
      </p:sp>
      <p:graphicFrame>
        <p:nvGraphicFramePr>
          <p:cNvPr id="214020" name="Object 4"/>
          <p:cNvGraphicFramePr>
            <a:graphicFrameLocks noChangeAspect="1"/>
          </p:cNvGraphicFramePr>
          <p:nvPr/>
        </p:nvGraphicFramePr>
        <p:xfrm>
          <a:off x="1476375" y="620713"/>
          <a:ext cx="538163" cy="636587"/>
        </p:xfrm>
        <a:graphic>
          <a:graphicData uri="http://schemas.openxmlformats.org/presentationml/2006/ole">
            <mc:AlternateContent xmlns:mc="http://schemas.openxmlformats.org/markup-compatibility/2006">
              <mc:Choice xmlns:v="urn:schemas-microsoft-com:vml" Requires="v">
                <p:oleObj spid="_x0000_s87192" name="Equation" r:id="rId3" imgW="203040" imgH="241200" progId="Equation.DSMT4">
                  <p:embed/>
                </p:oleObj>
              </mc:Choice>
              <mc:Fallback>
                <p:oleObj name="Equation" r:id="rId3" imgW="203040" imgH="241200" progId="Equation.DSMT4">
                  <p:embed/>
                  <p:pic>
                    <p:nvPicPr>
                      <p:cNvPr id="2140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620713"/>
                        <a:ext cx="538163"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2" name="Rectangle 6"/>
          <p:cNvSpPr>
            <a:spLocks noChangeArrowheads="1"/>
          </p:cNvSpPr>
          <p:nvPr/>
        </p:nvSpPr>
        <p:spPr bwMode="auto">
          <a:xfrm>
            <a:off x="392430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4021" name="Object 5"/>
          <p:cNvGraphicFramePr>
            <a:graphicFrameLocks noChangeAspect="1"/>
          </p:cNvGraphicFramePr>
          <p:nvPr/>
        </p:nvGraphicFramePr>
        <p:xfrm>
          <a:off x="2700338" y="1268413"/>
          <a:ext cx="2781300" cy="511175"/>
        </p:xfrm>
        <a:graphic>
          <a:graphicData uri="http://schemas.openxmlformats.org/presentationml/2006/ole">
            <mc:AlternateContent xmlns:mc="http://schemas.openxmlformats.org/markup-compatibility/2006">
              <mc:Choice xmlns:v="urn:schemas-microsoft-com:vml" Requires="v">
                <p:oleObj spid="_x0000_s87193" r:id="rId5" imgW="1295400" imgH="241300" progId="Equation.DSMT4">
                  <p:embed/>
                </p:oleObj>
              </mc:Choice>
              <mc:Fallback>
                <p:oleObj r:id="rId5" imgW="1295400" imgH="241300" progId="Equation.DSMT4">
                  <p:embed/>
                  <p:pic>
                    <p:nvPicPr>
                      <p:cNvPr id="21402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1268413"/>
                        <a:ext cx="27813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24" name="Rectangle 8"/>
          <p:cNvSpPr>
            <a:spLocks noChangeArrowheads="1"/>
          </p:cNvSpPr>
          <p:nvPr/>
        </p:nvSpPr>
        <p:spPr bwMode="auto">
          <a:xfrm>
            <a:off x="4024313"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4023" name="Object 7"/>
          <p:cNvGraphicFramePr>
            <a:graphicFrameLocks noChangeAspect="1"/>
          </p:cNvGraphicFramePr>
          <p:nvPr/>
        </p:nvGraphicFramePr>
        <p:xfrm>
          <a:off x="2590800" y="2057400"/>
          <a:ext cx="2133600" cy="465138"/>
        </p:xfrm>
        <a:graphic>
          <a:graphicData uri="http://schemas.openxmlformats.org/presentationml/2006/ole">
            <mc:AlternateContent xmlns:mc="http://schemas.openxmlformats.org/markup-compatibility/2006">
              <mc:Choice xmlns:v="urn:schemas-microsoft-com:vml" Requires="v">
                <p:oleObj spid="_x0000_s87194" r:id="rId7" imgW="1091726" imgH="241195" progId="Equation.DSMT4">
                  <p:embed/>
                </p:oleObj>
              </mc:Choice>
              <mc:Fallback>
                <p:oleObj r:id="rId7" imgW="1091726" imgH="241195" progId="Equation.DSMT4">
                  <p:embed/>
                  <p:pic>
                    <p:nvPicPr>
                      <p:cNvPr id="21402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2057400"/>
                        <a:ext cx="21336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26" name="Rectangle 10"/>
          <p:cNvSpPr>
            <a:spLocks noChangeArrowheads="1"/>
          </p:cNvSpPr>
          <p:nvPr/>
        </p:nvSpPr>
        <p:spPr bwMode="auto">
          <a:xfrm>
            <a:off x="6300788" y="1268413"/>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  张量的转置记为</a:t>
            </a:r>
            <a:r>
              <a:rPr lang="zh-CN" altLang="en-US"/>
              <a:t> </a:t>
            </a:r>
            <a:endParaRPr lang="zh-CN" altLang="en-US">
              <a:latin typeface="Arial" panose="020B0604020202020204" pitchFamily="34" charset="0"/>
            </a:endParaRPr>
          </a:p>
        </p:txBody>
      </p:sp>
      <p:graphicFrame>
        <p:nvGraphicFramePr>
          <p:cNvPr id="214025" name="Object 9"/>
          <p:cNvGraphicFramePr>
            <a:graphicFrameLocks noChangeAspect="1"/>
          </p:cNvGraphicFramePr>
          <p:nvPr/>
        </p:nvGraphicFramePr>
        <p:xfrm>
          <a:off x="6011863" y="1268413"/>
          <a:ext cx="368300" cy="390525"/>
        </p:xfrm>
        <a:graphic>
          <a:graphicData uri="http://schemas.openxmlformats.org/presentationml/2006/ole">
            <mc:AlternateContent xmlns:mc="http://schemas.openxmlformats.org/markup-compatibility/2006">
              <mc:Choice xmlns:v="urn:schemas-microsoft-com:vml" Requires="v">
                <p:oleObj spid="_x0000_s87195" r:id="rId9" imgW="152268" imgH="164957" progId="Equation.DSMT4">
                  <p:embed/>
                </p:oleObj>
              </mc:Choice>
              <mc:Fallback>
                <p:oleObj r:id="rId9" imgW="152268" imgH="164957" progId="Equation.DSMT4">
                  <p:embed/>
                  <p:pic>
                    <p:nvPicPr>
                      <p:cNvPr id="214025"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1863" y="1268413"/>
                        <a:ext cx="3683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28" name="Rectangle 12"/>
          <p:cNvSpPr>
            <a:spLocks noChangeArrowheads="1"/>
          </p:cNvSpPr>
          <p:nvPr/>
        </p:nvSpPr>
        <p:spPr bwMode="auto">
          <a:xfrm>
            <a:off x="378618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4027" name="Object 11"/>
          <p:cNvGraphicFramePr>
            <a:graphicFrameLocks noChangeAspect="1"/>
          </p:cNvGraphicFramePr>
          <p:nvPr/>
        </p:nvGraphicFramePr>
        <p:xfrm>
          <a:off x="1371600" y="2667000"/>
          <a:ext cx="3810000" cy="554038"/>
        </p:xfrm>
        <a:graphic>
          <a:graphicData uri="http://schemas.openxmlformats.org/presentationml/2006/ole">
            <mc:AlternateContent xmlns:mc="http://schemas.openxmlformats.org/markup-compatibility/2006">
              <mc:Choice xmlns:v="urn:schemas-microsoft-com:vml" Requires="v">
                <p:oleObj spid="_x0000_s87196" r:id="rId11" imgW="1574800" imgH="228600" progId="Equation.DSMT4">
                  <p:embed/>
                </p:oleObj>
              </mc:Choice>
              <mc:Fallback>
                <p:oleObj r:id="rId11" imgW="1574800" imgH="228600" progId="Equation.DSMT4">
                  <p:embed/>
                  <p:pic>
                    <p:nvPicPr>
                      <p:cNvPr id="214027"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2667000"/>
                        <a:ext cx="3810000"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30" name="Rectangle 14"/>
          <p:cNvSpPr>
            <a:spLocks noChangeArrowheads="1"/>
          </p:cNvSpPr>
          <p:nvPr/>
        </p:nvSpPr>
        <p:spPr bwMode="auto">
          <a:xfrm>
            <a:off x="762000" y="34290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宋体" panose="02010600030101010101" pitchFamily="2" charset="-122"/>
              </a:rPr>
              <a:t>第一式两边乘以</a:t>
            </a:r>
            <a:r>
              <a:rPr lang="zh-CN" altLang="en-US" sz="1100"/>
              <a:t> </a:t>
            </a:r>
            <a:endParaRPr lang="zh-CN" altLang="en-US">
              <a:latin typeface="Arial" panose="020B0604020202020204" pitchFamily="34" charset="0"/>
            </a:endParaRPr>
          </a:p>
        </p:txBody>
      </p:sp>
      <p:graphicFrame>
        <p:nvGraphicFramePr>
          <p:cNvPr id="214029" name="Object 13"/>
          <p:cNvGraphicFramePr>
            <a:graphicFrameLocks noChangeAspect="1"/>
          </p:cNvGraphicFramePr>
          <p:nvPr/>
        </p:nvGraphicFramePr>
        <p:xfrm>
          <a:off x="2555875" y="3357563"/>
          <a:ext cx="363538" cy="609600"/>
        </p:xfrm>
        <a:graphic>
          <a:graphicData uri="http://schemas.openxmlformats.org/presentationml/2006/ole">
            <mc:AlternateContent xmlns:mc="http://schemas.openxmlformats.org/markup-compatibility/2006">
              <mc:Choice xmlns:v="urn:schemas-microsoft-com:vml" Requires="v">
                <p:oleObj spid="_x0000_s87197" name="Equation" r:id="rId13" imgW="139680" imgH="228600" progId="Equation.DSMT4">
                  <p:embed/>
                </p:oleObj>
              </mc:Choice>
              <mc:Fallback>
                <p:oleObj name="Equation" r:id="rId13" imgW="139680" imgH="228600" progId="Equation.DSMT4">
                  <p:embed/>
                  <p:pic>
                    <p:nvPicPr>
                      <p:cNvPr id="214029"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5875" y="3357563"/>
                        <a:ext cx="36353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32" name="Rectangle 16"/>
          <p:cNvSpPr>
            <a:spLocks noChangeArrowheads="1"/>
          </p:cNvSpPr>
          <p:nvPr/>
        </p:nvSpPr>
        <p:spPr bwMode="auto">
          <a:xfrm>
            <a:off x="428148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4031" name="Object 15"/>
          <p:cNvGraphicFramePr>
            <a:graphicFrameLocks noChangeAspect="1"/>
          </p:cNvGraphicFramePr>
          <p:nvPr/>
        </p:nvGraphicFramePr>
        <p:xfrm>
          <a:off x="3886200" y="3276600"/>
          <a:ext cx="1447800" cy="569913"/>
        </p:xfrm>
        <a:graphic>
          <a:graphicData uri="http://schemas.openxmlformats.org/presentationml/2006/ole">
            <mc:AlternateContent xmlns:mc="http://schemas.openxmlformats.org/markup-compatibility/2006">
              <mc:Choice xmlns:v="urn:schemas-microsoft-com:vml" Requires="v">
                <p:oleObj spid="_x0000_s87198" r:id="rId15" imgW="583947" imgH="228501" progId="Equation.DSMT4">
                  <p:embed/>
                </p:oleObj>
              </mc:Choice>
              <mc:Fallback>
                <p:oleObj r:id="rId15" imgW="583947" imgH="228501" progId="Equation.DSMT4">
                  <p:embed/>
                  <p:pic>
                    <p:nvPicPr>
                      <p:cNvPr id="214031"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6200" y="3276600"/>
                        <a:ext cx="1447800"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34" name="Rectangle 18"/>
          <p:cNvSpPr>
            <a:spLocks noChangeArrowheads="1"/>
          </p:cNvSpPr>
          <p:nvPr/>
        </p:nvSpPr>
        <p:spPr bwMode="auto">
          <a:xfrm>
            <a:off x="762000" y="3886200"/>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t>第二式两边乘以        ,有</a:t>
            </a:r>
            <a:endParaRPr lang="zh-CN" altLang="en-US" sz="2000">
              <a:latin typeface="Arial" panose="020B0604020202020204" pitchFamily="34" charset="0"/>
            </a:endParaRPr>
          </a:p>
        </p:txBody>
      </p:sp>
      <p:graphicFrame>
        <p:nvGraphicFramePr>
          <p:cNvPr id="214033" name="Object 17"/>
          <p:cNvGraphicFramePr>
            <a:graphicFrameLocks noChangeAspect="1"/>
          </p:cNvGraphicFramePr>
          <p:nvPr/>
        </p:nvGraphicFramePr>
        <p:xfrm>
          <a:off x="2819400" y="3886200"/>
          <a:ext cx="323850" cy="457200"/>
        </p:xfrm>
        <a:graphic>
          <a:graphicData uri="http://schemas.openxmlformats.org/presentationml/2006/ole">
            <mc:AlternateContent xmlns:mc="http://schemas.openxmlformats.org/markup-compatibility/2006">
              <mc:Choice xmlns:v="urn:schemas-microsoft-com:vml" Requires="v">
                <p:oleObj spid="_x0000_s87199" r:id="rId17" imgW="165028" imgH="228501" progId="Equation.DSMT4">
                  <p:embed/>
                </p:oleObj>
              </mc:Choice>
              <mc:Fallback>
                <p:oleObj r:id="rId17" imgW="165028" imgH="228501" progId="Equation.DSMT4">
                  <p:embed/>
                  <p:pic>
                    <p:nvPicPr>
                      <p:cNvPr id="214033"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19400" y="3886200"/>
                        <a:ext cx="3238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36" name="Rectangle 20"/>
          <p:cNvSpPr>
            <a:spLocks noChangeArrowheads="1"/>
          </p:cNvSpPr>
          <p:nvPr/>
        </p:nvSpPr>
        <p:spPr bwMode="auto">
          <a:xfrm>
            <a:off x="428148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4035" name="Object 19"/>
          <p:cNvGraphicFramePr>
            <a:graphicFrameLocks noChangeAspect="1"/>
          </p:cNvGraphicFramePr>
          <p:nvPr/>
        </p:nvGraphicFramePr>
        <p:xfrm>
          <a:off x="3962400" y="3810000"/>
          <a:ext cx="1219200" cy="481013"/>
        </p:xfrm>
        <a:graphic>
          <a:graphicData uri="http://schemas.openxmlformats.org/presentationml/2006/ole">
            <mc:AlternateContent xmlns:mc="http://schemas.openxmlformats.org/markup-compatibility/2006">
              <mc:Choice xmlns:v="urn:schemas-microsoft-com:vml" Requires="v">
                <p:oleObj spid="_x0000_s87200" r:id="rId19" imgW="583947" imgH="228501" progId="Equation.DSMT4">
                  <p:embed/>
                </p:oleObj>
              </mc:Choice>
              <mc:Fallback>
                <p:oleObj r:id="rId19" imgW="583947" imgH="228501" progId="Equation.DSMT4">
                  <p:embed/>
                  <p:pic>
                    <p:nvPicPr>
                      <p:cNvPr id="214035"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62400" y="3810000"/>
                        <a:ext cx="12192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37" name="Rectangle 21"/>
          <p:cNvSpPr>
            <a:spLocks noChangeArrowheads="1"/>
          </p:cNvSpPr>
          <p:nvPr/>
        </p:nvSpPr>
        <p:spPr bwMode="auto">
          <a:xfrm>
            <a:off x="990600" y="44958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宋体" panose="02010600030101010101" pitchFamily="2" charset="-122"/>
              </a:rPr>
              <a:t>于是</a:t>
            </a:r>
            <a:r>
              <a:rPr lang="zh-CN" altLang="en-US" sz="2000"/>
              <a:t> </a:t>
            </a:r>
            <a:endParaRPr lang="zh-CN" altLang="en-US" sz="2000">
              <a:latin typeface="Arial" panose="020B0604020202020204" pitchFamily="34" charset="0"/>
            </a:endParaRPr>
          </a:p>
        </p:txBody>
      </p:sp>
      <p:sp>
        <p:nvSpPr>
          <p:cNvPr id="214039" name="Rectangle 23"/>
          <p:cNvSpPr>
            <a:spLocks noChangeArrowheads="1"/>
          </p:cNvSpPr>
          <p:nvPr/>
        </p:nvSpPr>
        <p:spPr bwMode="auto">
          <a:xfrm>
            <a:off x="335756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4038" name="Object 22"/>
          <p:cNvGraphicFramePr>
            <a:graphicFrameLocks noChangeAspect="1"/>
          </p:cNvGraphicFramePr>
          <p:nvPr/>
        </p:nvGraphicFramePr>
        <p:xfrm>
          <a:off x="1905000" y="4495800"/>
          <a:ext cx="6248400" cy="587375"/>
        </p:xfrm>
        <a:graphic>
          <a:graphicData uri="http://schemas.openxmlformats.org/presentationml/2006/ole">
            <mc:AlternateContent xmlns:mc="http://schemas.openxmlformats.org/markup-compatibility/2006">
              <mc:Choice xmlns:v="urn:schemas-microsoft-com:vml" Requires="v">
                <p:oleObj spid="_x0000_s87201" r:id="rId21" imgW="2425700" imgH="228600" progId="Equation.DSMT4">
                  <p:embed/>
                </p:oleObj>
              </mc:Choice>
              <mc:Fallback>
                <p:oleObj r:id="rId21" imgW="2425700" imgH="228600" progId="Equation.DSMT4">
                  <p:embed/>
                  <p:pic>
                    <p:nvPicPr>
                      <p:cNvPr id="214038"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05000" y="4495800"/>
                        <a:ext cx="62484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40" name="Rectangle 24"/>
          <p:cNvSpPr>
            <a:spLocks noChangeArrowheads="1"/>
          </p:cNvSpPr>
          <p:nvPr/>
        </p:nvSpPr>
        <p:spPr bwMode="auto">
          <a:xfrm>
            <a:off x="762000" y="53340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latin typeface="宋体" panose="02010600030101010101" pitchFamily="2" charset="-122"/>
              </a:rPr>
              <a:t>即</a:t>
            </a:r>
            <a:r>
              <a:rPr lang="zh-CN" altLang="en-US" sz="2000"/>
              <a:t> </a:t>
            </a:r>
            <a:endParaRPr lang="zh-CN" altLang="en-US" sz="2000">
              <a:latin typeface="Arial" panose="020B0604020202020204" pitchFamily="34" charset="0"/>
            </a:endParaRPr>
          </a:p>
        </p:txBody>
      </p:sp>
      <p:sp>
        <p:nvSpPr>
          <p:cNvPr id="214042" name="Rectangle 26"/>
          <p:cNvSpPr>
            <a:spLocks noChangeArrowheads="1"/>
          </p:cNvSpPr>
          <p:nvPr/>
        </p:nvSpPr>
        <p:spPr bwMode="auto">
          <a:xfrm>
            <a:off x="414813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4041" name="Object 25"/>
          <p:cNvGraphicFramePr>
            <a:graphicFrameLocks noChangeAspect="1"/>
          </p:cNvGraphicFramePr>
          <p:nvPr/>
        </p:nvGraphicFramePr>
        <p:xfrm>
          <a:off x="1447800" y="5257800"/>
          <a:ext cx="1981200" cy="534988"/>
        </p:xfrm>
        <a:graphic>
          <a:graphicData uri="http://schemas.openxmlformats.org/presentationml/2006/ole">
            <mc:AlternateContent xmlns:mc="http://schemas.openxmlformats.org/markup-compatibility/2006">
              <mc:Choice xmlns:v="urn:schemas-microsoft-com:vml" Requires="v">
                <p:oleObj spid="_x0000_s87202" r:id="rId23" imgW="850900" imgH="228600" progId="Equation.DSMT4">
                  <p:embed/>
                </p:oleObj>
              </mc:Choice>
              <mc:Fallback>
                <p:oleObj r:id="rId23" imgW="850900" imgH="228600" progId="Equation.DSMT4">
                  <p:embed/>
                  <p:pic>
                    <p:nvPicPr>
                      <p:cNvPr id="214041" name="Object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47800" y="5257800"/>
                        <a:ext cx="1981200"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44" name="Rectangle 28"/>
          <p:cNvSpPr>
            <a:spLocks noChangeArrowheads="1"/>
          </p:cNvSpPr>
          <p:nvPr/>
        </p:nvSpPr>
        <p:spPr bwMode="auto">
          <a:xfrm>
            <a:off x="3871913"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4043" name="Object 27"/>
          <p:cNvGraphicFramePr>
            <a:graphicFrameLocks noChangeAspect="1"/>
          </p:cNvGraphicFramePr>
          <p:nvPr/>
        </p:nvGraphicFramePr>
        <p:xfrm>
          <a:off x="2819400" y="6019800"/>
          <a:ext cx="3200400" cy="544513"/>
        </p:xfrm>
        <a:graphic>
          <a:graphicData uri="http://schemas.openxmlformats.org/presentationml/2006/ole">
            <mc:AlternateContent xmlns:mc="http://schemas.openxmlformats.org/markup-compatibility/2006">
              <mc:Choice xmlns:v="urn:schemas-microsoft-com:vml" Requires="v">
                <p:oleObj spid="_x0000_s87203" r:id="rId25" imgW="1397000" imgH="241300" progId="Equation.DSMT4">
                  <p:embed/>
                </p:oleObj>
              </mc:Choice>
              <mc:Fallback>
                <p:oleObj r:id="rId25" imgW="1397000" imgH="241300" progId="Equation.DSMT4">
                  <p:embed/>
                  <p:pic>
                    <p:nvPicPr>
                      <p:cNvPr id="214043"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19400" y="6019800"/>
                        <a:ext cx="32004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4046" name="Object 30"/>
          <p:cNvGraphicFramePr>
            <a:graphicFrameLocks noChangeAspect="1"/>
          </p:cNvGraphicFramePr>
          <p:nvPr/>
        </p:nvGraphicFramePr>
        <p:xfrm>
          <a:off x="3995738" y="5300663"/>
          <a:ext cx="3097212" cy="568325"/>
        </p:xfrm>
        <a:graphic>
          <a:graphicData uri="http://schemas.openxmlformats.org/presentationml/2006/ole">
            <mc:AlternateContent xmlns:mc="http://schemas.openxmlformats.org/markup-compatibility/2006">
              <mc:Choice xmlns:v="urn:schemas-microsoft-com:vml" Requires="v">
                <p:oleObj spid="_x0000_s87204" r:id="rId27" imgW="1295400" imgH="241300" progId="Equation.DSMT4">
                  <p:embed/>
                </p:oleObj>
              </mc:Choice>
              <mc:Fallback>
                <p:oleObj r:id="rId27" imgW="1295400" imgH="241300" progId="Equation.DSMT4">
                  <p:embed/>
                  <p:pic>
                    <p:nvPicPr>
                      <p:cNvPr id="214046"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5300663"/>
                        <a:ext cx="3097212"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4047" name="Object 31"/>
          <p:cNvGraphicFramePr>
            <a:graphicFrameLocks noChangeAspect="1"/>
          </p:cNvGraphicFramePr>
          <p:nvPr/>
        </p:nvGraphicFramePr>
        <p:xfrm>
          <a:off x="5795963" y="404813"/>
          <a:ext cx="403225" cy="636587"/>
        </p:xfrm>
        <a:graphic>
          <a:graphicData uri="http://schemas.openxmlformats.org/presentationml/2006/ole">
            <mc:AlternateContent xmlns:mc="http://schemas.openxmlformats.org/markup-compatibility/2006">
              <mc:Choice xmlns:v="urn:schemas-microsoft-com:vml" Requires="v">
                <p:oleObj spid="_x0000_s87205" name="Equation" r:id="rId28" imgW="152280" imgH="241200" progId="Equation.DSMT4">
                  <p:embed/>
                </p:oleObj>
              </mc:Choice>
              <mc:Fallback>
                <p:oleObj name="Equation" r:id="rId28" imgW="152280" imgH="241200" progId="Equation.DSMT4">
                  <p:embed/>
                  <p:pic>
                    <p:nvPicPr>
                      <p:cNvPr id="214047" name="Object 3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795963" y="404813"/>
                        <a:ext cx="403225"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48" name="Object 32"/>
          <p:cNvGraphicFramePr>
            <a:graphicFrameLocks noChangeAspect="1"/>
          </p:cNvGraphicFramePr>
          <p:nvPr/>
        </p:nvGraphicFramePr>
        <p:xfrm>
          <a:off x="6897688" y="404813"/>
          <a:ext cx="504825" cy="636587"/>
        </p:xfrm>
        <a:graphic>
          <a:graphicData uri="http://schemas.openxmlformats.org/presentationml/2006/ole">
            <mc:AlternateContent xmlns:mc="http://schemas.openxmlformats.org/markup-compatibility/2006">
              <mc:Choice xmlns:v="urn:schemas-microsoft-com:vml" Requires="v">
                <p:oleObj spid="_x0000_s87206" name="Equation" r:id="rId30" imgW="190440" imgH="241200" progId="Equation.DSMT4">
                  <p:embed/>
                </p:oleObj>
              </mc:Choice>
              <mc:Fallback>
                <p:oleObj name="Equation" r:id="rId30" imgW="190440" imgH="241200" progId="Equation.DSMT4">
                  <p:embed/>
                  <p:pic>
                    <p:nvPicPr>
                      <p:cNvPr id="214048" name="Object 3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897688" y="404813"/>
                        <a:ext cx="504825"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49" name="Text Box 33"/>
          <p:cNvSpPr txBox="1">
            <a:spLocks noChangeArrowheads="1"/>
          </p:cNvSpPr>
          <p:nvPr/>
        </p:nvSpPr>
        <p:spPr bwMode="auto">
          <a:xfrm>
            <a:off x="6300788" y="4762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或</a:t>
            </a:r>
          </a:p>
        </p:txBody>
      </p:sp>
    </p:spTree>
    <p:extLst>
      <p:ext uri="{BB962C8B-B14F-4D97-AF65-F5344CB8AC3E}">
        <p14:creationId xmlns:p14="http://schemas.microsoft.com/office/powerpoint/2010/main" val="9257549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990600" y="1066800"/>
            <a:ext cx="6629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ahoma" panose="020B0604030504040204" pitchFamily="34" charset="0"/>
              </a:rPr>
              <a:t>1</a:t>
            </a:r>
            <a:r>
              <a:rPr lang="zh-CN" altLang="en-US" sz="2400" b="1" dirty="0" smtClean="0">
                <a:latin typeface="Tahoma" panose="020B0604030504040204" pitchFamily="34" charset="0"/>
              </a:rPr>
              <a:t>.</a:t>
            </a:r>
            <a:r>
              <a:rPr lang="en-US" altLang="zh-CN" sz="2400" b="1" dirty="0" smtClean="0">
                <a:latin typeface="Tahoma" panose="020B0604030504040204" pitchFamily="34" charset="0"/>
              </a:rPr>
              <a:t>6</a:t>
            </a:r>
            <a:r>
              <a:rPr lang="zh-CN" altLang="en-US" sz="2400" b="1" dirty="0" smtClean="0">
                <a:latin typeface="Tahoma" panose="020B0604030504040204" pitchFamily="34" charset="0"/>
              </a:rPr>
              <a:t>.</a:t>
            </a:r>
            <a:r>
              <a:rPr lang="zh-CN" altLang="en-US" sz="2400" b="1" dirty="0">
                <a:latin typeface="Tahoma" panose="020B0604030504040204" pitchFamily="34" charset="0"/>
              </a:rPr>
              <a:t>2 标量（纯量 </a:t>
            </a:r>
            <a:r>
              <a:rPr lang="en-US" altLang="zh-CN" sz="2400" b="1" dirty="0">
                <a:latin typeface="Tahoma" panose="020B0604030504040204" pitchFamily="34" charset="0"/>
              </a:rPr>
              <a:t>Scalar）</a:t>
            </a:r>
          </a:p>
        </p:txBody>
      </p:sp>
      <p:graphicFrame>
        <p:nvGraphicFramePr>
          <p:cNvPr id="141315" name="Object 3"/>
          <p:cNvGraphicFramePr>
            <a:graphicFrameLocks noChangeAspect="1"/>
          </p:cNvGraphicFramePr>
          <p:nvPr/>
        </p:nvGraphicFramePr>
        <p:xfrm>
          <a:off x="2133600" y="3048000"/>
          <a:ext cx="4251325" cy="554038"/>
        </p:xfrm>
        <a:graphic>
          <a:graphicData uri="http://schemas.openxmlformats.org/presentationml/2006/ole">
            <mc:AlternateContent xmlns:mc="http://schemas.openxmlformats.org/markup-compatibility/2006">
              <mc:Choice xmlns:v="urn:schemas-microsoft-com:vml" Requires="v">
                <p:oleObj spid="_x0000_s88077" name="Equation" r:id="rId3" imgW="1752480" imgH="228600" progId="Equation.3">
                  <p:embed/>
                </p:oleObj>
              </mc:Choice>
              <mc:Fallback>
                <p:oleObj name="Equation" r:id="rId3" imgW="1752480" imgH="228600" progId="Equation.3">
                  <p:embed/>
                  <p:pic>
                    <p:nvPicPr>
                      <p:cNvPr id="1413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048000"/>
                        <a:ext cx="4251325"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16" name="Text Box 4"/>
          <p:cNvSpPr txBox="1">
            <a:spLocks noChangeArrowheads="1"/>
          </p:cNvSpPr>
          <p:nvPr/>
        </p:nvSpPr>
        <p:spPr bwMode="auto">
          <a:xfrm>
            <a:off x="1066800" y="22098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Tahoma" panose="020B0604030504040204" pitchFamily="34" charset="0"/>
              </a:rPr>
              <a:t>在坐标变换时其值保持不变，即满足</a:t>
            </a:r>
          </a:p>
        </p:txBody>
      </p:sp>
      <p:sp>
        <p:nvSpPr>
          <p:cNvPr id="141317" name="Text Box 5"/>
          <p:cNvSpPr txBox="1">
            <a:spLocks noChangeArrowheads="1"/>
          </p:cNvSpPr>
          <p:nvPr/>
        </p:nvSpPr>
        <p:spPr bwMode="auto">
          <a:xfrm>
            <a:off x="1143000" y="4343400"/>
            <a:ext cx="6858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Tahoma" panose="020B0604030504040204" pitchFamily="34" charset="0"/>
              </a:rPr>
              <a:t>如数学中的纯数，物理中的质量、密度、温度等。</a:t>
            </a:r>
          </a:p>
          <a:p>
            <a:pPr>
              <a:spcBef>
                <a:spcPct val="50000"/>
              </a:spcBef>
            </a:pPr>
            <a:r>
              <a:rPr lang="zh-CN" altLang="en-US" sz="2400" dirty="0">
                <a:solidFill>
                  <a:schemeClr val="folHlink"/>
                </a:solidFill>
                <a:latin typeface="Tahoma" panose="020B0604030504040204" pitchFamily="34" charset="0"/>
              </a:rPr>
              <a:t>时间是否标量？</a:t>
            </a:r>
          </a:p>
        </p:txBody>
      </p:sp>
    </p:spTree>
    <p:extLst>
      <p:ext uri="{BB962C8B-B14F-4D97-AF65-F5344CB8AC3E}">
        <p14:creationId xmlns:p14="http://schemas.microsoft.com/office/powerpoint/2010/main" val="3579263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1026"/>
          <p:cNvSpPr>
            <a:spLocks noChangeArrowheads="1"/>
          </p:cNvSpPr>
          <p:nvPr/>
        </p:nvSpPr>
        <p:spPr bwMode="auto">
          <a:xfrm>
            <a:off x="1116013" y="620713"/>
            <a:ext cx="65532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FF0000"/>
                </a:solidFill>
                <a:ea typeface="黑体" panose="02010609060101010101" pitchFamily="49" charset="-122"/>
              </a:rPr>
              <a:t>3,张量</a:t>
            </a:r>
            <a:r>
              <a:rPr lang="zh-CN" altLang="en-US" sz="2400" b="1" dirty="0">
                <a:solidFill>
                  <a:srgbClr val="FF0000"/>
                </a:solidFill>
                <a:latin typeface="宋体" panose="02010600030101010101" pitchFamily="2" charset="-122"/>
              </a:rPr>
              <a:t>：</a:t>
            </a:r>
            <a:r>
              <a:rPr lang="zh-CN" altLang="en-US" sz="2000" dirty="0">
                <a:latin typeface="宋体" panose="02010600030101010101" pitchFamily="2" charset="-122"/>
              </a:rPr>
              <a:t>有大小，并具有多重方向性的量（可描述更复杂的物理量）。 如应力</a:t>
            </a:r>
            <a:r>
              <a:rPr lang="zh-CN" altLang="en-US" sz="2000" dirty="0"/>
              <a:t> </a:t>
            </a:r>
            <a:r>
              <a:rPr lang="zh-CN" altLang="en-US" sz="2000" b="1" i="1" dirty="0">
                <a:sym typeface="Symbol" panose="05050102010706020507" pitchFamily="18" charset="2"/>
              </a:rPr>
              <a:t></a:t>
            </a:r>
            <a:r>
              <a:rPr lang="zh-CN" altLang="en-US" sz="2000" dirty="0">
                <a:latin typeface="宋体" panose="02010600030101010101" pitchFamily="2" charset="-122"/>
              </a:rPr>
              <a:t>、应变</a:t>
            </a:r>
            <a:r>
              <a:rPr lang="zh-CN" altLang="en-US" sz="2000" b="1" i="1" dirty="0" smtClean="0">
                <a:sym typeface="Symbol" panose="05050102010706020507" pitchFamily="18" charset="2"/>
              </a:rPr>
              <a:t> </a:t>
            </a:r>
            <a:r>
              <a:rPr lang="zh-CN" altLang="en-US" sz="2000" dirty="0" smtClean="0">
                <a:latin typeface="宋体" panose="02010600030101010101" pitchFamily="2" charset="-122"/>
              </a:rPr>
              <a:t>。</a:t>
            </a:r>
            <a:r>
              <a:rPr lang="zh-CN" altLang="en-US" sz="2000" b="1" i="1" dirty="0" smtClean="0">
                <a:sym typeface="Symbol" panose="05050102010706020507" pitchFamily="18" charset="2"/>
              </a:rPr>
              <a:t> </a:t>
            </a:r>
            <a:endParaRPr lang="zh-CN" altLang="en-US" sz="2000" b="1" i="1" dirty="0">
              <a:sym typeface="Symbol" panose="05050102010706020507" pitchFamily="18" charset="2"/>
            </a:endParaRPr>
          </a:p>
        </p:txBody>
      </p:sp>
      <p:sp>
        <p:nvSpPr>
          <p:cNvPr id="190467" name="Rectangle 1027"/>
          <p:cNvSpPr>
            <a:spLocks noChangeArrowheads="1"/>
          </p:cNvSpPr>
          <p:nvPr/>
        </p:nvSpPr>
        <p:spPr bwMode="auto">
          <a:xfrm>
            <a:off x="1143000" y="2209800"/>
            <a:ext cx="6019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latin typeface="宋体" panose="02010600030101010101" pitchFamily="2" charset="-122"/>
              </a:rPr>
              <a:t>有些量不能只利用一个方向来确定。如</a:t>
            </a:r>
            <a:r>
              <a:rPr lang="zh-CN" altLang="en-US" sz="2000" dirty="0" smtClean="0">
                <a:latin typeface="宋体" panose="02010600030101010101" pitchFamily="2" charset="-122"/>
              </a:rPr>
              <a:t>应力 </a:t>
            </a:r>
            <a:r>
              <a:rPr lang="zh-CN" altLang="en-US" sz="2000" b="1" i="1" dirty="0">
                <a:sym typeface="Symbol" panose="05050102010706020507" pitchFamily="18" charset="2"/>
              </a:rPr>
              <a:t> </a:t>
            </a:r>
            <a:r>
              <a:rPr lang="zh-CN" altLang="en-US" sz="2000" dirty="0" smtClean="0">
                <a:latin typeface="宋体" panose="02010600030101010101" pitchFamily="2" charset="-122"/>
              </a:rPr>
              <a:t>：</a:t>
            </a:r>
            <a:endParaRPr lang="zh-CN" altLang="en-US" sz="2000" dirty="0">
              <a:latin typeface="宋体" panose="02010600030101010101" pitchFamily="2" charset="-122"/>
            </a:endParaRPr>
          </a:p>
          <a:p>
            <a:r>
              <a:rPr lang="zh-CN" altLang="en-US" sz="2000" dirty="0">
                <a:latin typeface="宋体" panose="02010600030101010101" pitchFamily="2" charset="-122"/>
              </a:rPr>
              <a:t>它与两个方向有关</a:t>
            </a:r>
            <a:endParaRPr lang="zh-CN" altLang="en-US" sz="2000" dirty="0">
              <a:latin typeface="Arial" panose="020B0604020202020204" pitchFamily="34" charset="0"/>
            </a:endParaRPr>
          </a:p>
        </p:txBody>
      </p:sp>
      <p:sp>
        <p:nvSpPr>
          <p:cNvPr id="190469" name="Rectangle 1029"/>
          <p:cNvSpPr>
            <a:spLocks noChangeArrowheads="1"/>
          </p:cNvSpPr>
          <p:nvPr/>
        </p:nvSpPr>
        <p:spPr bwMode="auto">
          <a:xfrm>
            <a:off x="4291013"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90468" name="Picture 10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9925" y="2997200"/>
            <a:ext cx="1130300" cy="2876550"/>
          </a:xfrm>
          <a:prstGeom prst="rect">
            <a:avLst/>
          </a:prstGeom>
          <a:noFill/>
          <a:extLst>
            <a:ext uri="{909E8E84-426E-40DD-AFC4-6F175D3DCCD1}">
              <a14:hiddenFill xmlns:a14="http://schemas.microsoft.com/office/drawing/2010/main">
                <a:solidFill>
                  <a:srgbClr val="FFFFFF"/>
                </a:solidFill>
              </a14:hiddenFill>
            </a:ext>
          </a:extLst>
        </p:spPr>
      </p:pic>
      <p:grpSp>
        <p:nvGrpSpPr>
          <p:cNvPr id="190481" name="Group 1041"/>
          <p:cNvGrpSpPr>
            <a:grpSpLocks/>
          </p:cNvGrpSpPr>
          <p:nvPr/>
        </p:nvGrpSpPr>
        <p:grpSpPr bwMode="auto">
          <a:xfrm>
            <a:off x="646113" y="3246103"/>
            <a:ext cx="5715000" cy="517525"/>
            <a:chOff x="476" y="2086"/>
            <a:chExt cx="3600" cy="326"/>
          </a:xfrm>
        </p:grpSpPr>
        <p:sp>
          <p:nvSpPr>
            <p:cNvPr id="190475" name="Rectangle 1035"/>
            <p:cNvSpPr>
              <a:spLocks noChangeArrowheads="1"/>
            </p:cNvSpPr>
            <p:nvPr/>
          </p:nvSpPr>
          <p:spPr bwMode="auto">
            <a:xfrm>
              <a:off x="476" y="2160"/>
              <a:ext cx="36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latin typeface="宋体" panose="02010600030101010101" pitchFamily="2" charset="-122"/>
                </a:rPr>
                <a:t>在  </a:t>
              </a:r>
              <a:r>
                <a:rPr lang="zh-CN" altLang="en-US" sz="2000" dirty="0" smtClean="0">
                  <a:latin typeface="宋体" panose="02010600030101010101" pitchFamily="2" charset="-122"/>
                </a:rPr>
                <a:t> 方向</a:t>
              </a:r>
              <a:r>
                <a:rPr lang="zh-CN" altLang="en-US" sz="2000" dirty="0">
                  <a:latin typeface="宋体" panose="02010600030101010101" pitchFamily="2" charset="-122"/>
                </a:rPr>
                <a:t>（  为作用面的法矢），应力矢为</a:t>
              </a:r>
              <a:r>
                <a:rPr lang="zh-CN" altLang="en-US" dirty="0">
                  <a:latin typeface="宋体" panose="02010600030101010101" pitchFamily="2" charset="-122"/>
                </a:rPr>
                <a:t> </a:t>
              </a:r>
              <a:r>
                <a:rPr lang="zh-CN" altLang="en-US" dirty="0" smtClean="0">
                  <a:latin typeface="宋体" panose="02010600030101010101" pitchFamily="2" charset="-122"/>
                </a:rPr>
                <a:t>    </a:t>
              </a:r>
              <a:r>
                <a:rPr lang="zh-CN" altLang="en-US" dirty="0">
                  <a:latin typeface="宋体" panose="02010600030101010101" pitchFamily="2" charset="-122"/>
                </a:rPr>
                <a:t>；</a:t>
              </a:r>
              <a:endParaRPr lang="zh-CN" altLang="en-US" dirty="0">
                <a:latin typeface="Arial" panose="020B0604020202020204" pitchFamily="34" charset="0"/>
              </a:endParaRPr>
            </a:p>
          </p:txBody>
        </p:sp>
        <p:graphicFrame>
          <p:nvGraphicFramePr>
            <p:cNvPr id="190473" name="Object 1033"/>
            <p:cNvGraphicFramePr>
              <a:graphicFrameLocks noChangeAspect="1"/>
            </p:cNvGraphicFramePr>
            <p:nvPr>
              <p:extLst>
                <p:ext uri="{D42A27DB-BD31-4B8C-83A1-F6EECF244321}">
                  <p14:modId xmlns:p14="http://schemas.microsoft.com/office/powerpoint/2010/main" val="1892741860"/>
                </p:ext>
              </p:extLst>
            </p:nvPr>
          </p:nvGraphicFramePr>
          <p:xfrm>
            <a:off x="689" y="2197"/>
            <a:ext cx="268" cy="186"/>
          </p:xfrm>
          <a:graphic>
            <a:graphicData uri="http://schemas.openxmlformats.org/presentationml/2006/ole">
              <mc:AlternateContent xmlns:mc="http://schemas.openxmlformats.org/markup-compatibility/2006">
                <mc:Choice xmlns:v="urn:schemas-microsoft-com:vml" Requires="v">
                  <p:oleObj spid="_x0000_s35897" r:id="rId4" imgW="126835" imgH="139518" progId="Equation.DSMT4">
                    <p:embed/>
                  </p:oleObj>
                </mc:Choice>
                <mc:Fallback>
                  <p:oleObj r:id="rId4" imgW="126835" imgH="139518" progId="Equation.DSMT4">
                    <p:embed/>
                    <p:pic>
                      <p:nvPicPr>
                        <p:cNvPr id="190473" name="Object 10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 y="2197"/>
                          <a:ext cx="268" cy="186"/>
                        </a:xfrm>
                        <a:prstGeom prst="rect">
                          <a:avLst/>
                        </a:prstGeom>
                        <a:noFill/>
                        <a:extLst/>
                      </p:spPr>
                    </p:pic>
                  </p:oleObj>
                </mc:Fallback>
              </mc:AlternateContent>
            </a:graphicData>
          </a:graphic>
        </p:graphicFrame>
        <p:graphicFrame>
          <p:nvGraphicFramePr>
            <p:cNvPr id="190472" name="Object 1032"/>
            <p:cNvGraphicFramePr>
              <a:graphicFrameLocks noChangeAspect="1"/>
            </p:cNvGraphicFramePr>
            <p:nvPr>
              <p:extLst>
                <p:ext uri="{D42A27DB-BD31-4B8C-83A1-F6EECF244321}">
                  <p14:modId xmlns:p14="http://schemas.microsoft.com/office/powerpoint/2010/main" val="3634432337"/>
                </p:ext>
              </p:extLst>
            </p:nvPr>
          </p:nvGraphicFramePr>
          <p:xfrm>
            <a:off x="3692" y="2086"/>
            <a:ext cx="164" cy="326"/>
          </p:xfrm>
          <a:graphic>
            <a:graphicData uri="http://schemas.openxmlformats.org/presentationml/2006/ole">
              <mc:AlternateContent xmlns:mc="http://schemas.openxmlformats.org/markup-compatibility/2006">
                <mc:Choice xmlns:v="urn:schemas-microsoft-com:vml" Requires="v">
                  <p:oleObj spid="_x0000_s35898" r:id="rId6" imgW="190500" imgH="228600" progId="Equation.DSMT4">
                    <p:embed/>
                  </p:oleObj>
                </mc:Choice>
                <mc:Fallback>
                  <p:oleObj r:id="rId6" imgW="190500" imgH="228600" progId="Equation.DSMT4">
                    <p:embed/>
                    <p:pic>
                      <p:nvPicPr>
                        <p:cNvPr id="190472" name="Object 10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2" y="2086"/>
                          <a:ext cx="164" cy="326"/>
                        </a:xfrm>
                        <a:prstGeom prst="rect">
                          <a:avLst/>
                        </a:prstGeom>
                        <a:noFill/>
                        <a:extLst/>
                      </p:spPr>
                    </p:pic>
                  </p:oleObj>
                </mc:Fallback>
              </mc:AlternateContent>
            </a:graphicData>
          </a:graphic>
        </p:graphicFrame>
      </p:grpSp>
      <p:grpSp>
        <p:nvGrpSpPr>
          <p:cNvPr id="190482" name="Group 1042"/>
          <p:cNvGrpSpPr>
            <a:grpSpLocks/>
          </p:cNvGrpSpPr>
          <p:nvPr/>
        </p:nvGrpSpPr>
        <p:grpSpPr bwMode="auto">
          <a:xfrm>
            <a:off x="1254984" y="4311678"/>
            <a:ext cx="3327400" cy="468313"/>
            <a:chOff x="657" y="2797"/>
            <a:chExt cx="2096" cy="295"/>
          </a:xfrm>
        </p:grpSpPr>
        <p:sp>
          <p:nvSpPr>
            <p:cNvPr id="190477" name="Rectangle 1037"/>
            <p:cNvSpPr>
              <a:spLocks noChangeArrowheads="1"/>
            </p:cNvSpPr>
            <p:nvPr/>
          </p:nvSpPr>
          <p:spPr bwMode="auto">
            <a:xfrm>
              <a:off x="657" y="2840"/>
              <a:ext cx="189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latin typeface="宋体" panose="02010600030101010101" pitchFamily="2" charset="-122"/>
                </a:rPr>
                <a:t>而在  </a:t>
              </a:r>
              <a:r>
                <a:rPr lang="zh-CN" altLang="en-US" sz="2000" dirty="0" smtClean="0">
                  <a:latin typeface="宋体" panose="02010600030101010101" pitchFamily="2" charset="-122"/>
                </a:rPr>
                <a:t>  方向</a:t>
              </a:r>
              <a:r>
                <a:rPr lang="zh-CN" altLang="en-US" sz="2000" dirty="0">
                  <a:latin typeface="宋体" panose="02010600030101010101" pitchFamily="2" charset="-122"/>
                </a:rPr>
                <a:t>，应力矢为</a:t>
              </a:r>
            </a:p>
          </p:txBody>
        </p:sp>
        <p:graphicFrame>
          <p:nvGraphicFramePr>
            <p:cNvPr id="190471" name="Object 1031"/>
            <p:cNvGraphicFramePr>
              <a:graphicFrameLocks noChangeAspect="1"/>
            </p:cNvGraphicFramePr>
            <p:nvPr>
              <p:extLst>
                <p:ext uri="{D42A27DB-BD31-4B8C-83A1-F6EECF244321}">
                  <p14:modId xmlns:p14="http://schemas.microsoft.com/office/powerpoint/2010/main" val="2645940786"/>
                </p:ext>
              </p:extLst>
            </p:nvPr>
          </p:nvGraphicFramePr>
          <p:xfrm>
            <a:off x="1084" y="2846"/>
            <a:ext cx="188" cy="210"/>
          </p:xfrm>
          <a:graphic>
            <a:graphicData uri="http://schemas.openxmlformats.org/presentationml/2006/ole">
              <mc:AlternateContent xmlns:mc="http://schemas.openxmlformats.org/markup-compatibility/2006">
                <mc:Choice xmlns:v="urn:schemas-microsoft-com:vml" Requires="v">
                  <p:oleObj spid="_x0000_s35899" r:id="rId8" imgW="164814" imgH="177492" progId="Equation.DSMT4">
                    <p:embed/>
                  </p:oleObj>
                </mc:Choice>
                <mc:Fallback>
                  <p:oleObj r:id="rId8" imgW="164814" imgH="177492" progId="Equation.DSMT4">
                    <p:embed/>
                    <p:pic>
                      <p:nvPicPr>
                        <p:cNvPr id="190471" name="Object 10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4" y="2846"/>
                          <a:ext cx="188"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70" name="Object 1030"/>
            <p:cNvGraphicFramePr>
              <a:graphicFrameLocks noChangeAspect="1"/>
            </p:cNvGraphicFramePr>
            <p:nvPr>
              <p:extLst>
                <p:ext uri="{D42A27DB-BD31-4B8C-83A1-F6EECF244321}">
                  <p14:modId xmlns:p14="http://schemas.microsoft.com/office/powerpoint/2010/main" val="3204260317"/>
                </p:ext>
              </p:extLst>
            </p:nvPr>
          </p:nvGraphicFramePr>
          <p:xfrm>
            <a:off x="2465" y="2797"/>
            <a:ext cx="288" cy="276"/>
          </p:xfrm>
          <a:graphic>
            <a:graphicData uri="http://schemas.openxmlformats.org/presentationml/2006/ole">
              <mc:AlternateContent xmlns:mc="http://schemas.openxmlformats.org/markup-compatibility/2006">
                <mc:Choice xmlns:v="urn:schemas-microsoft-com:vml" Requires="v">
                  <p:oleObj spid="_x0000_s35900" r:id="rId10" imgW="241300" imgH="228600" progId="Equation.DSMT4">
                    <p:embed/>
                  </p:oleObj>
                </mc:Choice>
                <mc:Fallback>
                  <p:oleObj r:id="rId10" imgW="241300" imgH="228600" progId="Equation.DSMT4">
                    <p:embed/>
                    <p:pic>
                      <p:nvPicPr>
                        <p:cNvPr id="190470" name="Object 10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65" y="2797"/>
                          <a:ext cx="288"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0476" name="Rectangle 1036"/>
          <p:cNvSpPr>
            <a:spLocks noChangeArrowheads="1"/>
          </p:cNvSpPr>
          <p:nvPr/>
        </p:nvSpPr>
        <p:spPr bwMode="auto">
          <a:xfrm>
            <a:off x="684213" y="5084763"/>
            <a:ext cx="5638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宋体" panose="02010600030101010101" pitchFamily="2" charset="-122"/>
              </a:rPr>
              <a:t>这说明应力矢本身有方向，而且还与其作用面方向有关，</a:t>
            </a:r>
            <a:r>
              <a:rPr lang="zh-CN" altLang="en-US" b="1" dirty="0">
                <a:latin typeface="宋体" panose="02010600030101010101" pitchFamily="2" charset="-122"/>
              </a:rPr>
              <a:t>必须用两个方向才能描述应力矢。</a:t>
            </a:r>
          </a:p>
        </p:txBody>
      </p:sp>
      <p:graphicFrame>
        <p:nvGraphicFramePr>
          <p:cNvPr id="16" name="Object 1033"/>
          <p:cNvGraphicFramePr>
            <a:graphicFrameLocks noChangeAspect="1"/>
          </p:cNvGraphicFramePr>
          <p:nvPr>
            <p:extLst>
              <p:ext uri="{D42A27DB-BD31-4B8C-83A1-F6EECF244321}">
                <p14:modId xmlns:p14="http://schemas.microsoft.com/office/powerpoint/2010/main" val="1705070668"/>
              </p:ext>
            </p:extLst>
          </p:nvPr>
        </p:nvGraphicFramePr>
        <p:xfrm>
          <a:off x="2068513" y="3468353"/>
          <a:ext cx="425450" cy="295275"/>
        </p:xfrm>
        <a:graphic>
          <a:graphicData uri="http://schemas.openxmlformats.org/presentationml/2006/ole">
            <mc:AlternateContent xmlns:mc="http://schemas.openxmlformats.org/markup-compatibility/2006">
              <mc:Choice xmlns:v="urn:schemas-microsoft-com:vml" Requires="v">
                <p:oleObj spid="_x0000_s35901" r:id="rId4" imgW="126835" imgH="139518" progId="Equation.DSMT4">
                  <p:embed/>
                </p:oleObj>
              </mc:Choice>
              <mc:Fallback>
                <p:oleObj r:id="rId4" imgW="126835" imgH="139518" progId="Equation.DSMT4">
                  <p:embed/>
                  <p:pic>
                    <p:nvPicPr>
                      <p:cNvPr id="190473" name="Object 10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8513" y="3468353"/>
                        <a:ext cx="425450" cy="295275"/>
                      </a:xfrm>
                      <a:prstGeom prst="rect">
                        <a:avLst/>
                      </a:prstGeom>
                      <a:noFill/>
                      <a:extLst/>
                    </p:spPr>
                  </p:pic>
                </p:oleObj>
              </mc:Fallback>
            </mc:AlternateContent>
          </a:graphicData>
        </a:graphic>
      </p:graphicFrame>
    </p:spTree>
    <p:extLst>
      <p:ext uri="{BB962C8B-B14F-4D97-AF65-F5344CB8AC3E}">
        <p14:creationId xmlns:p14="http://schemas.microsoft.com/office/powerpoint/2010/main" val="1943994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04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04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048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0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p:bldP spid="190467" grpId="0"/>
      <p:bldP spid="19047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990600" y="1066800"/>
            <a:ext cx="4191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Tahoma" panose="020B0604030504040204" pitchFamily="34" charset="0"/>
              </a:rPr>
              <a:t>1</a:t>
            </a:r>
            <a:r>
              <a:rPr lang="zh-CN" altLang="en-US" sz="2800" b="1" dirty="0" smtClean="0">
                <a:latin typeface="Tahoma" panose="020B0604030504040204" pitchFamily="34" charset="0"/>
              </a:rPr>
              <a:t>.</a:t>
            </a:r>
            <a:r>
              <a:rPr lang="en-US" altLang="zh-CN" sz="2800" b="1" dirty="0" smtClean="0">
                <a:latin typeface="Tahoma" panose="020B0604030504040204" pitchFamily="34" charset="0"/>
              </a:rPr>
              <a:t>6</a:t>
            </a:r>
            <a:r>
              <a:rPr lang="zh-CN" altLang="en-US" sz="2800" b="1" dirty="0" smtClean="0">
                <a:latin typeface="Tahoma" panose="020B0604030504040204" pitchFamily="34" charset="0"/>
              </a:rPr>
              <a:t>.</a:t>
            </a:r>
            <a:r>
              <a:rPr lang="zh-CN" altLang="en-US" sz="2800" b="1" dirty="0">
                <a:latin typeface="Tahoma" panose="020B0604030504040204" pitchFamily="34" charset="0"/>
              </a:rPr>
              <a:t>3 矢量（</a:t>
            </a:r>
            <a:r>
              <a:rPr lang="en-US" altLang="zh-CN" sz="2800" b="1" dirty="0">
                <a:latin typeface="Tahoma" panose="020B0604030504040204" pitchFamily="34" charset="0"/>
              </a:rPr>
              <a:t>Vector）</a:t>
            </a:r>
          </a:p>
        </p:txBody>
      </p:sp>
      <p:graphicFrame>
        <p:nvGraphicFramePr>
          <p:cNvPr id="142339" name="Object 3"/>
          <p:cNvGraphicFramePr>
            <a:graphicFrameLocks noChangeAspect="1"/>
          </p:cNvGraphicFramePr>
          <p:nvPr/>
        </p:nvGraphicFramePr>
        <p:xfrm>
          <a:off x="2514600" y="2895600"/>
          <a:ext cx="3851275" cy="554038"/>
        </p:xfrm>
        <a:graphic>
          <a:graphicData uri="http://schemas.openxmlformats.org/presentationml/2006/ole">
            <mc:AlternateContent xmlns:mc="http://schemas.openxmlformats.org/markup-compatibility/2006">
              <mc:Choice xmlns:v="urn:schemas-microsoft-com:vml" Requires="v">
                <p:oleObj spid="_x0000_s89167" name="Equation" r:id="rId3" imgW="1587240" imgH="228600" progId="Equation.3">
                  <p:embed/>
                </p:oleObj>
              </mc:Choice>
              <mc:Fallback>
                <p:oleObj name="Equation" r:id="rId3" imgW="1587240" imgH="228600" progId="Equation.3">
                  <p:embed/>
                  <p:pic>
                    <p:nvPicPr>
                      <p:cNvPr id="1423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895600"/>
                        <a:ext cx="3851275"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0" name="Text Box 4"/>
          <p:cNvSpPr txBox="1">
            <a:spLocks noChangeArrowheads="1"/>
          </p:cNvSpPr>
          <p:nvPr/>
        </p:nvSpPr>
        <p:spPr bwMode="auto">
          <a:xfrm>
            <a:off x="1066800" y="22098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Tahoma" panose="020B0604030504040204" pitchFamily="34" charset="0"/>
              </a:rPr>
              <a:t>设 </a:t>
            </a:r>
            <a:r>
              <a:rPr lang="en-US" altLang="zh-CN" sz="2400" dirty="0">
                <a:latin typeface="Tahoma" panose="020B0604030504040204" pitchFamily="34" charset="0"/>
              </a:rPr>
              <a:t>a </a:t>
            </a:r>
            <a:r>
              <a:rPr lang="zh-CN" altLang="en-US" sz="2400" dirty="0">
                <a:latin typeface="Tahoma" panose="020B0604030504040204" pitchFamily="34" charset="0"/>
              </a:rPr>
              <a:t>为任意矢量，其在新、旧坐标系下的分量分别为</a:t>
            </a:r>
          </a:p>
        </p:txBody>
      </p:sp>
      <p:sp>
        <p:nvSpPr>
          <p:cNvPr id="142341" name="Text Box 5"/>
          <p:cNvSpPr txBox="1">
            <a:spLocks noChangeArrowheads="1"/>
          </p:cNvSpPr>
          <p:nvPr/>
        </p:nvSpPr>
        <p:spPr bwMode="auto">
          <a:xfrm>
            <a:off x="1143000" y="3657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即</a:t>
            </a:r>
          </a:p>
        </p:txBody>
      </p:sp>
      <p:graphicFrame>
        <p:nvGraphicFramePr>
          <p:cNvPr id="142342" name="Object 6"/>
          <p:cNvGraphicFramePr>
            <a:graphicFrameLocks noChangeAspect="1"/>
          </p:cNvGraphicFramePr>
          <p:nvPr/>
        </p:nvGraphicFramePr>
        <p:xfrm>
          <a:off x="2909888" y="3581400"/>
          <a:ext cx="3262312" cy="523875"/>
        </p:xfrm>
        <a:graphic>
          <a:graphicData uri="http://schemas.openxmlformats.org/presentationml/2006/ole">
            <mc:AlternateContent xmlns:mc="http://schemas.openxmlformats.org/markup-compatibility/2006">
              <mc:Choice xmlns:v="urn:schemas-microsoft-com:vml" Requires="v">
                <p:oleObj spid="_x0000_s89168" name="Equation" r:id="rId5" imgW="1346040" imgH="215640" progId="Equation.3">
                  <p:embed/>
                </p:oleObj>
              </mc:Choice>
              <mc:Fallback>
                <p:oleObj name="Equation" r:id="rId5" imgW="1346040" imgH="215640" progId="Equation.3">
                  <p:embed/>
                  <p:pic>
                    <p:nvPicPr>
                      <p:cNvPr id="14234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9888" y="3581400"/>
                        <a:ext cx="3262312"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3" name="Object 7"/>
          <p:cNvGraphicFramePr>
            <a:graphicFrameLocks noChangeAspect="1"/>
          </p:cNvGraphicFramePr>
          <p:nvPr/>
        </p:nvGraphicFramePr>
        <p:xfrm>
          <a:off x="1233488" y="4343400"/>
          <a:ext cx="2894012" cy="523875"/>
        </p:xfrm>
        <a:graphic>
          <a:graphicData uri="http://schemas.openxmlformats.org/presentationml/2006/ole">
            <mc:AlternateContent xmlns:mc="http://schemas.openxmlformats.org/markup-compatibility/2006">
              <mc:Choice xmlns:v="urn:schemas-microsoft-com:vml" Requires="v">
                <p:oleObj spid="_x0000_s89169" name="Equation" r:id="rId7" imgW="1193760" imgH="215640" progId="Equation.3">
                  <p:embed/>
                </p:oleObj>
              </mc:Choice>
              <mc:Fallback>
                <p:oleObj name="Equation" r:id="rId7" imgW="1193760" imgH="215640" progId="Equation.3">
                  <p:embed/>
                  <p:pic>
                    <p:nvPicPr>
                      <p:cNvPr id="14234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3488" y="4343400"/>
                        <a:ext cx="2894012"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4" name="Object 8"/>
          <p:cNvGraphicFramePr>
            <a:graphicFrameLocks noChangeAspect="1"/>
          </p:cNvGraphicFramePr>
          <p:nvPr/>
        </p:nvGraphicFramePr>
        <p:xfrm>
          <a:off x="6096000" y="5562600"/>
          <a:ext cx="1570038" cy="585788"/>
        </p:xfrm>
        <a:graphic>
          <a:graphicData uri="http://schemas.openxmlformats.org/presentationml/2006/ole">
            <mc:AlternateContent xmlns:mc="http://schemas.openxmlformats.org/markup-compatibility/2006">
              <mc:Choice xmlns:v="urn:schemas-microsoft-com:vml" Requires="v">
                <p:oleObj spid="_x0000_s89170" name="Equation" r:id="rId9" imgW="647640" imgH="241200" progId="Equation.3">
                  <p:embed/>
                </p:oleObj>
              </mc:Choice>
              <mc:Fallback>
                <p:oleObj name="Equation" r:id="rId9" imgW="647640" imgH="241200" progId="Equation.3">
                  <p:embed/>
                  <p:pic>
                    <p:nvPicPr>
                      <p:cNvPr id="142344"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5562600"/>
                        <a:ext cx="1570038"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5" name="Object 9"/>
          <p:cNvGraphicFramePr>
            <a:graphicFrameLocks noChangeAspect="1"/>
          </p:cNvGraphicFramePr>
          <p:nvPr/>
        </p:nvGraphicFramePr>
        <p:xfrm>
          <a:off x="4495800" y="4343400"/>
          <a:ext cx="4402138" cy="523875"/>
        </p:xfrm>
        <a:graphic>
          <a:graphicData uri="http://schemas.openxmlformats.org/presentationml/2006/ole">
            <mc:AlternateContent xmlns:mc="http://schemas.openxmlformats.org/markup-compatibility/2006">
              <mc:Choice xmlns:v="urn:schemas-microsoft-com:vml" Requires="v">
                <p:oleObj spid="_x0000_s89171" name="Equation" r:id="rId11" imgW="1815840" imgH="215640" progId="Equation.3">
                  <p:embed/>
                </p:oleObj>
              </mc:Choice>
              <mc:Fallback>
                <p:oleObj name="Equation" r:id="rId11" imgW="1815840" imgH="215640" progId="Equation.3">
                  <p:embed/>
                  <p:pic>
                    <p:nvPicPr>
                      <p:cNvPr id="142345"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5800" y="4343400"/>
                        <a:ext cx="440213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6" name="Object 10"/>
          <p:cNvGraphicFramePr>
            <a:graphicFrameLocks noChangeAspect="1"/>
          </p:cNvGraphicFramePr>
          <p:nvPr/>
        </p:nvGraphicFramePr>
        <p:xfrm>
          <a:off x="1981200" y="5638800"/>
          <a:ext cx="1570038" cy="585788"/>
        </p:xfrm>
        <a:graphic>
          <a:graphicData uri="http://schemas.openxmlformats.org/presentationml/2006/ole">
            <mc:AlternateContent xmlns:mc="http://schemas.openxmlformats.org/markup-compatibility/2006">
              <mc:Choice xmlns:v="urn:schemas-microsoft-com:vml" Requires="v">
                <p:oleObj spid="_x0000_s89172" name="Equation" r:id="rId13" imgW="647640" imgH="241200" progId="Equation.3">
                  <p:embed/>
                </p:oleObj>
              </mc:Choice>
              <mc:Fallback>
                <p:oleObj name="Equation" r:id="rId13" imgW="647640" imgH="241200" progId="Equation.3">
                  <p:embed/>
                  <p:pic>
                    <p:nvPicPr>
                      <p:cNvPr id="142346"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1200" y="5638800"/>
                        <a:ext cx="1570038"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7" name="Line 11"/>
          <p:cNvSpPr>
            <a:spLocks noChangeShapeType="1"/>
          </p:cNvSpPr>
          <p:nvPr/>
        </p:nvSpPr>
        <p:spPr bwMode="auto">
          <a:xfrm flipH="1">
            <a:off x="2209800" y="3962400"/>
            <a:ext cx="762000" cy="533400"/>
          </a:xfrm>
          <a:prstGeom prst="line">
            <a:avLst/>
          </a:prstGeom>
          <a:noFill/>
          <a:ln w="19050">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48" name="Line 12"/>
          <p:cNvSpPr>
            <a:spLocks noChangeShapeType="1"/>
          </p:cNvSpPr>
          <p:nvPr/>
        </p:nvSpPr>
        <p:spPr bwMode="auto">
          <a:xfrm>
            <a:off x="3352800" y="4876800"/>
            <a:ext cx="609600" cy="0"/>
          </a:xfrm>
          <a:prstGeom prst="line">
            <a:avLst/>
          </a:prstGeom>
          <a:noFill/>
          <a:ln w="19050">
            <a:solidFill>
              <a:schemeClr val="accent4"/>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49" name="Line 13"/>
          <p:cNvSpPr>
            <a:spLocks noChangeShapeType="1"/>
          </p:cNvSpPr>
          <p:nvPr/>
        </p:nvSpPr>
        <p:spPr bwMode="auto">
          <a:xfrm>
            <a:off x="3581400" y="4876800"/>
            <a:ext cx="0" cy="304800"/>
          </a:xfrm>
          <a:prstGeom prst="line">
            <a:avLst/>
          </a:prstGeom>
          <a:noFill/>
          <a:ln w="19050">
            <a:solidFill>
              <a:schemeClr val="accent4"/>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0" name="Line 14"/>
          <p:cNvSpPr>
            <a:spLocks noChangeShapeType="1"/>
          </p:cNvSpPr>
          <p:nvPr/>
        </p:nvSpPr>
        <p:spPr bwMode="auto">
          <a:xfrm flipH="1">
            <a:off x="2895600" y="5181600"/>
            <a:ext cx="685800" cy="0"/>
          </a:xfrm>
          <a:prstGeom prst="line">
            <a:avLst/>
          </a:prstGeom>
          <a:noFill/>
          <a:ln w="19050">
            <a:solidFill>
              <a:schemeClr val="accent4"/>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1" name="Line 15"/>
          <p:cNvSpPr>
            <a:spLocks noChangeShapeType="1"/>
          </p:cNvSpPr>
          <p:nvPr/>
        </p:nvSpPr>
        <p:spPr bwMode="auto">
          <a:xfrm>
            <a:off x="4800600" y="3962400"/>
            <a:ext cx="533400" cy="533400"/>
          </a:xfrm>
          <a:prstGeom prst="line">
            <a:avLst/>
          </a:prstGeom>
          <a:noFill/>
          <a:ln w="19050">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2" name="Line 16"/>
          <p:cNvSpPr>
            <a:spLocks noChangeShapeType="1"/>
          </p:cNvSpPr>
          <p:nvPr/>
        </p:nvSpPr>
        <p:spPr bwMode="auto">
          <a:xfrm>
            <a:off x="8153400" y="4876800"/>
            <a:ext cx="533400" cy="0"/>
          </a:xfrm>
          <a:prstGeom prst="line">
            <a:avLst/>
          </a:prstGeom>
          <a:noFill/>
          <a:ln w="19050">
            <a:solidFill>
              <a:schemeClr val="accent4"/>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3" name="Line 17"/>
          <p:cNvSpPr>
            <a:spLocks noChangeShapeType="1"/>
          </p:cNvSpPr>
          <p:nvPr/>
        </p:nvSpPr>
        <p:spPr bwMode="auto">
          <a:xfrm>
            <a:off x="8458200" y="4876800"/>
            <a:ext cx="0" cy="381000"/>
          </a:xfrm>
          <a:prstGeom prst="line">
            <a:avLst/>
          </a:prstGeom>
          <a:noFill/>
          <a:ln w="19050">
            <a:solidFill>
              <a:schemeClr val="accent4"/>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4" name="Line 18"/>
          <p:cNvSpPr>
            <a:spLocks noChangeShapeType="1"/>
          </p:cNvSpPr>
          <p:nvPr/>
        </p:nvSpPr>
        <p:spPr bwMode="auto">
          <a:xfrm flipH="1">
            <a:off x="7010400" y="5257800"/>
            <a:ext cx="1447800" cy="0"/>
          </a:xfrm>
          <a:prstGeom prst="line">
            <a:avLst/>
          </a:prstGeom>
          <a:noFill/>
          <a:ln w="19050">
            <a:solidFill>
              <a:schemeClr val="accent4"/>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5" name="Line 19"/>
          <p:cNvSpPr>
            <a:spLocks noChangeShapeType="1"/>
          </p:cNvSpPr>
          <p:nvPr/>
        </p:nvSpPr>
        <p:spPr bwMode="auto">
          <a:xfrm>
            <a:off x="2895600" y="5181600"/>
            <a:ext cx="0" cy="533400"/>
          </a:xfrm>
          <a:prstGeom prst="line">
            <a:avLst/>
          </a:prstGeom>
          <a:noFill/>
          <a:ln w="19050">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6" name="Line 20"/>
          <p:cNvSpPr>
            <a:spLocks noChangeShapeType="1"/>
          </p:cNvSpPr>
          <p:nvPr/>
        </p:nvSpPr>
        <p:spPr bwMode="auto">
          <a:xfrm>
            <a:off x="7010400" y="5257800"/>
            <a:ext cx="0" cy="457200"/>
          </a:xfrm>
          <a:prstGeom prst="line">
            <a:avLst/>
          </a:prstGeom>
          <a:noFill/>
          <a:ln w="19050">
            <a:solidFill>
              <a:schemeClr val="accent4"/>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7" name="Text Box 21"/>
          <p:cNvSpPr txBox="1">
            <a:spLocks noChangeArrowheads="1"/>
          </p:cNvSpPr>
          <p:nvPr/>
        </p:nvSpPr>
        <p:spPr bwMode="auto">
          <a:xfrm>
            <a:off x="3352800" y="5791200"/>
            <a:ext cx="152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dirty="0">
                <a:solidFill>
                  <a:schemeClr val="accent4"/>
                </a:solidFill>
                <a:latin typeface="Tahoma" panose="020B0604030504040204" pitchFamily="34" charset="0"/>
              </a:rPr>
              <a:t>（对 </a:t>
            </a:r>
            <a:r>
              <a:rPr lang="en-US" altLang="zh-CN" sz="1600" dirty="0" err="1">
                <a:solidFill>
                  <a:schemeClr val="accent4"/>
                </a:solidFill>
                <a:latin typeface="Tahoma" panose="020B0604030504040204" pitchFamily="34" charset="0"/>
              </a:rPr>
              <a:t>i</a:t>
            </a:r>
            <a:r>
              <a:rPr lang="en-US" altLang="zh-CN" sz="1600" dirty="0">
                <a:solidFill>
                  <a:schemeClr val="accent4"/>
                </a:solidFill>
              </a:rPr>
              <a:t>’</a:t>
            </a:r>
            <a:r>
              <a:rPr lang="en-US" altLang="zh-CN" sz="1600" dirty="0">
                <a:solidFill>
                  <a:schemeClr val="accent4"/>
                </a:solidFill>
                <a:latin typeface="Tahoma" panose="020B0604030504040204" pitchFamily="34" charset="0"/>
              </a:rPr>
              <a:t>  </a:t>
            </a:r>
            <a:r>
              <a:rPr lang="zh-CN" altLang="en-US" sz="1600" dirty="0">
                <a:solidFill>
                  <a:schemeClr val="accent4"/>
                </a:solidFill>
                <a:latin typeface="Tahoma" panose="020B0604030504040204" pitchFamily="34" charset="0"/>
              </a:rPr>
              <a:t>求和）</a:t>
            </a:r>
          </a:p>
        </p:txBody>
      </p:sp>
      <p:sp>
        <p:nvSpPr>
          <p:cNvPr id="142358" name="Text Box 22"/>
          <p:cNvSpPr txBox="1">
            <a:spLocks noChangeArrowheads="1"/>
          </p:cNvSpPr>
          <p:nvPr/>
        </p:nvSpPr>
        <p:spPr bwMode="auto">
          <a:xfrm>
            <a:off x="7543800" y="57150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solidFill>
                  <a:schemeClr val="folHlink"/>
                </a:solidFill>
                <a:latin typeface="Tahoma" panose="020B0604030504040204" pitchFamily="34" charset="0"/>
              </a:rPr>
              <a:t>（对 </a:t>
            </a:r>
            <a:r>
              <a:rPr lang="en-US" altLang="zh-CN" sz="1600">
                <a:solidFill>
                  <a:schemeClr val="folHlink"/>
                </a:solidFill>
                <a:latin typeface="Tahoma" panose="020B0604030504040204" pitchFamily="34" charset="0"/>
              </a:rPr>
              <a:t>i  </a:t>
            </a:r>
            <a:r>
              <a:rPr lang="zh-CN" altLang="en-US" sz="1600">
                <a:solidFill>
                  <a:schemeClr val="folHlink"/>
                </a:solidFill>
                <a:latin typeface="Tahoma" panose="020B0604030504040204" pitchFamily="34" charset="0"/>
              </a:rPr>
              <a:t>求和）</a:t>
            </a:r>
          </a:p>
        </p:txBody>
      </p:sp>
      <p:sp>
        <p:nvSpPr>
          <p:cNvPr id="142359" name="Line 23"/>
          <p:cNvSpPr>
            <a:spLocks noChangeShapeType="1"/>
          </p:cNvSpPr>
          <p:nvPr/>
        </p:nvSpPr>
        <p:spPr bwMode="auto">
          <a:xfrm>
            <a:off x="6324600" y="6019800"/>
            <a:ext cx="0" cy="38100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60" name="Line 24"/>
          <p:cNvSpPr>
            <a:spLocks noChangeShapeType="1"/>
          </p:cNvSpPr>
          <p:nvPr/>
        </p:nvSpPr>
        <p:spPr bwMode="auto">
          <a:xfrm flipH="1">
            <a:off x="3352800" y="6400800"/>
            <a:ext cx="2971800"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61" name="Line 25"/>
          <p:cNvSpPr>
            <a:spLocks noChangeShapeType="1"/>
          </p:cNvSpPr>
          <p:nvPr/>
        </p:nvSpPr>
        <p:spPr bwMode="auto">
          <a:xfrm flipV="1">
            <a:off x="3352800" y="6172200"/>
            <a:ext cx="0" cy="228600"/>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62" name="Line 26"/>
          <p:cNvSpPr>
            <a:spLocks noChangeShapeType="1"/>
          </p:cNvSpPr>
          <p:nvPr/>
        </p:nvSpPr>
        <p:spPr bwMode="auto">
          <a:xfrm>
            <a:off x="4724400" y="6400800"/>
            <a:ext cx="0" cy="304800"/>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63" name="AutoShape 27"/>
          <p:cNvSpPr>
            <a:spLocks noChangeArrowheads="1"/>
          </p:cNvSpPr>
          <p:nvPr/>
        </p:nvSpPr>
        <p:spPr bwMode="auto">
          <a:xfrm>
            <a:off x="5257800" y="228600"/>
            <a:ext cx="2743200" cy="1600200"/>
          </a:xfrm>
          <a:prstGeom prst="cloudCallout">
            <a:avLst>
              <a:gd name="adj1" fmla="val 18926"/>
              <a:gd name="adj2" fmla="val 282935"/>
            </a:avLst>
          </a:prstGeom>
          <a:solidFill>
            <a:schemeClr val="accent2">
              <a:lumMod val="20000"/>
              <a:lumOff val="80000"/>
            </a:schemeClr>
          </a:solidFill>
          <a:ln w="9525">
            <a:solidFill>
              <a:schemeClr val="tx1"/>
            </a:solidFill>
            <a:miter lim="800000"/>
            <a:headEnd/>
            <a:tailEnd/>
          </a:ln>
          <a:effectLst/>
          <a:extLst/>
        </p:spPr>
        <p:txBody>
          <a:bodyPr/>
          <a:lstStyle/>
          <a:p>
            <a:pPr algn="ctr"/>
            <a:r>
              <a:rPr lang="zh-CN" altLang="en-US" sz="2000">
                <a:latin typeface="Tahoma" panose="020B0604030504040204" pitchFamily="34" charset="0"/>
              </a:rPr>
              <a:t>满足以下变换关系的三个量    </a:t>
            </a:r>
            <a:r>
              <a:rPr lang="zh-CN" altLang="en-US" sz="2000"/>
              <a:t>定义一个矢量</a:t>
            </a:r>
          </a:p>
        </p:txBody>
      </p:sp>
      <p:sp>
        <p:nvSpPr>
          <p:cNvPr id="142364" name="Line 28"/>
          <p:cNvSpPr>
            <a:spLocks noChangeShapeType="1"/>
          </p:cNvSpPr>
          <p:nvPr/>
        </p:nvSpPr>
        <p:spPr bwMode="auto">
          <a:xfrm>
            <a:off x="6324600" y="6172200"/>
            <a:ext cx="1371600" cy="0"/>
          </a:xfrm>
          <a:prstGeom prst="line">
            <a:avLst/>
          </a:prstGeom>
          <a:noFill/>
          <a:ln w="3810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42365" name="Object 29"/>
          <p:cNvGraphicFramePr>
            <a:graphicFrameLocks noChangeAspect="1"/>
          </p:cNvGraphicFramePr>
          <p:nvPr/>
        </p:nvGraphicFramePr>
        <p:xfrm>
          <a:off x="7315200" y="762000"/>
          <a:ext cx="609600" cy="471488"/>
        </p:xfrm>
        <a:graphic>
          <a:graphicData uri="http://schemas.openxmlformats.org/presentationml/2006/ole">
            <mc:AlternateContent xmlns:mc="http://schemas.openxmlformats.org/markup-compatibility/2006">
              <mc:Choice xmlns:v="urn:schemas-microsoft-com:vml" Requires="v">
                <p:oleObj spid="_x0000_s89173" name="Equation" r:id="rId15" imgW="279360" imgH="215640" progId="Equation.3">
                  <p:embed/>
                </p:oleObj>
              </mc:Choice>
              <mc:Fallback>
                <p:oleObj name="Equation" r:id="rId15" imgW="279360" imgH="215640" progId="Equation.3">
                  <p:embed/>
                  <p:pic>
                    <p:nvPicPr>
                      <p:cNvPr id="142365"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15200" y="762000"/>
                        <a:ext cx="609600"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962174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990600" y="1066800"/>
            <a:ext cx="6629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Tahoma" panose="020B0604030504040204" pitchFamily="34" charset="0"/>
              </a:rPr>
              <a:t>1</a:t>
            </a:r>
            <a:r>
              <a:rPr lang="zh-CN" altLang="en-US" sz="2800" b="1" dirty="0" smtClean="0">
                <a:latin typeface="Tahoma" panose="020B0604030504040204" pitchFamily="34" charset="0"/>
              </a:rPr>
              <a:t>.</a:t>
            </a:r>
            <a:r>
              <a:rPr lang="en-US" altLang="zh-CN" sz="2800" b="1" dirty="0" smtClean="0">
                <a:latin typeface="Tahoma" panose="020B0604030504040204" pitchFamily="34" charset="0"/>
              </a:rPr>
              <a:t>6</a:t>
            </a:r>
            <a:r>
              <a:rPr lang="zh-CN" altLang="en-US" sz="2800" b="1" dirty="0" smtClean="0">
                <a:latin typeface="Tahoma" panose="020B0604030504040204" pitchFamily="34" charset="0"/>
              </a:rPr>
              <a:t>.</a:t>
            </a:r>
            <a:r>
              <a:rPr lang="zh-CN" altLang="en-US" sz="2800" b="1" dirty="0">
                <a:latin typeface="Tahoma" panose="020B0604030504040204" pitchFamily="34" charset="0"/>
              </a:rPr>
              <a:t>3 矢量（</a:t>
            </a:r>
            <a:r>
              <a:rPr lang="en-US" altLang="zh-CN" sz="2800" b="1" dirty="0">
                <a:latin typeface="Tahoma" panose="020B0604030504040204" pitchFamily="34" charset="0"/>
              </a:rPr>
              <a:t>Vector）</a:t>
            </a:r>
          </a:p>
        </p:txBody>
      </p:sp>
      <p:graphicFrame>
        <p:nvGraphicFramePr>
          <p:cNvPr id="143363" name="Object 3"/>
          <p:cNvGraphicFramePr>
            <a:graphicFrameLocks noChangeAspect="1"/>
          </p:cNvGraphicFramePr>
          <p:nvPr/>
        </p:nvGraphicFramePr>
        <p:xfrm>
          <a:off x="4800600" y="1981200"/>
          <a:ext cx="1570038" cy="585788"/>
        </p:xfrm>
        <a:graphic>
          <a:graphicData uri="http://schemas.openxmlformats.org/presentationml/2006/ole">
            <mc:AlternateContent xmlns:mc="http://schemas.openxmlformats.org/markup-compatibility/2006">
              <mc:Choice xmlns:v="urn:schemas-microsoft-com:vml" Requires="v">
                <p:oleObj spid="_x0000_s90169" name="Equation" r:id="rId3" imgW="647640" imgH="241200" progId="Equation.3">
                  <p:embed/>
                </p:oleObj>
              </mc:Choice>
              <mc:Fallback>
                <p:oleObj name="Equation" r:id="rId3" imgW="647640" imgH="241200" progId="Equation.3">
                  <p:embed/>
                  <p:pic>
                    <p:nvPicPr>
                      <p:cNvPr id="1433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981200"/>
                        <a:ext cx="1570038"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4" name="Object 4"/>
          <p:cNvGraphicFramePr>
            <a:graphicFrameLocks noChangeAspect="1"/>
          </p:cNvGraphicFramePr>
          <p:nvPr/>
        </p:nvGraphicFramePr>
        <p:xfrm>
          <a:off x="2133600" y="1905000"/>
          <a:ext cx="1570038" cy="585788"/>
        </p:xfrm>
        <a:graphic>
          <a:graphicData uri="http://schemas.openxmlformats.org/presentationml/2006/ole">
            <mc:AlternateContent xmlns:mc="http://schemas.openxmlformats.org/markup-compatibility/2006">
              <mc:Choice xmlns:v="urn:schemas-microsoft-com:vml" Requires="v">
                <p:oleObj spid="_x0000_s90170" name="Equation" r:id="rId5" imgW="647640" imgH="241200" progId="Equation.3">
                  <p:embed/>
                </p:oleObj>
              </mc:Choice>
              <mc:Fallback>
                <p:oleObj name="Equation" r:id="rId5" imgW="647640" imgH="241200" progId="Equation.3">
                  <p:embed/>
                  <p:pic>
                    <p:nvPicPr>
                      <p:cNvPr id="14336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905000"/>
                        <a:ext cx="1570038"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65" name="Line 5"/>
          <p:cNvSpPr>
            <a:spLocks noChangeShapeType="1"/>
          </p:cNvSpPr>
          <p:nvPr/>
        </p:nvSpPr>
        <p:spPr bwMode="auto">
          <a:xfrm>
            <a:off x="4191000" y="2743200"/>
            <a:ext cx="0" cy="304800"/>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366" name="Line 6"/>
          <p:cNvSpPr>
            <a:spLocks noChangeShapeType="1"/>
          </p:cNvSpPr>
          <p:nvPr/>
        </p:nvSpPr>
        <p:spPr bwMode="auto">
          <a:xfrm>
            <a:off x="4953000" y="2438400"/>
            <a:ext cx="0" cy="30480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367" name="Line 7"/>
          <p:cNvSpPr>
            <a:spLocks noChangeShapeType="1"/>
          </p:cNvSpPr>
          <p:nvPr/>
        </p:nvSpPr>
        <p:spPr bwMode="auto">
          <a:xfrm flipH="1">
            <a:off x="3505200" y="2743200"/>
            <a:ext cx="1447800"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368" name="Line 8"/>
          <p:cNvSpPr>
            <a:spLocks noChangeShapeType="1"/>
          </p:cNvSpPr>
          <p:nvPr/>
        </p:nvSpPr>
        <p:spPr bwMode="auto">
          <a:xfrm flipV="1">
            <a:off x="3505200" y="2438400"/>
            <a:ext cx="0" cy="304800"/>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43369" name="Object 9"/>
          <p:cNvGraphicFramePr>
            <a:graphicFrameLocks noChangeAspect="1"/>
          </p:cNvGraphicFramePr>
          <p:nvPr/>
        </p:nvGraphicFramePr>
        <p:xfrm>
          <a:off x="3124200" y="3200400"/>
          <a:ext cx="2062163" cy="585788"/>
        </p:xfrm>
        <a:graphic>
          <a:graphicData uri="http://schemas.openxmlformats.org/presentationml/2006/ole">
            <mc:AlternateContent xmlns:mc="http://schemas.openxmlformats.org/markup-compatibility/2006">
              <mc:Choice xmlns:v="urn:schemas-microsoft-com:vml" Requires="v">
                <p:oleObj spid="_x0000_s90171" name="Equation" r:id="rId7" imgW="850680" imgH="241200" progId="Equation.3">
                  <p:embed/>
                </p:oleObj>
              </mc:Choice>
              <mc:Fallback>
                <p:oleObj name="Equation" r:id="rId7" imgW="850680" imgH="241200" progId="Equation.3">
                  <p:embed/>
                  <p:pic>
                    <p:nvPicPr>
                      <p:cNvPr id="14336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3200400"/>
                        <a:ext cx="2062163"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70" name="Line 10"/>
          <p:cNvSpPr>
            <a:spLocks noChangeShapeType="1"/>
          </p:cNvSpPr>
          <p:nvPr/>
        </p:nvSpPr>
        <p:spPr bwMode="auto">
          <a:xfrm>
            <a:off x="5943600" y="2438400"/>
            <a:ext cx="6096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371" name="Line 11"/>
          <p:cNvSpPr>
            <a:spLocks noChangeShapeType="1"/>
          </p:cNvSpPr>
          <p:nvPr/>
        </p:nvSpPr>
        <p:spPr bwMode="auto">
          <a:xfrm>
            <a:off x="6324600" y="2438400"/>
            <a:ext cx="2286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372" name="Text Box 12"/>
          <p:cNvSpPr txBox="1">
            <a:spLocks noChangeArrowheads="1"/>
          </p:cNvSpPr>
          <p:nvPr/>
        </p:nvSpPr>
        <p:spPr bwMode="auto">
          <a:xfrm>
            <a:off x="6370638" y="2905761"/>
            <a:ext cx="20970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chemeClr val="accent4">
                    <a:lumMod val="75000"/>
                  </a:schemeClr>
                </a:solidFill>
                <a:latin typeface="Tahoma" panose="020B0604030504040204" pitchFamily="34" charset="0"/>
              </a:rPr>
              <a:t>哑标换成 </a:t>
            </a:r>
            <a:r>
              <a:rPr lang="en-US" altLang="zh-CN" sz="2400" b="1" dirty="0">
                <a:solidFill>
                  <a:schemeClr val="accent4">
                    <a:lumMod val="75000"/>
                  </a:schemeClr>
                </a:solidFill>
                <a:latin typeface="Tahoma" panose="020B0604030504040204" pitchFamily="34" charset="0"/>
              </a:rPr>
              <a:t>k </a:t>
            </a:r>
            <a:endParaRPr lang="zh-CN" altLang="en-US" sz="2400" b="1" dirty="0">
              <a:solidFill>
                <a:schemeClr val="accent4">
                  <a:lumMod val="75000"/>
                </a:schemeClr>
              </a:solidFill>
              <a:latin typeface="Tahoma" panose="020B0604030504040204" pitchFamily="34" charset="0"/>
            </a:endParaRPr>
          </a:p>
        </p:txBody>
      </p:sp>
      <p:graphicFrame>
        <p:nvGraphicFramePr>
          <p:cNvPr id="143373" name="Object 13"/>
          <p:cNvGraphicFramePr>
            <a:graphicFrameLocks noChangeAspect="1"/>
          </p:cNvGraphicFramePr>
          <p:nvPr/>
        </p:nvGraphicFramePr>
        <p:xfrm>
          <a:off x="2895600" y="4114800"/>
          <a:ext cx="2552700" cy="585788"/>
        </p:xfrm>
        <a:graphic>
          <a:graphicData uri="http://schemas.openxmlformats.org/presentationml/2006/ole">
            <mc:AlternateContent xmlns:mc="http://schemas.openxmlformats.org/markup-compatibility/2006">
              <mc:Choice xmlns:v="urn:schemas-microsoft-com:vml" Requires="v">
                <p:oleObj spid="_x0000_s90172" name="Equation" r:id="rId9" imgW="1054080" imgH="241200" progId="Equation.3">
                  <p:embed/>
                </p:oleObj>
              </mc:Choice>
              <mc:Fallback>
                <p:oleObj name="Equation" r:id="rId9" imgW="1054080" imgH="241200" progId="Equation.3">
                  <p:embed/>
                  <p:pic>
                    <p:nvPicPr>
                      <p:cNvPr id="143373"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4114800"/>
                        <a:ext cx="2552700"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74" name="AutoShape 14"/>
          <p:cNvSpPr>
            <a:spLocks noChangeArrowheads="1"/>
          </p:cNvSpPr>
          <p:nvPr/>
        </p:nvSpPr>
        <p:spPr bwMode="auto">
          <a:xfrm>
            <a:off x="3200400" y="3810000"/>
            <a:ext cx="228600" cy="304800"/>
          </a:xfrm>
          <a:prstGeom prst="upDownArrow">
            <a:avLst>
              <a:gd name="adj1" fmla="val 50000"/>
              <a:gd name="adj2" fmla="val 2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5" name="Text Box 15"/>
          <p:cNvSpPr txBox="1">
            <a:spLocks noChangeArrowheads="1"/>
          </p:cNvSpPr>
          <p:nvPr/>
        </p:nvSpPr>
        <p:spPr bwMode="auto">
          <a:xfrm>
            <a:off x="1219200" y="47244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ahoma" panose="020B0604030504040204" pitchFamily="34" charset="0"/>
              </a:rPr>
              <a:t>比较上式两边，得</a:t>
            </a:r>
          </a:p>
        </p:txBody>
      </p:sp>
      <p:graphicFrame>
        <p:nvGraphicFramePr>
          <p:cNvPr id="143376" name="Object 16"/>
          <p:cNvGraphicFramePr>
            <a:graphicFrameLocks noChangeAspect="1"/>
          </p:cNvGraphicFramePr>
          <p:nvPr/>
        </p:nvGraphicFramePr>
        <p:xfrm>
          <a:off x="3276600" y="5486400"/>
          <a:ext cx="1814513" cy="585788"/>
        </p:xfrm>
        <a:graphic>
          <a:graphicData uri="http://schemas.openxmlformats.org/presentationml/2006/ole">
            <mc:AlternateContent xmlns:mc="http://schemas.openxmlformats.org/markup-compatibility/2006">
              <mc:Choice xmlns:v="urn:schemas-microsoft-com:vml" Requires="v">
                <p:oleObj spid="_x0000_s90173" name="Equation" r:id="rId11" imgW="749160" imgH="241200" progId="Equation.3">
                  <p:embed/>
                </p:oleObj>
              </mc:Choice>
              <mc:Fallback>
                <p:oleObj name="Equation" r:id="rId11" imgW="749160" imgH="241200" progId="Equation.3">
                  <p:embed/>
                  <p:pic>
                    <p:nvPicPr>
                      <p:cNvPr id="143376"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5486400"/>
                        <a:ext cx="1814513"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77" name="Text Box 17"/>
          <p:cNvSpPr txBox="1">
            <a:spLocks noChangeArrowheads="1"/>
          </p:cNvSpPr>
          <p:nvPr/>
        </p:nvSpPr>
        <p:spPr bwMode="auto">
          <a:xfrm>
            <a:off x="5257800" y="55626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chemeClr val="accent4">
                    <a:lumMod val="75000"/>
                  </a:schemeClr>
                </a:solidFill>
                <a:latin typeface="Tahoma" panose="020B0604030504040204" pitchFamily="34" charset="0"/>
              </a:rPr>
              <a:t>即该变换是正交的</a:t>
            </a:r>
          </a:p>
        </p:txBody>
      </p:sp>
    </p:spTree>
    <p:extLst>
      <p:ext uri="{BB962C8B-B14F-4D97-AF65-F5344CB8AC3E}">
        <p14:creationId xmlns:p14="http://schemas.microsoft.com/office/powerpoint/2010/main" val="40534205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990600" y="1066800"/>
            <a:ext cx="3352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ahoma" panose="020B0604030504040204" pitchFamily="34" charset="0"/>
              </a:rPr>
              <a:t>1</a:t>
            </a:r>
            <a:r>
              <a:rPr lang="zh-CN" altLang="en-US" sz="2400" b="1" dirty="0" smtClean="0">
                <a:latin typeface="Tahoma" panose="020B0604030504040204" pitchFamily="34" charset="0"/>
              </a:rPr>
              <a:t>.</a:t>
            </a:r>
            <a:r>
              <a:rPr lang="en-US" altLang="zh-CN" sz="2400" b="1" dirty="0" smtClean="0">
                <a:latin typeface="Tahoma" panose="020B0604030504040204" pitchFamily="34" charset="0"/>
              </a:rPr>
              <a:t>6</a:t>
            </a:r>
            <a:r>
              <a:rPr lang="zh-CN" altLang="en-US" sz="2400" b="1" dirty="0" smtClean="0">
                <a:latin typeface="Tahoma" panose="020B0604030504040204" pitchFamily="34" charset="0"/>
              </a:rPr>
              <a:t>.</a:t>
            </a:r>
            <a:r>
              <a:rPr lang="zh-CN" altLang="en-US" sz="2400" b="1" dirty="0">
                <a:latin typeface="Tahoma" panose="020B0604030504040204" pitchFamily="34" charset="0"/>
              </a:rPr>
              <a:t>4 张量（</a:t>
            </a:r>
            <a:r>
              <a:rPr lang="en-US" altLang="zh-CN" sz="2400" b="1" dirty="0">
                <a:latin typeface="Tahoma" panose="020B0604030504040204" pitchFamily="34" charset="0"/>
              </a:rPr>
              <a:t>Tensor）</a:t>
            </a:r>
          </a:p>
        </p:txBody>
      </p:sp>
      <p:sp>
        <p:nvSpPr>
          <p:cNvPr id="144387" name="Text Box 3"/>
          <p:cNvSpPr txBox="1">
            <a:spLocks noChangeArrowheads="1"/>
          </p:cNvSpPr>
          <p:nvPr/>
        </p:nvSpPr>
        <p:spPr bwMode="auto">
          <a:xfrm>
            <a:off x="1143000" y="3352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对于直角坐标系</a:t>
            </a:r>
          </a:p>
        </p:txBody>
      </p:sp>
      <p:graphicFrame>
        <p:nvGraphicFramePr>
          <p:cNvPr id="144388" name="Object 4"/>
          <p:cNvGraphicFramePr>
            <a:graphicFrameLocks noChangeAspect="1"/>
          </p:cNvGraphicFramePr>
          <p:nvPr/>
        </p:nvGraphicFramePr>
        <p:xfrm>
          <a:off x="3429000" y="4038600"/>
          <a:ext cx="2278063" cy="585788"/>
        </p:xfrm>
        <a:graphic>
          <a:graphicData uri="http://schemas.openxmlformats.org/presentationml/2006/ole">
            <mc:AlternateContent xmlns:mc="http://schemas.openxmlformats.org/markup-compatibility/2006">
              <mc:Choice xmlns:v="urn:schemas-microsoft-com:vml" Requires="v">
                <p:oleObj spid="_x0000_s91215" name="Equation" r:id="rId3" imgW="939600" imgH="241200" progId="Equation.3">
                  <p:embed/>
                </p:oleObj>
              </mc:Choice>
              <mc:Fallback>
                <p:oleObj name="Equation" r:id="rId3" imgW="939600" imgH="241200" progId="Equation.3">
                  <p:embed/>
                  <p:pic>
                    <p:nvPicPr>
                      <p:cNvPr id="1443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038600"/>
                        <a:ext cx="2278063"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89" name="Object 5"/>
          <p:cNvGraphicFramePr>
            <a:graphicFrameLocks noChangeAspect="1"/>
          </p:cNvGraphicFramePr>
          <p:nvPr/>
        </p:nvGraphicFramePr>
        <p:xfrm>
          <a:off x="6096000" y="3352800"/>
          <a:ext cx="677863" cy="585788"/>
        </p:xfrm>
        <a:graphic>
          <a:graphicData uri="http://schemas.openxmlformats.org/presentationml/2006/ole">
            <mc:AlternateContent xmlns:mc="http://schemas.openxmlformats.org/markup-compatibility/2006">
              <mc:Choice xmlns:v="urn:schemas-microsoft-com:vml" Requires="v">
                <p:oleObj spid="_x0000_s91216" name="Equation" r:id="rId5" imgW="279360" imgH="241200" progId="Equation.3">
                  <p:embed/>
                </p:oleObj>
              </mc:Choice>
              <mc:Fallback>
                <p:oleObj name="Equation" r:id="rId5" imgW="279360" imgH="241200" progId="Equation.3">
                  <p:embed/>
                  <p:pic>
                    <p:nvPicPr>
                      <p:cNvPr id="1443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352800"/>
                        <a:ext cx="677863"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90" name="Object 6"/>
          <p:cNvGraphicFramePr>
            <a:graphicFrameLocks noChangeAspect="1"/>
          </p:cNvGraphicFramePr>
          <p:nvPr/>
        </p:nvGraphicFramePr>
        <p:xfrm>
          <a:off x="3429000" y="3429000"/>
          <a:ext cx="914400" cy="381000"/>
        </p:xfrm>
        <a:graphic>
          <a:graphicData uri="http://schemas.openxmlformats.org/presentationml/2006/ole">
            <mc:AlternateContent xmlns:mc="http://schemas.openxmlformats.org/markup-compatibility/2006">
              <mc:Choice xmlns:v="urn:schemas-microsoft-com:vml" Requires="v">
                <p:oleObj spid="_x0000_s91217" name="Equation" r:id="rId7" imgW="520560" imgH="228600" progId="Equation.3">
                  <p:embed/>
                </p:oleObj>
              </mc:Choice>
              <mc:Fallback>
                <p:oleObj name="Equation" r:id="rId7" imgW="520560" imgH="228600" progId="Equation.3">
                  <p:embed/>
                  <p:pic>
                    <p:nvPicPr>
                      <p:cNvPr id="14439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3429000"/>
                        <a:ext cx="914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391" name="Text Box 7"/>
          <p:cNvSpPr txBox="1">
            <a:spLocks noChangeArrowheads="1"/>
          </p:cNvSpPr>
          <p:nvPr/>
        </p:nvSpPr>
        <p:spPr bwMode="auto">
          <a:xfrm>
            <a:off x="4495800" y="3352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，有九个量</a:t>
            </a:r>
          </a:p>
        </p:txBody>
      </p:sp>
      <p:sp>
        <p:nvSpPr>
          <p:cNvPr id="144392" name="Text Box 8"/>
          <p:cNvSpPr txBox="1">
            <a:spLocks noChangeArrowheads="1"/>
          </p:cNvSpPr>
          <p:nvPr/>
        </p:nvSpPr>
        <p:spPr bwMode="auto">
          <a:xfrm>
            <a:off x="6781800" y="33528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按照关系</a:t>
            </a:r>
          </a:p>
        </p:txBody>
      </p:sp>
      <p:sp>
        <p:nvSpPr>
          <p:cNvPr id="144393" name="Text Box 9"/>
          <p:cNvSpPr txBox="1">
            <a:spLocks noChangeArrowheads="1"/>
          </p:cNvSpPr>
          <p:nvPr/>
        </p:nvSpPr>
        <p:spPr bwMode="auto">
          <a:xfrm>
            <a:off x="1143000" y="48768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变换成</a:t>
            </a:r>
          </a:p>
        </p:txBody>
      </p:sp>
      <p:graphicFrame>
        <p:nvGraphicFramePr>
          <p:cNvPr id="144394" name="Object 10"/>
          <p:cNvGraphicFramePr>
            <a:graphicFrameLocks noChangeAspect="1"/>
          </p:cNvGraphicFramePr>
          <p:nvPr/>
        </p:nvGraphicFramePr>
        <p:xfrm>
          <a:off x="2362200" y="4953000"/>
          <a:ext cx="1077913" cy="420688"/>
        </p:xfrm>
        <a:graphic>
          <a:graphicData uri="http://schemas.openxmlformats.org/presentationml/2006/ole">
            <mc:AlternateContent xmlns:mc="http://schemas.openxmlformats.org/markup-compatibility/2006">
              <mc:Choice xmlns:v="urn:schemas-microsoft-com:vml" Requires="v">
                <p:oleObj spid="_x0000_s91218" name="Equation" r:id="rId9" imgW="583920" imgH="228600" progId="Equation.3">
                  <p:embed/>
                </p:oleObj>
              </mc:Choice>
              <mc:Fallback>
                <p:oleObj name="Equation" r:id="rId9" imgW="583920" imgH="228600" progId="Equation.3">
                  <p:embed/>
                  <p:pic>
                    <p:nvPicPr>
                      <p:cNvPr id="14439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4953000"/>
                        <a:ext cx="1077913"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395" name="Text Box 11"/>
          <p:cNvSpPr txBox="1">
            <a:spLocks noChangeArrowheads="1"/>
          </p:cNvSpPr>
          <p:nvPr/>
        </p:nvSpPr>
        <p:spPr bwMode="auto">
          <a:xfrm>
            <a:off x="3581400" y="49530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中的九个量</a:t>
            </a:r>
          </a:p>
        </p:txBody>
      </p:sp>
      <p:graphicFrame>
        <p:nvGraphicFramePr>
          <p:cNvPr id="144396" name="Object 12"/>
          <p:cNvGraphicFramePr>
            <a:graphicFrameLocks noChangeAspect="1"/>
          </p:cNvGraphicFramePr>
          <p:nvPr/>
        </p:nvGraphicFramePr>
        <p:xfrm>
          <a:off x="5334000" y="4953000"/>
          <a:ext cx="769938" cy="585788"/>
        </p:xfrm>
        <a:graphic>
          <a:graphicData uri="http://schemas.openxmlformats.org/presentationml/2006/ole">
            <mc:AlternateContent xmlns:mc="http://schemas.openxmlformats.org/markup-compatibility/2006">
              <mc:Choice xmlns:v="urn:schemas-microsoft-com:vml" Requires="v">
                <p:oleObj spid="_x0000_s91219" name="Equation" r:id="rId11" imgW="317160" imgH="241200" progId="Equation.3">
                  <p:embed/>
                </p:oleObj>
              </mc:Choice>
              <mc:Fallback>
                <p:oleObj name="Equation" r:id="rId11" imgW="317160" imgH="241200" progId="Equation.3">
                  <p:embed/>
                  <p:pic>
                    <p:nvPicPr>
                      <p:cNvPr id="144396"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4953000"/>
                        <a:ext cx="769938"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397" name="Text Box 13"/>
          <p:cNvSpPr txBox="1">
            <a:spLocks noChangeArrowheads="1"/>
          </p:cNvSpPr>
          <p:nvPr/>
        </p:nvSpPr>
        <p:spPr bwMode="auto">
          <a:xfrm>
            <a:off x="1143000" y="55626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ahoma" panose="020B0604030504040204" pitchFamily="34" charset="0"/>
              </a:rPr>
              <a:t>则此九个量定义一个二阶张量。</a:t>
            </a:r>
          </a:p>
        </p:txBody>
      </p:sp>
      <p:sp>
        <p:nvSpPr>
          <p:cNvPr id="144398" name="Text Box 14"/>
          <p:cNvSpPr txBox="1">
            <a:spLocks noChangeArrowheads="1"/>
          </p:cNvSpPr>
          <p:nvPr/>
        </p:nvSpPr>
        <p:spPr bwMode="auto">
          <a:xfrm>
            <a:off x="1219200" y="1981200"/>
            <a:ext cx="6400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ahoma" panose="020B0604030504040204" pitchFamily="34" charset="0"/>
              </a:rPr>
              <a:t>将矢量定义加以推广：</a:t>
            </a:r>
            <a:r>
              <a:rPr lang="zh-CN" altLang="en-US" b="1" dirty="0">
                <a:solidFill>
                  <a:schemeClr val="accent4"/>
                </a:solidFill>
                <a:latin typeface="Tahoma" panose="020B0604030504040204" pitchFamily="34" charset="0"/>
              </a:rPr>
              <a:t>（增加指标和相应的变换系数）</a:t>
            </a:r>
          </a:p>
        </p:txBody>
      </p:sp>
      <p:graphicFrame>
        <p:nvGraphicFramePr>
          <p:cNvPr id="144399" name="Object 15"/>
          <p:cNvGraphicFramePr>
            <a:graphicFrameLocks noChangeAspect="1"/>
          </p:cNvGraphicFramePr>
          <p:nvPr>
            <p:extLst>
              <p:ext uri="{D42A27DB-BD31-4B8C-83A1-F6EECF244321}">
                <p14:modId xmlns:p14="http://schemas.microsoft.com/office/powerpoint/2010/main" val="1002695010"/>
              </p:ext>
            </p:extLst>
          </p:nvPr>
        </p:nvGraphicFramePr>
        <p:xfrm>
          <a:off x="2362200" y="2590800"/>
          <a:ext cx="1570038" cy="585788"/>
        </p:xfrm>
        <a:graphic>
          <a:graphicData uri="http://schemas.openxmlformats.org/presentationml/2006/ole">
            <mc:AlternateContent xmlns:mc="http://schemas.openxmlformats.org/markup-compatibility/2006">
              <mc:Choice xmlns:v="urn:schemas-microsoft-com:vml" Requires="v">
                <p:oleObj spid="_x0000_s91220" name="Equation" r:id="rId13" imgW="647640" imgH="241200" progId="Equation.3">
                  <p:embed/>
                </p:oleObj>
              </mc:Choice>
              <mc:Fallback>
                <p:oleObj name="Equation" r:id="rId13" imgW="647640" imgH="241200" progId="Equation.3">
                  <p:embed/>
                  <p:pic>
                    <p:nvPicPr>
                      <p:cNvPr id="144399"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2590800"/>
                        <a:ext cx="1570038" cy="585788"/>
                      </a:xfrm>
                      <a:prstGeom prst="rect">
                        <a:avLst/>
                      </a:prstGeom>
                      <a:solidFill>
                        <a:schemeClr val="accent2">
                          <a:lumMod val="20000"/>
                          <a:lumOff val="80000"/>
                        </a:schemeClr>
                      </a:solidFill>
                      <a:ln>
                        <a:noFill/>
                      </a:ln>
                      <a:effectLst/>
                      <a:extLst/>
                    </p:spPr>
                  </p:pic>
                </p:oleObj>
              </mc:Fallback>
            </mc:AlternateContent>
          </a:graphicData>
        </a:graphic>
      </p:graphicFrame>
      <p:graphicFrame>
        <p:nvGraphicFramePr>
          <p:cNvPr id="144400" name="Object 16"/>
          <p:cNvGraphicFramePr>
            <a:graphicFrameLocks noChangeAspect="1"/>
          </p:cNvGraphicFramePr>
          <p:nvPr>
            <p:extLst>
              <p:ext uri="{D42A27DB-BD31-4B8C-83A1-F6EECF244321}">
                <p14:modId xmlns:p14="http://schemas.microsoft.com/office/powerpoint/2010/main" val="3688129132"/>
              </p:ext>
            </p:extLst>
          </p:nvPr>
        </p:nvGraphicFramePr>
        <p:xfrm>
          <a:off x="4495800" y="2590800"/>
          <a:ext cx="2278063" cy="585788"/>
        </p:xfrm>
        <a:graphic>
          <a:graphicData uri="http://schemas.openxmlformats.org/presentationml/2006/ole">
            <mc:AlternateContent xmlns:mc="http://schemas.openxmlformats.org/markup-compatibility/2006">
              <mc:Choice xmlns:v="urn:schemas-microsoft-com:vml" Requires="v">
                <p:oleObj spid="_x0000_s91221" name="Equation" r:id="rId15" imgW="939600" imgH="241200" progId="Equation.3">
                  <p:embed/>
                </p:oleObj>
              </mc:Choice>
              <mc:Fallback>
                <p:oleObj name="Equation" r:id="rId15" imgW="939600" imgH="241200" progId="Equation.3">
                  <p:embed/>
                  <p:pic>
                    <p:nvPicPr>
                      <p:cNvPr id="14440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590800"/>
                        <a:ext cx="2278063" cy="585788"/>
                      </a:xfrm>
                      <a:prstGeom prst="rect">
                        <a:avLst/>
                      </a:prstGeom>
                      <a:noFill/>
                      <a:ln w="50800">
                        <a:solidFill>
                          <a:srgbClr val="FF0000"/>
                        </a:solidFill>
                      </a:ln>
                      <a:effectLst/>
                      <a:extLst/>
                    </p:spPr>
                  </p:pic>
                </p:oleObj>
              </mc:Fallback>
            </mc:AlternateContent>
          </a:graphicData>
        </a:graphic>
      </p:graphicFrame>
      <p:sp>
        <p:nvSpPr>
          <p:cNvPr id="144401" name="AutoShape 17"/>
          <p:cNvSpPr>
            <a:spLocks noChangeArrowheads="1"/>
          </p:cNvSpPr>
          <p:nvPr/>
        </p:nvSpPr>
        <p:spPr bwMode="auto">
          <a:xfrm>
            <a:off x="4038600" y="2819400"/>
            <a:ext cx="381000" cy="76200"/>
          </a:xfrm>
          <a:prstGeom prst="rightArrow">
            <a:avLst>
              <a:gd name="adj1" fmla="val 50000"/>
              <a:gd name="adj2" fmla="val 1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2176367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434" name="Object 2"/>
          <p:cNvGraphicFramePr>
            <a:graphicFrameLocks noChangeAspect="1"/>
          </p:cNvGraphicFramePr>
          <p:nvPr>
            <p:extLst>
              <p:ext uri="{D42A27DB-BD31-4B8C-83A1-F6EECF244321}">
                <p14:modId xmlns:p14="http://schemas.microsoft.com/office/powerpoint/2010/main" val="1431172645"/>
              </p:ext>
            </p:extLst>
          </p:nvPr>
        </p:nvGraphicFramePr>
        <p:xfrm>
          <a:off x="1582547" y="1342581"/>
          <a:ext cx="5942965" cy="3116853"/>
        </p:xfrm>
        <a:graphic>
          <a:graphicData uri="http://schemas.openxmlformats.org/presentationml/2006/ole">
            <mc:AlternateContent xmlns:mc="http://schemas.openxmlformats.org/markup-compatibility/2006">
              <mc:Choice xmlns:v="urn:schemas-microsoft-com:vml" Requires="v">
                <p:oleObj spid="_x0000_s92172" name="BMP 图像" r:id="rId3" imgW="2324160" imgH="1219320" progId="Paint.Picture">
                  <p:embed/>
                </p:oleObj>
              </mc:Choice>
              <mc:Fallback>
                <p:oleObj name="BMP 图像" r:id="rId3" imgW="2324160" imgH="1219320" progId="Paint.Picture">
                  <p:embed/>
                  <p:pic>
                    <p:nvPicPr>
                      <p:cNvPr id="146434" name="Object 2"/>
                      <p:cNvPicPr>
                        <a:picLocks noChangeAspect="1" noChangeArrowheads="1"/>
                      </p:cNvPicPr>
                      <p:nvPr/>
                    </p:nvPicPr>
                    <p:blipFill>
                      <a:blip r:embed="rId4"/>
                      <a:srcRect/>
                      <a:stretch>
                        <a:fillRect/>
                      </a:stretch>
                    </p:blipFill>
                    <p:spPr bwMode="auto">
                      <a:xfrm>
                        <a:off x="1582547" y="1342581"/>
                        <a:ext cx="5942965" cy="311685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075475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506" name="Object 2"/>
          <p:cNvGraphicFramePr>
            <a:graphicFrameLocks noChangeAspect="1"/>
          </p:cNvGraphicFramePr>
          <p:nvPr/>
        </p:nvGraphicFramePr>
        <p:xfrm>
          <a:off x="1143000" y="2133600"/>
          <a:ext cx="6973888" cy="2611438"/>
        </p:xfrm>
        <a:graphic>
          <a:graphicData uri="http://schemas.openxmlformats.org/presentationml/2006/ole">
            <mc:AlternateContent xmlns:mc="http://schemas.openxmlformats.org/markup-compatibility/2006">
              <mc:Choice xmlns:v="urn:schemas-microsoft-com:vml" Requires="v">
                <p:oleObj spid="_x0000_s93196" name="位图图像" r:id="rId3" imgW="3486637" imgH="1305107" progId="Paint.Picture">
                  <p:embed/>
                </p:oleObj>
              </mc:Choice>
              <mc:Fallback>
                <p:oleObj name="位图图像" r:id="rId3" imgW="3486637" imgH="1305107" progId="Paint.Picture">
                  <p:embed/>
                  <p:pic>
                    <p:nvPicPr>
                      <p:cNvPr id="1495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133600"/>
                        <a:ext cx="6973888"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553612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3" name="Object 3"/>
          <p:cNvGraphicFramePr>
            <a:graphicFrameLocks noChangeAspect="1"/>
          </p:cNvGraphicFramePr>
          <p:nvPr>
            <p:extLst>
              <p:ext uri="{D42A27DB-BD31-4B8C-83A1-F6EECF244321}">
                <p14:modId xmlns:p14="http://schemas.microsoft.com/office/powerpoint/2010/main" val="199239108"/>
              </p:ext>
            </p:extLst>
          </p:nvPr>
        </p:nvGraphicFramePr>
        <p:xfrm>
          <a:off x="850899" y="5416296"/>
          <a:ext cx="7172325" cy="528638"/>
        </p:xfrm>
        <a:graphic>
          <a:graphicData uri="http://schemas.openxmlformats.org/presentationml/2006/ole">
            <mc:AlternateContent xmlns:mc="http://schemas.openxmlformats.org/markup-compatibility/2006">
              <mc:Choice xmlns:v="urn:schemas-microsoft-com:vml" Requires="v">
                <p:oleObj spid="_x0000_s94230" name="位图图像" r:id="rId3" imgW="3486637" imgH="257007" progId="Paint.Picture">
                  <p:embed/>
                </p:oleObj>
              </mc:Choice>
              <mc:Fallback>
                <p:oleObj name="位图图像" r:id="rId3" imgW="3486637" imgH="257007" progId="Paint.Picture">
                  <p:embed/>
                  <p:pic>
                    <p:nvPicPr>
                      <p:cNvPr id="14848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899" y="5416296"/>
                        <a:ext cx="717232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8484" name="Object 4"/>
          <p:cNvGraphicFramePr>
            <a:graphicFrameLocks noChangeAspect="1"/>
          </p:cNvGraphicFramePr>
          <p:nvPr>
            <p:extLst>
              <p:ext uri="{D42A27DB-BD31-4B8C-83A1-F6EECF244321}">
                <p14:modId xmlns:p14="http://schemas.microsoft.com/office/powerpoint/2010/main" val="1685511311"/>
              </p:ext>
            </p:extLst>
          </p:nvPr>
        </p:nvGraphicFramePr>
        <p:xfrm>
          <a:off x="850899" y="1322832"/>
          <a:ext cx="7146925" cy="3749675"/>
        </p:xfrm>
        <a:graphic>
          <a:graphicData uri="http://schemas.openxmlformats.org/presentationml/2006/ole">
            <mc:AlternateContent xmlns:mc="http://schemas.openxmlformats.org/markup-compatibility/2006">
              <mc:Choice xmlns:v="urn:schemas-microsoft-com:vml" Requires="v">
                <p:oleObj spid="_x0000_s94231" name="位图图像" r:id="rId5" imgW="3486637" imgH="1828571" progId="Paint.Picture">
                  <p:embed/>
                </p:oleObj>
              </mc:Choice>
              <mc:Fallback>
                <p:oleObj name="位图图像" r:id="rId5" imgW="3486637" imgH="1828571" progId="Paint.Picture">
                  <p:embed/>
                  <p:pic>
                    <p:nvPicPr>
                      <p:cNvPr id="14848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899" y="1322832"/>
                        <a:ext cx="7146925"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816175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DD3DB80-B894-403A-B48E-6FDC1A72010E}" type="slidenum">
              <a:rPr lang="zh-CN" altLang="en-US" smtClean="0"/>
              <a:pPr/>
              <a:t>66</a:t>
            </a:fld>
            <a:endParaRPr lang="zh-CN" altLang="en-US"/>
          </a:p>
        </p:txBody>
      </p:sp>
      <p:sp>
        <p:nvSpPr>
          <p:cNvPr id="6" name="Rectangle 2"/>
          <p:cNvSpPr txBox="1">
            <a:spLocks noChangeArrowheads="1"/>
          </p:cNvSpPr>
          <p:nvPr/>
        </p:nvSpPr>
        <p:spPr>
          <a:xfrm>
            <a:off x="990600" y="1271016"/>
            <a:ext cx="7772400" cy="1143000"/>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pPr algn="ctr"/>
            <a:r>
              <a:rPr lang="zh-CN" altLang="en-US" sz="3200" dirty="0" smtClean="0"/>
              <a:t>1.</a:t>
            </a:r>
            <a:r>
              <a:rPr lang="en-US" altLang="zh-CN" sz="3200" dirty="0" smtClean="0"/>
              <a:t>7</a:t>
            </a:r>
            <a:r>
              <a:rPr lang="zh-CN" altLang="en-US" sz="3200" dirty="0" smtClean="0"/>
              <a:t> </a:t>
            </a:r>
            <a:r>
              <a:rPr lang="zh-CN" altLang="en-US" sz="3200" dirty="0" smtClean="0">
                <a:latin typeface="宋体" panose="02010600030101010101" pitchFamily="2" charset="-122"/>
              </a:rPr>
              <a:t>张量的分量</a:t>
            </a:r>
            <a:r>
              <a:rPr lang="zh-CN" altLang="en-US" sz="3200" dirty="0" smtClean="0"/>
              <a:t> </a:t>
            </a:r>
            <a:endParaRPr lang="zh-CN" altLang="en-US" sz="3200" dirty="0"/>
          </a:p>
        </p:txBody>
      </p:sp>
      <p:sp>
        <p:nvSpPr>
          <p:cNvPr id="7" name="Rectangle 3"/>
          <p:cNvSpPr txBox="1">
            <a:spLocks noChangeArrowheads="1"/>
          </p:cNvSpPr>
          <p:nvPr/>
        </p:nvSpPr>
        <p:spPr>
          <a:xfrm>
            <a:off x="762000" y="3252216"/>
            <a:ext cx="7696200" cy="1295400"/>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b="1" dirty="0" smtClean="0">
                <a:latin typeface="宋体" panose="02010600030101010101" pitchFamily="2" charset="-122"/>
              </a:rPr>
              <a:t>设</a:t>
            </a:r>
            <a:r>
              <a:rPr lang="en-US" altLang="zh-CN" sz="2400" b="1" dirty="0" err="1" smtClean="0">
                <a:latin typeface="Times New Roman" panose="02020603050405020304" pitchFamily="18" charset="0"/>
              </a:rPr>
              <a:t>e</a:t>
            </a:r>
            <a:r>
              <a:rPr lang="en-US" altLang="zh-CN" sz="2400" b="1" baseline="-30000" dirty="0" err="1" smtClean="0">
                <a:latin typeface="Times New Roman" panose="02020603050405020304" pitchFamily="18" charset="0"/>
              </a:rPr>
              <a:t>i</a:t>
            </a:r>
            <a:r>
              <a:rPr lang="zh-CN" altLang="en-US" sz="2400" b="1" dirty="0" smtClean="0">
                <a:latin typeface="宋体" panose="02010600030101010101" pitchFamily="2" charset="-122"/>
              </a:rPr>
              <a:t>为卡氏直角坐标系</a:t>
            </a:r>
            <a:r>
              <a:rPr lang="en-US" altLang="zh-CN" sz="2400" b="1" i="1" dirty="0" smtClean="0">
                <a:latin typeface="Times New Roman" panose="02020603050405020304" pitchFamily="18" charset="0"/>
              </a:rPr>
              <a:t>x</a:t>
            </a:r>
            <a:r>
              <a:rPr lang="en-US" altLang="zh-CN" sz="2400" b="1" baseline="-30000" dirty="0" smtClean="0">
                <a:latin typeface="Times New Roman" panose="02020603050405020304" pitchFamily="18" charset="0"/>
              </a:rPr>
              <a:t>i</a:t>
            </a:r>
            <a:r>
              <a:rPr lang="zh-CN" altLang="en-US" sz="2400" b="1" dirty="0" smtClean="0">
                <a:latin typeface="宋体" panose="02010600030101010101" pitchFamily="2" charset="-122"/>
              </a:rPr>
              <a:t>轴的单位基矢量，</a:t>
            </a:r>
            <a:r>
              <a:rPr lang="en-US" altLang="zh-CN" sz="2400" b="1" dirty="0" smtClean="0">
                <a:latin typeface="Times New Roman" panose="02020603050405020304" pitchFamily="18" charset="0"/>
              </a:rPr>
              <a:t>a</a:t>
            </a:r>
            <a:r>
              <a:rPr lang="zh-CN" altLang="en-US" sz="2400" b="1" dirty="0" smtClean="0">
                <a:latin typeface="宋体" panose="02010600030101010101" pitchFamily="2" charset="-122"/>
              </a:rPr>
              <a:t>为任一矢量，其分量为</a:t>
            </a:r>
            <a:r>
              <a:rPr lang="en-US" altLang="zh-CN" sz="2400" b="1" i="1" dirty="0" err="1" smtClean="0">
                <a:latin typeface="Times New Roman" panose="02020603050405020304" pitchFamily="18" charset="0"/>
              </a:rPr>
              <a:t>a</a:t>
            </a:r>
            <a:r>
              <a:rPr lang="en-US" altLang="zh-CN" sz="2400" b="1" baseline="-30000" dirty="0" err="1" smtClean="0">
                <a:latin typeface="Times New Roman" panose="02020603050405020304" pitchFamily="18" charset="0"/>
              </a:rPr>
              <a:t>i</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于是</a:t>
            </a:r>
            <a:r>
              <a:rPr lang="zh-CN" altLang="en-US" sz="2400" b="1" dirty="0" smtClean="0">
                <a:latin typeface="Times New Roman" panose="02020603050405020304" pitchFamily="18" charset="0"/>
              </a:rPr>
              <a:t> </a:t>
            </a:r>
            <a:endParaRPr lang="zh-CN" altLang="en-US" sz="2400" b="1" dirty="0">
              <a:latin typeface="Times New Roman" panose="02020603050405020304" pitchFamily="18" charset="0"/>
            </a:endParaRPr>
          </a:p>
        </p:txBody>
      </p:sp>
      <p:graphicFrame>
        <p:nvGraphicFramePr>
          <p:cNvPr id="8" name="Object 5"/>
          <p:cNvGraphicFramePr>
            <a:graphicFrameLocks noChangeAspect="1"/>
          </p:cNvGraphicFramePr>
          <p:nvPr>
            <p:extLst>
              <p:ext uri="{D42A27DB-BD31-4B8C-83A1-F6EECF244321}">
                <p14:modId xmlns:p14="http://schemas.microsoft.com/office/powerpoint/2010/main" val="837569897"/>
              </p:ext>
            </p:extLst>
          </p:nvPr>
        </p:nvGraphicFramePr>
        <p:xfrm>
          <a:off x="3861816" y="4176141"/>
          <a:ext cx="1654761" cy="679323"/>
        </p:xfrm>
        <a:graphic>
          <a:graphicData uri="http://schemas.openxmlformats.org/presentationml/2006/ole">
            <mc:AlternateContent xmlns:mc="http://schemas.openxmlformats.org/markup-compatibility/2006">
              <mc:Choice xmlns:v="urn:schemas-microsoft-com:vml" Requires="v">
                <p:oleObj spid="_x0000_s115736" r:id="rId3" imgW="901309" imgH="368140" progId="Equation.3">
                  <p:embed/>
                </p:oleObj>
              </mc:Choice>
              <mc:Fallback>
                <p:oleObj r:id="rId3" imgW="901309" imgH="368140" progId="Equation.3">
                  <p:embed/>
                  <p:pic>
                    <p:nvPicPr>
                      <p:cNvPr id="15053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1816" y="4176141"/>
                        <a:ext cx="1654761" cy="679323"/>
                      </a:xfrm>
                      <a:prstGeom prst="rect">
                        <a:avLst/>
                      </a:prstGeom>
                      <a:noFill/>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2812035019"/>
              </p:ext>
            </p:extLst>
          </p:nvPr>
        </p:nvGraphicFramePr>
        <p:xfrm>
          <a:off x="3517392" y="5127117"/>
          <a:ext cx="3550217" cy="688848"/>
        </p:xfrm>
        <a:graphic>
          <a:graphicData uri="http://schemas.openxmlformats.org/presentationml/2006/ole">
            <mc:AlternateContent xmlns:mc="http://schemas.openxmlformats.org/markup-compatibility/2006">
              <mc:Choice xmlns:v="urn:schemas-microsoft-com:vml" Requires="v">
                <p:oleObj spid="_x0000_s115737" r:id="rId5" imgW="1917700" imgH="368300" progId="Equation.3">
                  <p:embed/>
                </p:oleObj>
              </mc:Choice>
              <mc:Fallback>
                <p:oleObj r:id="rId5" imgW="1917700" imgH="368300" progId="Equation.3">
                  <p:embed/>
                  <p:pic>
                    <p:nvPicPr>
                      <p:cNvPr id="15053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7392" y="5127117"/>
                        <a:ext cx="3550217" cy="688848"/>
                      </a:xfrm>
                      <a:prstGeom prst="rect">
                        <a:avLst/>
                      </a:prstGeom>
                      <a:noFill/>
                    </p:spPr>
                  </p:pic>
                </p:oleObj>
              </mc:Fallback>
            </mc:AlternateContent>
          </a:graphicData>
        </a:graphic>
      </p:graphicFrame>
    </p:spTree>
    <p:extLst>
      <p:ext uri="{BB962C8B-B14F-4D97-AF65-F5344CB8AC3E}">
        <p14:creationId xmlns:p14="http://schemas.microsoft.com/office/powerpoint/2010/main" val="21228214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533400" y="1981200"/>
            <a:ext cx="8077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a:latin typeface="宋体" panose="02010600030101010101" pitchFamily="2" charset="-122"/>
              </a:rPr>
              <a:t>对于一个二阶张量</a:t>
            </a:r>
            <a:r>
              <a:rPr lang="en-US" altLang="zh-CN" sz="3600" b="1">
                <a:latin typeface="Tahoma" panose="020B0604030504040204" pitchFamily="34" charset="0"/>
              </a:rPr>
              <a:t>T</a:t>
            </a:r>
            <a:r>
              <a:rPr lang="en-US" altLang="zh-CN" sz="3600">
                <a:latin typeface="宋体" panose="02010600030101010101" pitchFamily="2" charset="-122"/>
              </a:rPr>
              <a:t>，</a:t>
            </a:r>
            <a:r>
              <a:rPr lang="zh-CN" altLang="en-US" sz="3600">
                <a:latin typeface="宋体" panose="02010600030101010101" pitchFamily="2" charset="-122"/>
              </a:rPr>
              <a:t>它可以将</a:t>
            </a:r>
            <a:r>
              <a:rPr lang="en-US" altLang="zh-CN" sz="3600" b="1">
                <a:latin typeface="Tahoma" panose="020B0604030504040204" pitchFamily="34" charset="0"/>
              </a:rPr>
              <a:t>a</a:t>
            </a:r>
            <a:r>
              <a:rPr lang="zh-CN" altLang="en-US" sz="3600">
                <a:latin typeface="宋体" panose="02010600030101010101" pitchFamily="2" charset="-122"/>
              </a:rPr>
              <a:t>变换成另一个矢量</a:t>
            </a:r>
            <a:r>
              <a:rPr lang="en-US" altLang="zh-CN" sz="3600" b="1">
                <a:latin typeface="Tahoma" panose="020B0604030504040204" pitchFamily="34" charset="0"/>
              </a:rPr>
              <a:t>b</a:t>
            </a:r>
            <a:r>
              <a:rPr lang="en-US" altLang="zh-CN" sz="3600">
                <a:latin typeface="宋体" panose="02010600030101010101" pitchFamily="2" charset="-122"/>
              </a:rPr>
              <a:t>，</a:t>
            </a:r>
            <a:r>
              <a:rPr lang="zh-CN" altLang="en-US" sz="3600">
                <a:latin typeface="宋体" panose="02010600030101010101" pitchFamily="2" charset="-122"/>
              </a:rPr>
              <a:t>即</a:t>
            </a:r>
            <a:r>
              <a:rPr lang="zh-CN" altLang="en-US" sz="3600">
                <a:latin typeface="Tahoma" panose="020B0604030504040204" pitchFamily="34" charset="0"/>
              </a:rPr>
              <a:t> </a:t>
            </a:r>
            <a:endParaRPr lang="zh-CN" altLang="en-US" sz="3600">
              <a:latin typeface="Arial" panose="020B0604020202020204" pitchFamily="34" charset="0"/>
            </a:endParaRPr>
          </a:p>
        </p:txBody>
      </p:sp>
      <p:graphicFrame>
        <p:nvGraphicFramePr>
          <p:cNvPr id="152580" name="Object 4"/>
          <p:cNvGraphicFramePr>
            <a:graphicFrameLocks noChangeAspect="1"/>
          </p:cNvGraphicFramePr>
          <p:nvPr/>
        </p:nvGraphicFramePr>
        <p:xfrm>
          <a:off x="990600" y="3276600"/>
          <a:ext cx="6881813" cy="2601913"/>
        </p:xfrm>
        <a:graphic>
          <a:graphicData uri="http://schemas.openxmlformats.org/presentationml/2006/ole">
            <mc:AlternateContent xmlns:mc="http://schemas.openxmlformats.org/markup-compatibility/2006">
              <mc:Choice xmlns:v="urn:schemas-microsoft-com:vml" Requires="v">
                <p:oleObj spid="_x0000_s96278" name="位图图像" r:id="rId3" imgW="3200000" imgH="1209524" progId="Paint.Picture">
                  <p:embed/>
                </p:oleObj>
              </mc:Choice>
              <mc:Fallback>
                <p:oleObj name="位图图像" r:id="rId3" imgW="3200000" imgH="1209524" progId="Paint.Picture">
                  <p:embed/>
                  <p:pic>
                    <p:nvPicPr>
                      <p:cNvPr id="1525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276600"/>
                        <a:ext cx="6881813" cy="260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2582" name="Rectangle 6"/>
          <p:cNvSpPr>
            <a:spLocks noChangeArrowheads="1"/>
          </p:cNvSpPr>
          <p:nvPr/>
        </p:nvSpPr>
        <p:spPr bwMode="auto">
          <a:xfrm>
            <a:off x="37909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2581" name="Object 5"/>
          <p:cNvGraphicFramePr>
            <a:graphicFrameLocks noChangeAspect="1"/>
          </p:cNvGraphicFramePr>
          <p:nvPr/>
        </p:nvGraphicFramePr>
        <p:xfrm>
          <a:off x="2286000" y="5943600"/>
          <a:ext cx="1878013" cy="503238"/>
        </p:xfrm>
        <a:graphic>
          <a:graphicData uri="http://schemas.openxmlformats.org/presentationml/2006/ole">
            <mc:AlternateContent xmlns:mc="http://schemas.openxmlformats.org/markup-compatibility/2006">
              <mc:Choice xmlns:v="urn:schemas-microsoft-com:vml" Requires="v">
                <p:oleObj spid="_x0000_s96279" r:id="rId5" imgW="1562100" imgH="419100" progId="Equation.3">
                  <p:embed/>
                </p:oleObj>
              </mc:Choice>
              <mc:Fallback>
                <p:oleObj r:id="rId5" imgW="1562100" imgH="419100" progId="Equation.3">
                  <p:embed/>
                  <p:pic>
                    <p:nvPicPr>
                      <p:cNvPr id="15258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5943600"/>
                        <a:ext cx="1878013"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2584" name="Text Box 8"/>
          <p:cNvSpPr txBox="1">
            <a:spLocks noChangeArrowheads="1"/>
          </p:cNvSpPr>
          <p:nvPr/>
        </p:nvSpPr>
        <p:spPr bwMode="auto">
          <a:xfrm>
            <a:off x="4572000" y="5867400"/>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2212EE"/>
                </a:solidFill>
                <a:latin typeface="宋体" panose="02010600030101010101" pitchFamily="2" charset="-122"/>
              </a:rPr>
              <a:t>称为二阶张量</a:t>
            </a:r>
            <a:r>
              <a:rPr lang="en-US" altLang="zh-CN" sz="2800" b="1">
                <a:solidFill>
                  <a:srgbClr val="2212EE"/>
                </a:solidFill>
              </a:rPr>
              <a:t>T</a:t>
            </a:r>
            <a:r>
              <a:rPr lang="zh-CN" altLang="en-US" sz="2800">
                <a:solidFill>
                  <a:srgbClr val="2212EE"/>
                </a:solidFill>
                <a:latin typeface="宋体" panose="02010600030101010101" pitchFamily="2" charset="-122"/>
              </a:rPr>
              <a:t>的分量</a:t>
            </a:r>
            <a:r>
              <a:rPr lang="zh-CN" altLang="en-US"/>
              <a:t> </a:t>
            </a:r>
          </a:p>
        </p:txBody>
      </p:sp>
      <p:sp>
        <p:nvSpPr>
          <p:cNvPr id="152585" name="Text Box 9"/>
          <p:cNvSpPr txBox="1">
            <a:spLocks noChangeArrowheads="1"/>
          </p:cNvSpPr>
          <p:nvPr/>
        </p:nvSpPr>
        <p:spPr bwMode="auto">
          <a:xfrm>
            <a:off x="1219200" y="5867400"/>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令</a:t>
            </a:r>
          </a:p>
        </p:txBody>
      </p:sp>
    </p:spTree>
    <p:extLst>
      <p:ext uri="{BB962C8B-B14F-4D97-AF65-F5344CB8AC3E}">
        <p14:creationId xmlns:p14="http://schemas.microsoft.com/office/powerpoint/2010/main" val="30732655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DD3DB80-B894-403A-B48E-6FDC1A72010E}" type="slidenum">
              <a:rPr lang="zh-CN" altLang="en-US" smtClean="0"/>
              <a:pPr/>
              <a:t>68</a:t>
            </a:fld>
            <a:endParaRPr lang="zh-CN" altLang="en-US"/>
          </a:p>
        </p:txBody>
      </p:sp>
      <p:graphicFrame>
        <p:nvGraphicFramePr>
          <p:cNvPr id="6" name="Object 4"/>
          <p:cNvGraphicFramePr>
            <a:graphicFrameLocks noChangeAspect="1"/>
          </p:cNvGraphicFramePr>
          <p:nvPr>
            <p:extLst>
              <p:ext uri="{D42A27DB-BD31-4B8C-83A1-F6EECF244321}">
                <p14:modId xmlns:p14="http://schemas.microsoft.com/office/powerpoint/2010/main" val="2096933493"/>
              </p:ext>
            </p:extLst>
          </p:nvPr>
        </p:nvGraphicFramePr>
        <p:xfrm>
          <a:off x="3200400" y="1981200"/>
          <a:ext cx="2339975" cy="627063"/>
        </p:xfrm>
        <a:graphic>
          <a:graphicData uri="http://schemas.openxmlformats.org/presentationml/2006/ole">
            <mc:AlternateContent xmlns:mc="http://schemas.openxmlformats.org/markup-compatibility/2006">
              <mc:Choice xmlns:v="urn:schemas-microsoft-com:vml" Requires="v">
                <p:oleObj spid="_x0000_s116756" r:id="rId3" imgW="1562100" imgH="419100" progId="Equation.3">
                  <p:embed/>
                </p:oleObj>
              </mc:Choice>
              <mc:Fallback>
                <p:oleObj r:id="rId3" imgW="1562100" imgH="419100" progId="Equation.3">
                  <p:embed/>
                  <p:pic>
                    <p:nvPicPr>
                      <p:cNvPr id="1536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981200"/>
                        <a:ext cx="2339975"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7"/>
          <p:cNvSpPr txBox="1">
            <a:spLocks noChangeArrowheads="1"/>
          </p:cNvSpPr>
          <p:nvPr/>
        </p:nvSpPr>
        <p:spPr bwMode="auto">
          <a:xfrm>
            <a:off x="609600" y="3657600"/>
            <a:ext cx="8001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t>可理解为矢量</a:t>
            </a:r>
            <a:r>
              <a:rPr lang="en-US" altLang="zh-CN" sz="3600" b="1"/>
              <a:t>T·e</a:t>
            </a:r>
            <a:r>
              <a:rPr lang="en-US" altLang="zh-CN" sz="3600" baseline="-30000"/>
              <a:t>j</a:t>
            </a:r>
            <a:r>
              <a:rPr lang="zh-CN" altLang="en-US" sz="3600"/>
              <a:t>在</a:t>
            </a:r>
            <a:r>
              <a:rPr lang="en-US" altLang="zh-CN" sz="3600" b="1"/>
              <a:t>e</a:t>
            </a:r>
            <a:r>
              <a:rPr lang="en-US" altLang="zh-CN" sz="3600" baseline="-30000"/>
              <a:t>i</a:t>
            </a:r>
            <a:r>
              <a:rPr lang="zh-CN" altLang="en-US" sz="3600"/>
              <a:t>上的分量，即</a:t>
            </a:r>
            <a:r>
              <a:rPr lang="zh-CN" altLang="en-US"/>
              <a:t> </a:t>
            </a:r>
          </a:p>
        </p:txBody>
      </p:sp>
      <p:graphicFrame>
        <p:nvGraphicFramePr>
          <p:cNvPr id="8" name="Object 8"/>
          <p:cNvGraphicFramePr>
            <a:graphicFrameLocks noChangeAspect="1"/>
          </p:cNvGraphicFramePr>
          <p:nvPr>
            <p:extLst>
              <p:ext uri="{D42A27DB-BD31-4B8C-83A1-F6EECF244321}">
                <p14:modId xmlns:p14="http://schemas.microsoft.com/office/powerpoint/2010/main" val="4245201229"/>
              </p:ext>
            </p:extLst>
          </p:nvPr>
        </p:nvGraphicFramePr>
        <p:xfrm>
          <a:off x="3352800" y="4953000"/>
          <a:ext cx="2159000" cy="628650"/>
        </p:xfrm>
        <a:graphic>
          <a:graphicData uri="http://schemas.openxmlformats.org/presentationml/2006/ole">
            <mc:AlternateContent xmlns:mc="http://schemas.openxmlformats.org/markup-compatibility/2006">
              <mc:Choice xmlns:v="urn:schemas-microsoft-com:vml" Requires="v">
                <p:oleObj spid="_x0000_s116757" r:id="rId5" imgW="1435100" imgH="419100" progId="Equation.3">
                  <p:embed/>
                </p:oleObj>
              </mc:Choice>
              <mc:Fallback>
                <p:oleObj r:id="rId5" imgW="1435100" imgH="419100" progId="Equation.3">
                  <p:embed/>
                  <p:pic>
                    <p:nvPicPr>
                      <p:cNvPr id="15360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4953000"/>
                        <a:ext cx="21590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945795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609600" y="2133600"/>
            <a:ext cx="6781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latin typeface="宋体" panose="02010600030101010101" pitchFamily="2" charset="-122"/>
              </a:rPr>
              <a:t>因此，有下面三种等价的表达式：</a:t>
            </a:r>
            <a:r>
              <a:rPr lang="zh-CN" altLang="en-US"/>
              <a:t> </a:t>
            </a:r>
          </a:p>
        </p:txBody>
      </p:sp>
      <p:sp>
        <p:nvSpPr>
          <p:cNvPr id="154628" name="Rectangle 4"/>
          <p:cNvSpPr>
            <a:spLocks noChangeArrowheads="1"/>
          </p:cNvSpPr>
          <p:nvPr/>
        </p:nvSpPr>
        <p:spPr bwMode="auto">
          <a:xfrm>
            <a:off x="4071938"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4627" name="Object 3"/>
          <p:cNvGraphicFramePr>
            <a:graphicFrameLocks noChangeAspect="1"/>
          </p:cNvGraphicFramePr>
          <p:nvPr/>
        </p:nvGraphicFramePr>
        <p:xfrm>
          <a:off x="3429000" y="3048000"/>
          <a:ext cx="1209675" cy="333375"/>
        </p:xfrm>
        <a:graphic>
          <a:graphicData uri="http://schemas.openxmlformats.org/presentationml/2006/ole">
            <mc:AlternateContent xmlns:mc="http://schemas.openxmlformats.org/markup-compatibility/2006">
              <mc:Choice xmlns:v="urn:schemas-microsoft-com:vml" Requires="v">
                <p:oleObj spid="_x0000_s98336" r:id="rId3" imgW="1002865" imgH="279279" progId="Equation.3">
                  <p:embed/>
                </p:oleObj>
              </mc:Choice>
              <mc:Fallback>
                <p:oleObj r:id="rId3" imgW="1002865" imgH="279279" progId="Equation.3">
                  <p:embed/>
                  <p:pic>
                    <p:nvPicPr>
                      <p:cNvPr id="1546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048000"/>
                        <a:ext cx="1209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630" name="Rectangle 6"/>
          <p:cNvSpPr>
            <a:spLocks noChangeArrowheads="1"/>
          </p:cNvSpPr>
          <p:nvPr/>
        </p:nvSpPr>
        <p:spPr bwMode="auto">
          <a:xfrm>
            <a:off x="3633788"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4629" name="Object 5"/>
          <p:cNvGraphicFramePr>
            <a:graphicFrameLocks noChangeAspect="1"/>
          </p:cNvGraphicFramePr>
          <p:nvPr/>
        </p:nvGraphicFramePr>
        <p:xfrm>
          <a:off x="3048000" y="3733800"/>
          <a:ext cx="2246313" cy="501650"/>
        </p:xfrm>
        <a:graphic>
          <a:graphicData uri="http://schemas.openxmlformats.org/presentationml/2006/ole">
            <mc:AlternateContent xmlns:mc="http://schemas.openxmlformats.org/markup-compatibility/2006">
              <mc:Choice xmlns:v="urn:schemas-microsoft-com:vml" Requires="v">
                <p:oleObj spid="_x0000_s98337" r:id="rId5" imgW="1879600" imgH="419100" progId="Equation.3">
                  <p:embed/>
                </p:oleObj>
              </mc:Choice>
              <mc:Fallback>
                <p:oleObj r:id="rId5" imgW="1879600" imgH="419100" progId="Equation.3">
                  <p:embed/>
                  <p:pic>
                    <p:nvPicPr>
                      <p:cNvPr id="15462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733800"/>
                        <a:ext cx="2246313"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632" name="Rectangle 8"/>
          <p:cNvSpPr>
            <a:spLocks noChangeArrowheads="1"/>
          </p:cNvSpPr>
          <p:nvPr/>
        </p:nvSpPr>
        <p:spPr bwMode="auto">
          <a:xfrm>
            <a:off x="289560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4631" name="Object 7"/>
          <p:cNvGraphicFramePr>
            <a:graphicFrameLocks noChangeAspect="1"/>
          </p:cNvGraphicFramePr>
          <p:nvPr/>
        </p:nvGraphicFramePr>
        <p:xfrm>
          <a:off x="2286000" y="4495800"/>
          <a:ext cx="4027488" cy="1590675"/>
        </p:xfrm>
        <a:graphic>
          <a:graphicData uri="http://schemas.openxmlformats.org/presentationml/2006/ole">
            <mc:AlternateContent xmlns:mc="http://schemas.openxmlformats.org/markup-compatibility/2006">
              <mc:Choice xmlns:v="urn:schemas-microsoft-com:vml" Requires="v">
                <p:oleObj spid="_x0000_s98338" r:id="rId7" imgW="3352800" imgH="1320800" progId="Equation.3">
                  <p:embed/>
                </p:oleObj>
              </mc:Choice>
              <mc:Fallback>
                <p:oleObj r:id="rId7" imgW="3352800" imgH="1320800" progId="Equation.3">
                  <p:embed/>
                  <p:pic>
                    <p:nvPicPr>
                      <p:cNvPr id="15463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4495800"/>
                        <a:ext cx="4027488" cy="159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12930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558" name="Group 70"/>
          <p:cNvGrpSpPr>
            <a:grpSpLocks/>
          </p:cNvGrpSpPr>
          <p:nvPr/>
        </p:nvGrpSpPr>
        <p:grpSpPr bwMode="auto">
          <a:xfrm>
            <a:off x="4419600" y="2776538"/>
            <a:ext cx="1585913" cy="1827212"/>
            <a:chOff x="1824" y="2072"/>
            <a:chExt cx="999" cy="1151"/>
          </a:xfrm>
        </p:grpSpPr>
        <p:sp>
          <p:nvSpPr>
            <p:cNvPr id="191496" name="Line 8"/>
            <p:cNvSpPr>
              <a:spLocks noChangeShapeType="1"/>
            </p:cNvSpPr>
            <p:nvPr/>
          </p:nvSpPr>
          <p:spPr bwMode="auto">
            <a:xfrm>
              <a:off x="2808" y="2072"/>
              <a:ext cx="1" cy="78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492" name="Freeform 4"/>
            <p:cNvSpPr>
              <a:spLocks/>
            </p:cNvSpPr>
            <p:nvPr/>
          </p:nvSpPr>
          <p:spPr bwMode="auto">
            <a:xfrm>
              <a:off x="1824" y="2072"/>
              <a:ext cx="974" cy="418"/>
            </a:xfrm>
            <a:custGeom>
              <a:avLst/>
              <a:gdLst>
                <a:gd name="T0" fmla="*/ 194 w 974"/>
                <a:gd name="T1" fmla="*/ 0 h 418"/>
                <a:gd name="T2" fmla="*/ 974 w 974"/>
                <a:gd name="T3" fmla="*/ 0 h 418"/>
                <a:gd name="T4" fmla="*/ 776 w 974"/>
                <a:gd name="T5" fmla="*/ 418 h 418"/>
                <a:gd name="T6" fmla="*/ 0 w 974"/>
                <a:gd name="T7" fmla="*/ 418 h 418"/>
                <a:gd name="T8" fmla="*/ 194 w 974"/>
                <a:gd name="T9" fmla="*/ 0 h 418"/>
              </a:gdLst>
              <a:ahLst/>
              <a:cxnLst>
                <a:cxn ang="0">
                  <a:pos x="T0" y="T1"/>
                </a:cxn>
                <a:cxn ang="0">
                  <a:pos x="T2" y="T3"/>
                </a:cxn>
                <a:cxn ang="0">
                  <a:pos x="T4" y="T5"/>
                </a:cxn>
                <a:cxn ang="0">
                  <a:pos x="T6" y="T7"/>
                </a:cxn>
                <a:cxn ang="0">
                  <a:pos x="T8" y="T9"/>
                </a:cxn>
              </a:cxnLst>
              <a:rect l="0" t="0" r="r" b="b"/>
              <a:pathLst>
                <a:path w="974" h="418">
                  <a:moveTo>
                    <a:pt x="194" y="0"/>
                  </a:moveTo>
                  <a:lnTo>
                    <a:pt x="974" y="0"/>
                  </a:lnTo>
                  <a:lnTo>
                    <a:pt x="776" y="418"/>
                  </a:lnTo>
                  <a:lnTo>
                    <a:pt x="0" y="418"/>
                  </a:lnTo>
                  <a:lnTo>
                    <a:pt x="194" y="0"/>
                  </a:lnTo>
                  <a:close/>
                </a:path>
              </a:pathLst>
            </a:custGeom>
            <a:solidFill>
              <a:srgbClr val="FFFFFF"/>
            </a:solidFill>
            <a:ln w="25400">
              <a:solidFill>
                <a:srgbClr val="000000"/>
              </a:solidFill>
              <a:prstDash val="solid"/>
              <a:round/>
              <a:headEnd/>
              <a:tailEnd/>
            </a:ln>
          </p:spPr>
          <p:txBody>
            <a:bodyPr/>
            <a:lstStyle/>
            <a:p>
              <a:endParaRPr lang="zh-CN" altLang="en-US"/>
            </a:p>
          </p:txBody>
        </p:sp>
        <p:sp>
          <p:nvSpPr>
            <p:cNvPr id="191493" name="Line 5"/>
            <p:cNvSpPr>
              <a:spLocks noChangeShapeType="1"/>
            </p:cNvSpPr>
            <p:nvPr/>
          </p:nvSpPr>
          <p:spPr bwMode="auto">
            <a:xfrm>
              <a:off x="1824" y="2490"/>
              <a:ext cx="1" cy="73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494" name="Line 6"/>
            <p:cNvSpPr>
              <a:spLocks noChangeShapeType="1"/>
            </p:cNvSpPr>
            <p:nvPr/>
          </p:nvSpPr>
          <p:spPr bwMode="auto">
            <a:xfrm>
              <a:off x="2601" y="2474"/>
              <a:ext cx="1" cy="73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495" name="Line 7"/>
            <p:cNvSpPr>
              <a:spLocks noChangeShapeType="1"/>
            </p:cNvSpPr>
            <p:nvPr/>
          </p:nvSpPr>
          <p:spPr bwMode="auto">
            <a:xfrm>
              <a:off x="1824" y="3215"/>
              <a:ext cx="77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497" name="Line 9"/>
            <p:cNvSpPr>
              <a:spLocks noChangeShapeType="1"/>
            </p:cNvSpPr>
            <p:nvPr/>
          </p:nvSpPr>
          <p:spPr bwMode="auto">
            <a:xfrm flipH="1">
              <a:off x="2585" y="2794"/>
              <a:ext cx="238" cy="42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1547" name="Group 59"/>
          <p:cNvGrpSpPr>
            <a:grpSpLocks/>
          </p:cNvGrpSpPr>
          <p:nvPr/>
        </p:nvGrpSpPr>
        <p:grpSpPr bwMode="auto">
          <a:xfrm>
            <a:off x="5842000" y="3429000"/>
            <a:ext cx="2513013" cy="619125"/>
            <a:chOff x="3696" y="2400"/>
            <a:chExt cx="1583" cy="390"/>
          </a:xfrm>
        </p:grpSpPr>
        <p:grpSp>
          <p:nvGrpSpPr>
            <p:cNvPr id="191506" name="Group 18"/>
            <p:cNvGrpSpPr>
              <a:grpSpLocks/>
            </p:cNvGrpSpPr>
            <p:nvPr/>
          </p:nvGrpSpPr>
          <p:grpSpPr bwMode="auto">
            <a:xfrm>
              <a:off x="3696" y="2544"/>
              <a:ext cx="667" cy="114"/>
              <a:chOff x="3711" y="2525"/>
              <a:chExt cx="667" cy="114"/>
            </a:xfrm>
          </p:grpSpPr>
          <p:sp>
            <p:nvSpPr>
              <p:cNvPr id="191504" name="Line 16"/>
              <p:cNvSpPr>
                <a:spLocks noChangeShapeType="1"/>
              </p:cNvSpPr>
              <p:nvPr/>
            </p:nvSpPr>
            <p:spPr bwMode="auto">
              <a:xfrm>
                <a:off x="3711" y="2581"/>
                <a:ext cx="547"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505" name="Freeform 17"/>
              <p:cNvSpPr>
                <a:spLocks/>
              </p:cNvSpPr>
              <p:nvPr/>
            </p:nvSpPr>
            <p:spPr bwMode="auto">
              <a:xfrm>
                <a:off x="4199" y="2525"/>
                <a:ext cx="179" cy="114"/>
              </a:xfrm>
              <a:custGeom>
                <a:avLst/>
                <a:gdLst>
                  <a:gd name="T0" fmla="*/ 0 w 179"/>
                  <a:gd name="T1" fmla="*/ 114 h 114"/>
                  <a:gd name="T2" fmla="*/ 179 w 179"/>
                  <a:gd name="T3" fmla="*/ 58 h 114"/>
                  <a:gd name="T4" fmla="*/ 0 w 179"/>
                  <a:gd name="T5" fmla="*/ 0 h 114"/>
                  <a:gd name="T6" fmla="*/ 57 w 179"/>
                  <a:gd name="T7" fmla="*/ 58 h 114"/>
                  <a:gd name="T8" fmla="*/ 0 w 179"/>
                  <a:gd name="T9" fmla="*/ 114 h 114"/>
                </a:gdLst>
                <a:ahLst/>
                <a:cxnLst>
                  <a:cxn ang="0">
                    <a:pos x="T0" y="T1"/>
                  </a:cxn>
                  <a:cxn ang="0">
                    <a:pos x="T2" y="T3"/>
                  </a:cxn>
                  <a:cxn ang="0">
                    <a:pos x="T4" y="T5"/>
                  </a:cxn>
                  <a:cxn ang="0">
                    <a:pos x="T6" y="T7"/>
                  </a:cxn>
                  <a:cxn ang="0">
                    <a:pos x="T8" y="T9"/>
                  </a:cxn>
                </a:cxnLst>
                <a:rect l="0" t="0" r="r" b="b"/>
                <a:pathLst>
                  <a:path w="179" h="114">
                    <a:moveTo>
                      <a:pt x="0" y="114"/>
                    </a:moveTo>
                    <a:lnTo>
                      <a:pt x="179" y="58"/>
                    </a:lnTo>
                    <a:lnTo>
                      <a:pt x="0" y="0"/>
                    </a:lnTo>
                    <a:lnTo>
                      <a:pt x="57" y="58"/>
                    </a:lnTo>
                    <a:lnTo>
                      <a:pt x="0"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91522" name="Group 34"/>
            <p:cNvGrpSpPr>
              <a:grpSpLocks/>
            </p:cNvGrpSpPr>
            <p:nvPr/>
          </p:nvGrpSpPr>
          <p:grpSpPr bwMode="auto">
            <a:xfrm>
              <a:off x="4800" y="2426"/>
              <a:ext cx="479" cy="358"/>
              <a:chOff x="4500" y="2709"/>
              <a:chExt cx="479" cy="358"/>
            </a:xfrm>
          </p:grpSpPr>
          <p:sp>
            <p:nvSpPr>
              <p:cNvPr id="191517" name="Rectangle 29"/>
              <p:cNvSpPr>
                <a:spLocks noChangeArrowheads="1"/>
              </p:cNvSpPr>
              <p:nvPr/>
            </p:nvSpPr>
            <p:spPr bwMode="auto">
              <a:xfrm>
                <a:off x="4899" y="287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a:solidFill>
                      <a:srgbClr val="000000"/>
                    </a:solidFill>
                  </a:rPr>
                  <a:t>1</a:t>
                </a:r>
                <a:endParaRPr lang="zh-CN" altLang="en-US"/>
              </a:p>
            </p:txBody>
          </p:sp>
          <p:sp>
            <p:nvSpPr>
              <p:cNvPr id="191518" name="Rectangle 30"/>
              <p:cNvSpPr>
                <a:spLocks noChangeArrowheads="1"/>
              </p:cNvSpPr>
              <p:nvPr/>
            </p:nvSpPr>
            <p:spPr bwMode="auto">
              <a:xfrm>
                <a:off x="4625" y="287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a:solidFill>
                      <a:srgbClr val="000000"/>
                    </a:solidFill>
                  </a:rPr>
                  <a:t>1</a:t>
                </a:r>
                <a:endParaRPr lang="zh-CN" altLang="en-US"/>
              </a:p>
            </p:txBody>
          </p:sp>
          <p:sp>
            <p:nvSpPr>
              <p:cNvPr id="191519" name="Rectangle 31"/>
              <p:cNvSpPr>
                <a:spLocks noChangeArrowheads="1"/>
              </p:cNvSpPr>
              <p:nvPr/>
            </p:nvSpPr>
            <p:spPr bwMode="auto">
              <a:xfrm>
                <a:off x="4719" y="2709"/>
                <a:ext cx="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400">
                    <a:solidFill>
                      <a:srgbClr val="000000"/>
                    </a:solidFill>
                  </a:rPr>
                  <a:t> </a:t>
                </a:r>
                <a:endParaRPr lang="zh-CN" altLang="en-US"/>
              </a:p>
            </p:txBody>
          </p:sp>
          <p:sp>
            <p:nvSpPr>
              <p:cNvPr id="191520" name="Rectangle 32"/>
              <p:cNvSpPr>
                <a:spLocks noChangeArrowheads="1"/>
              </p:cNvSpPr>
              <p:nvPr/>
            </p:nvSpPr>
            <p:spPr bwMode="auto">
              <a:xfrm>
                <a:off x="4774" y="2709"/>
                <a:ext cx="12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400" b="1">
                    <a:solidFill>
                      <a:srgbClr val="000000"/>
                    </a:solidFill>
                  </a:rPr>
                  <a:t>e</a:t>
                </a:r>
                <a:endParaRPr lang="en-US" altLang="zh-CN"/>
              </a:p>
            </p:txBody>
          </p:sp>
          <p:sp>
            <p:nvSpPr>
              <p:cNvPr id="191521" name="Rectangle 33"/>
              <p:cNvSpPr>
                <a:spLocks noChangeArrowheads="1"/>
              </p:cNvSpPr>
              <p:nvPr/>
            </p:nvSpPr>
            <p:spPr bwMode="auto">
              <a:xfrm>
                <a:off x="4500" y="2709"/>
                <a:ext cx="12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400" b="1">
                    <a:solidFill>
                      <a:srgbClr val="000000"/>
                    </a:solidFill>
                  </a:rPr>
                  <a:t>e</a:t>
                </a:r>
                <a:endParaRPr lang="en-US" altLang="zh-CN"/>
              </a:p>
            </p:txBody>
          </p:sp>
        </p:grpSp>
        <p:grpSp>
          <p:nvGrpSpPr>
            <p:cNvPr id="191535" name="Group 47"/>
            <p:cNvGrpSpPr>
              <a:grpSpLocks/>
            </p:cNvGrpSpPr>
            <p:nvPr/>
          </p:nvGrpSpPr>
          <p:grpSpPr bwMode="auto">
            <a:xfrm>
              <a:off x="4416" y="2400"/>
              <a:ext cx="361" cy="390"/>
              <a:chOff x="4389" y="2396"/>
              <a:chExt cx="361" cy="390"/>
            </a:xfrm>
          </p:grpSpPr>
          <p:sp>
            <p:nvSpPr>
              <p:cNvPr id="191533" name="Rectangle 45"/>
              <p:cNvSpPr>
                <a:spLocks noChangeArrowheads="1"/>
              </p:cNvSpPr>
              <p:nvPr/>
            </p:nvSpPr>
            <p:spPr bwMode="auto">
              <a:xfrm>
                <a:off x="4608" y="2594"/>
                <a:ext cx="1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000000"/>
                    </a:solidFill>
                  </a:rPr>
                  <a:t>xx</a:t>
                </a:r>
                <a:endParaRPr lang="en-US" altLang="zh-CN"/>
              </a:p>
            </p:txBody>
          </p:sp>
          <p:sp>
            <p:nvSpPr>
              <p:cNvPr id="191534" name="Rectangle 46"/>
              <p:cNvSpPr>
                <a:spLocks noChangeArrowheads="1"/>
              </p:cNvSpPr>
              <p:nvPr/>
            </p:nvSpPr>
            <p:spPr bwMode="auto">
              <a:xfrm>
                <a:off x="4389" y="2396"/>
                <a:ext cx="16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400" i="1">
                    <a:solidFill>
                      <a:srgbClr val="000000"/>
                    </a:solidFill>
                    <a:latin typeface="Symbol" panose="05050102010706020507" pitchFamily="18" charset="2"/>
                  </a:rPr>
                  <a:t>s</a:t>
                </a:r>
                <a:endParaRPr lang="en-US" altLang="zh-CN"/>
              </a:p>
            </p:txBody>
          </p:sp>
        </p:grpSp>
        <p:sp>
          <p:nvSpPr>
            <p:cNvPr id="191536" name="Rectangle 48"/>
            <p:cNvSpPr>
              <a:spLocks noChangeArrowheads="1"/>
            </p:cNvSpPr>
            <p:nvPr/>
          </p:nvSpPr>
          <p:spPr bwMode="auto">
            <a:xfrm>
              <a:off x="4803" y="2453"/>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rPr>
                <a:t> </a:t>
              </a:r>
              <a:endParaRPr lang="zh-CN" altLang="en-US"/>
            </a:p>
          </p:txBody>
        </p:sp>
      </p:grpSp>
      <p:grpSp>
        <p:nvGrpSpPr>
          <p:cNvPr id="191551" name="Group 63"/>
          <p:cNvGrpSpPr>
            <a:grpSpLocks/>
          </p:cNvGrpSpPr>
          <p:nvPr/>
        </p:nvGrpSpPr>
        <p:grpSpPr bwMode="auto">
          <a:xfrm>
            <a:off x="5638800" y="3497263"/>
            <a:ext cx="1422400" cy="1379537"/>
            <a:chOff x="3568" y="2443"/>
            <a:chExt cx="896" cy="869"/>
          </a:xfrm>
        </p:grpSpPr>
        <p:grpSp>
          <p:nvGrpSpPr>
            <p:cNvPr id="191500" name="Group 12"/>
            <p:cNvGrpSpPr>
              <a:grpSpLocks/>
            </p:cNvGrpSpPr>
            <p:nvPr/>
          </p:nvGrpSpPr>
          <p:grpSpPr bwMode="auto">
            <a:xfrm>
              <a:off x="3568" y="2443"/>
              <a:ext cx="213" cy="383"/>
              <a:chOff x="3568" y="2443"/>
              <a:chExt cx="213" cy="383"/>
            </a:xfrm>
          </p:grpSpPr>
          <p:sp>
            <p:nvSpPr>
              <p:cNvPr id="191498" name="Line 10"/>
              <p:cNvSpPr>
                <a:spLocks noChangeShapeType="1"/>
              </p:cNvSpPr>
              <p:nvPr/>
            </p:nvSpPr>
            <p:spPr bwMode="auto">
              <a:xfrm flipH="1">
                <a:off x="3624" y="2443"/>
                <a:ext cx="157" cy="28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499" name="Freeform 11"/>
              <p:cNvSpPr>
                <a:spLocks/>
              </p:cNvSpPr>
              <p:nvPr/>
            </p:nvSpPr>
            <p:spPr bwMode="auto">
              <a:xfrm>
                <a:off x="3568" y="2644"/>
                <a:ext cx="137" cy="182"/>
              </a:xfrm>
              <a:custGeom>
                <a:avLst/>
                <a:gdLst>
                  <a:gd name="T0" fmla="*/ 35 w 137"/>
                  <a:gd name="T1" fmla="*/ 0 h 182"/>
                  <a:gd name="T2" fmla="*/ 0 w 137"/>
                  <a:gd name="T3" fmla="*/ 182 h 182"/>
                  <a:gd name="T4" fmla="*/ 137 w 137"/>
                  <a:gd name="T5" fmla="*/ 55 h 182"/>
                  <a:gd name="T6" fmla="*/ 60 w 137"/>
                  <a:gd name="T7" fmla="*/ 76 h 182"/>
                  <a:gd name="T8" fmla="*/ 35 w 137"/>
                  <a:gd name="T9" fmla="*/ 0 h 182"/>
                </a:gdLst>
                <a:ahLst/>
                <a:cxnLst>
                  <a:cxn ang="0">
                    <a:pos x="T0" y="T1"/>
                  </a:cxn>
                  <a:cxn ang="0">
                    <a:pos x="T2" y="T3"/>
                  </a:cxn>
                  <a:cxn ang="0">
                    <a:pos x="T4" y="T5"/>
                  </a:cxn>
                  <a:cxn ang="0">
                    <a:pos x="T6" y="T7"/>
                  </a:cxn>
                  <a:cxn ang="0">
                    <a:pos x="T8" y="T9"/>
                  </a:cxn>
                </a:cxnLst>
                <a:rect l="0" t="0" r="r" b="b"/>
                <a:pathLst>
                  <a:path w="137" h="182">
                    <a:moveTo>
                      <a:pt x="35" y="0"/>
                    </a:moveTo>
                    <a:lnTo>
                      <a:pt x="0" y="182"/>
                    </a:lnTo>
                    <a:lnTo>
                      <a:pt x="137" y="55"/>
                    </a:lnTo>
                    <a:lnTo>
                      <a:pt x="60" y="76"/>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91549" name="Group 61"/>
            <p:cNvGrpSpPr>
              <a:grpSpLocks/>
            </p:cNvGrpSpPr>
            <p:nvPr/>
          </p:nvGrpSpPr>
          <p:grpSpPr bwMode="auto">
            <a:xfrm>
              <a:off x="3635" y="2905"/>
              <a:ext cx="829" cy="407"/>
              <a:chOff x="3635" y="2905"/>
              <a:chExt cx="829" cy="407"/>
            </a:xfrm>
          </p:grpSpPr>
          <p:grpSp>
            <p:nvGrpSpPr>
              <p:cNvPr id="191530" name="Group 42"/>
              <p:cNvGrpSpPr>
                <a:grpSpLocks/>
              </p:cNvGrpSpPr>
              <p:nvPr/>
            </p:nvGrpSpPr>
            <p:grpSpPr bwMode="auto">
              <a:xfrm>
                <a:off x="3972" y="2905"/>
                <a:ext cx="492" cy="359"/>
                <a:chOff x="2971" y="3124"/>
                <a:chExt cx="492" cy="359"/>
              </a:xfrm>
            </p:grpSpPr>
            <p:sp>
              <p:nvSpPr>
                <p:cNvPr id="191525" name="Rectangle 37"/>
                <p:cNvSpPr>
                  <a:spLocks noChangeArrowheads="1"/>
                </p:cNvSpPr>
                <p:nvPr/>
              </p:nvSpPr>
              <p:spPr bwMode="auto">
                <a:xfrm>
                  <a:off x="3383" y="329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a:solidFill>
                        <a:srgbClr val="000000"/>
                      </a:solidFill>
                    </a:rPr>
                    <a:t>3</a:t>
                  </a:r>
                  <a:endParaRPr lang="zh-CN" altLang="en-US"/>
                </a:p>
              </p:txBody>
            </p:sp>
            <p:sp>
              <p:nvSpPr>
                <p:cNvPr id="191526" name="Rectangle 38"/>
                <p:cNvSpPr>
                  <a:spLocks noChangeArrowheads="1"/>
                </p:cNvSpPr>
                <p:nvPr/>
              </p:nvSpPr>
              <p:spPr bwMode="auto">
                <a:xfrm>
                  <a:off x="3096" y="329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a:solidFill>
                        <a:srgbClr val="000000"/>
                      </a:solidFill>
                    </a:rPr>
                    <a:t>1</a:t>
                  </a:r>
                  <a:endParaRPr lang="zh-CN" altLang="en-US"/>
                </a:p>
              </p:txBody>
            </p:sp>
            <p:sp>
              <p:nvSpPr>
                <p:cNvPr id="191527" name="Rectangle 39"/>
                <p:cNvSpPr>
                  <a:spLocks noChangeArrowheads="1"/>
                </p:cNvSpPr>
                <p:nvPr/>
              </p:nvSpPr>
              <p:spPr bwMode="auto">
                <a:xfrm>
                  <a:off x="3190" y="3124"/>
                  <a:ext cx="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400">
                      <a:solidFill>
                        <a:srgbClr val="000000"/>
                      </a:solidFill>
                    </a:rPr>
                    <a:t> </a:t>
                  </a:r>
                  <a:endParaRPr lang="zh-CN" altLang="en-US"/>
                </a:p>
              </p:txBody>
            </p:sp>
            <p:sp>
              <p:nvSpPr>
                <p:cNvPr id="191528" name="Rectangle 40"/>
                <p:cNvSpPr>
                  <a:spLocks noChangeArrowheads="1"/>
                </p:cNvSpPr>
                <p:nvPr/>
              </p:nvSpPr>
              <p:spPr bwMode="auto">
                <a:xfrm>
                  <a:off x="3245" y="3124"/>
                  <a:ext cx="12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400" b="1">
                      <a:solidFill>
                        <a:srgbClr val="000000"/>
                      </a:solidFill>
                    </a:rPr>
                    <a:t>e</a:t>
                  </a:r>
                  <a:endParaRPr lang="en-US" altLang="zh-CN"/>
                </a:p>
              </p:txBody>
            </p:sp>
            <p:sp>
              <p:nvSpPr>
                <p:cNvPr id="191529" name="Rectangle 41"/>
                <p:cNvSpPr>
                  <a:spLocks noChangeArrowheads="1"/>
                </p:cNvSpPr>
                <p:nvPr/>
              </p:nvSpPr>
              <p:spPr bwMode="auto">
                <a:xfrm>
                  <a:off x="2971" y="3124"/>
                  <a:ext cx="12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400" b="1">
                      <a:solidFill>
                        <a:srgbClr val="000000"/>
                      </a:solidFill>
                    </a:rPr>
                    <a:t>e</a:t>
                  </a:r>
                  <a:endParaRPr lang="en-US" altLang="zh-CN"/>
                </a:p>
              </p:txBody>
            </p:sp>
          </p:grpSp>
          <p:grpSp>
            <p:nvGrpSpPr>
              <p:cNvPr id="191540" name="Group 52"/>
              <p:cNvGrpSpPr>
                <a:grpSpLocks/>
              </p:cNvGrpSpPr>
              <p:nvPr/>
            </p:nvGrpSpPr>
            <p:grpSpPr bwMode="auto">
              <a:xfrm>
                <a:off x="3635" y="2922"/>
                <a:ext cx="301" cy="390"/>
                <a:chOff x="3236" y="2640"/>
                <a:chExt cx="301" cy="390"/>
              </a:xfrm>
            </p:grpSpPr>
            <p:sp>
              <p:nvSpPr>
                <p:cNvPr id="191538" name="Rectangle 50"/>
                <p:cNvSpPr>
                  <a:spLocks noChangeArrowheads="1"/>
                </p:cNvSpPr>
                <p:nvPr/>
              </p:nvSpPr>
              <p:spPr bwMode="auto">
                <a:xfrm>
                  <a:off x="3404" y="2838"/>
                  <a:ext cx="1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i="1">
                      <a:solidFill>
                        <a:srgbClr val="000000"/>
                      </a:solidFill>
                    </a:rPr>
                    <a:t>xz</a:t>
                  </a:r>
                  <a:endParaRPr lang="en-US" altLang="zh-CN"/>
                </a:p>
              </p:txBody>
            </p:sp>
            <p:sp>
              <p:nvSpPr>
                <p:cNvPr id="191539" name="Rectangle 51"/>
                <p:cNvSpPr>
                  <a:spLocks noChangeArrowheads="1"/>
                </p:cNvSpPr>
                <p:nvPr/>
              </p:nvSpPr>
              <p:spPr bwMode="auto">
                <a:xfrm>
                  <a:off x="3236" y="2640"/>
                  <a:ext cx="1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400" i="1">
                      <a:solidFill>
                        <a:srgbClr val="000000"/>
                      </a:solidFill>
                      <a:latin typeface="Symbol" panose="05050102010706020507" pitchFamily="18" charset="2"/>
                    </a:rPr>
                    <a:t>t</a:t>
                  </a:r>
                  <a:endParaRPr lang="en-US" altLang="zh-CN"/>
                </a:p>
              </p:txBody>
            </p:sp>
          </p:grpSp>
        </p:grpSp>
      </p:grpSp>
      <p:grpSp>
        <p:nvGrpSpPr>
          <p:cNvPr id="191550" name="Group 62"/>
          <p:cNvGrpSpPr>
            <a:grpSpLocks/>
          </p:cNvGrpSpPr>
          <p:nvPr/>
        </p:nvGrpSpPr>
        <p:grpSpPr bwMode="auto">
          <a:xfrm>
            <a:off x="5773738" y="2935288"/>
            <a:ext cx="1466850" cy="1060450"/>
            <a:chOff x="3653" y="2089"/>
            <a:chExt cx="924" cy="668"/>
          </a:xfrm>
        </p:grpSpPr>
        <p:grpSp>
          <p:nvGrpSpPr>
            <p:cNvPr id="191503" name="Group 15"/>
            <p:cNvGrpSpPr>
              <a:grpSpLocks/>
            </p:cNvGrpSpPr>
            <p:nvPr/>
          </p:nvGrpSpPr>
          <p:grpSpPr bwMode="auto">
            <a:xfrm>
              <a:off x="3653" y="2340"/>
              <a:ext cx="116" cy="417"/>
              <a:chOff x="3653" y="2340"/>
              <a:chExt cx="116" cy="417"/>
            </a:xfrm>
          </p:grpSpPr>
          <p:sp>
            <p:nvSpPr>
              <p:cNvPr id="191501" name="Line 13"/>
              <p:cNvSpPr>
                <a:spLocks noChangeShapeType="1"/>
              </p:cNvSpPr>
              <p:nvPr/>
            </p:nvSpPr>
            <p:spPr bwMode="auto">
              <a:xfrm flipV="1">
                <a:off x="3711" y="2456"/>
                <a:ext cx="1" cy="30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502" name="Freeform 14"/>
              <p:cNvSpPr>
                <a:spLocks/>
              </p:cNvSpPr>
              <p:nvPr/>
            </p:nvSpPr>
            <p:spPr bwMode="auto">
              <a:xfrm>
                <a:off x="3653" y="2340"/>
                <a:ext cx="116" cy="177"/>
              </a:xfrm>
              <a:custGeom>
                <a:avLst/>
                <a:gdLst>
                  <a:gd name="T0" fmla="*/ 116 w 116"/>
                  <a:gd name="T1" fmla="*/ 177 h 177"/>
                  <a:gd name="T2" fmla="*/ 59 w 116"/>
                  <a:gd name="T3" fmla="*/ 0 h 177"/>
                  <a:gd name="T4" fmla="*/ 0 w 116"/>
                  <a:gd name="T5" fmla="*/ 177 h 177"/>
                  <a:gd name="T6" fmla="*/ 59 w 116"/>
                  <a:gd name="T7" fmla="*/ 120 h 177"/>
                  <a:gd name="T8" fmla="*/ 116 w 116"/>
                  <a:gd name="T9" fmla="*/ 177 h 177"/>
                </a:gdLst>
                <a:ahLst/>
                <a:cxnLst>
                  <a:cxn ang="0">
                    <a:pos x="T0" y="T1"/>
                  </a:cxn>
                  <a:cxn ang="0">
                    <a:pos x="T2" y="T3"/>
                  </a:cxn>
                  <a:cxn ang="0">
                    <a:pos x="T4" y="T5"/>
                  </a:cxn>
                  <a:cxn ang="0">
                    <a:pos x="T6" y="T7"/>
                  </a:cxn>
                  <a:cxn ang="0">
                    <a:pos x="T8" y="T9"/>
                  </a:cxn>
                </a:cxnLst>
                <a:rect l="0" t="0" r="r" b="b"/>
                <a:pathLst>
                  <a:path w="116" h="177">
                    <a:moveTo>
                      <a:pt x="116" y="177"/>
                    </a:moveTo>
                    <a:lnTo>
                      <a:pt x="59" y="0"/>
                    </a:lnTo>
                    <a:lnTo>
                      <a:pt x="0" y="177"/>
                    </a:lnTo>
                    <a:lnTo>
                      <a:pt x="59" y="120"/>
                    </a:lnTo>
                    <a:lnTo>
                      <a:pt x="116"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91548" name="Group 60"/>
            <p:cNvGrpSpPr>
              <a:grpSpLocks/>
            </p:cNvGrpSpPr>
            <p:nvPr/>
          </p:nvGrpSpPr>
          <p:grpSpPr bwMode="auto">
            <a:xfrm>
              <a:off x="3787" y="2089"/>
              <a:ext cx="790" cy="416"/>
              <a:chOff x="3787" y="2089"/>
              <a:chExt cx="790" cy="416"/>
            </a:xfrm>
          </p:grpSpPr>
          <p:grpSp>
            <p:nvGrpSpPr>
              <p:cNvPr id="191514" name="Group 26"/>
              <p:cNvGrpSpPr>
                <a:grpSpLocks/>
              </p:cNvGrpSpPr>
              <p:nvPr/>
            </p:nvGrpSpPr>
            <p:grpSpPr bwMode="auto">
              <a:xfrm>
                <a:off x="4080" y="2112"/>
                <a:ext cx="497" cy="358"/>
                <a:chOff x="4070" y="1810"/>
                <a:chExt cx="497" cy="358"/>
              </a:xfrm>
            </p:grpSpPr>
            <p:sp>
              <p:nvSpPr>
                <p:cNvPr id="191509" name="Rectangle 21"/>
                <p:cNvSpPr>
                  <a:spLocks noChangeArrowheads="1"/>
                </p:cNvSpPr>
                <p:nvPr/>
              </p:nvSpPr>
              <p:spPr bwMode="auto">
                <a:xfrm>
                  <a:off x="4487" y="197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a:solidFill>
                        <a:srgbClr val="000000"/>
                      </a:solidFill>
                    </a:rPr>
                    <a:t>2</a:t>
                  </a:r>
                  <a:endParaRPr lang="zh-CN" altLang="en-US"/>
                </a:p>
              </p:txBody>
            </p:sp>
            <p:sp>
              <p:nvSpPr>
                <p:cNvPr id="191510" name="Rectangle 22"/>
                <p:cNvSpPr>
                  <a:spLocks noChangeArrowheads="1"/>
                </p:cNvSpPr>
                <p:nvPr/>
              </p:nvSpPr>
              <p:spPr bwMode="auto">
                <a:xfrm>
                  <a:off x="4195" y="197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a:solidFill>
                        <a:srgbClr val="000000"/>
                      </a:solidFill>
                    </a:rPr>
                    <a:t>1</a:t>
                  </a:r>
                  <a:endParaRPr lang="zh-CN" altLang="en-US"/>
                </a:p>
              </p:txBody>
            </p:sp>
            <p:sp>
              <p:nvSpPr>
                <p:cNvPr id="191511" name="Rectangle 23"/>
                <p:cNvSpPr>
                  <a:spLocks noChangeArrowheads="1"/>
                </p:cNvSpPr>
                <p:nvPr/>
              </p:nvSpPr>
              <p:spPr bwMode="auto">
                <a:xfrm>
                  <a:off x="4289" y="1810"/>
                  <a:ext cx="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400">
                      <a:solidFill>
                        <a:srgbClr val="000000"/>
                      </a:solidFill>
                    </a:rPr>
                    <a:t> </a:t>
                  </a:r>
                  <a:endParaRPr lang="zh-CN" altLang="en-US"/>
                </a:p>
              </p:txBody>
            </p:sp>
            <p:sp>
              <p:nvSpPr>
                <p:cNvPr id="191512" name="Rectangle 24"/>
                <p:cNvSpPr>
                  <a:spLocks noChangeArrowheads="1"/>
                </p:cNvSpPr>
                <p:nvPr/>
              </p:nvSpPr>
              <p:spPr bwMode="auto">
                <a:xfrm>
                  <a:off x="4344" y="1810"/>
                  <a:ext cx="12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400" b="1">
                      <a:solidFill>
                        <a:srgbClr val="000000"/>
                      </a:solidFill>
                    </a:rPr>
                    <a:t>e</a:t>
                  </a:r>
                  <a:endParaRPr lang="en-US" altLang="zh-CN"/>
                </a:p>
              </p:txBody>
            </p:sp>
            <p:sp>
              <p:nvSpPr>
                <p:cNvPr id="191513" name="Rectangle 25"/>
                <p:cNvSpPr>
                  <a:spLocks noChangeArrowheads="1"/>
                </p:cNvSpPr>
                <p:nvPr/>
              </p:nvSpPr>
              <p:spPr bwMode="auto">
                <a:xfrm>
                  <a:off x="4070" y="1810"/>
                  <a:ext cx="12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400" b="1">
                      <a:solidFill>
                        <a:srgbClr val="000000"/>
                      </a:solidFill>
                    </a:rPr>
                    <a:t>e</a:t>
                  </a:r>
                  <a:endParaRPr lang="en-US" altLang="zh-CN"/>
                </a:p>
              </p:txBody>
            </p:sp>
          </p:grpSp>
          <p:grpSp>
            <p:nvGrpSpPr>
              <p:cNvPr id="191545" name="Group 57"/>
              <p:cNvGrpSpPr>
                <a:grpSpLocks/>
              </p:cNvGrpSpPr>
              <p:nvPr/>
            </p:nvGrpSpPr>
            <p:grpSpPr bwMode="auto">
              <a:xfrm>
                <a:off x="3787" y="2089"/>
                <a:ext cx="331" cy="416"/>
                <a:chOff x="3787" y="2089"/>
                <a:chExt cx="331" cy="416"/>
              </a:xfrm>
            </p:grpSpPr>
            <p:sp>
              <p:nvSpPr>
                <p:cNvPr id="191543" name="Rectangle 55"/>
                <p:cNvSpPr>
                  <a:spLocks noChangeArrowheads="1"/>
                </p:cNvSpPr>
                <p:nvPr/>
              </p:nvSpPr>
              <p:spPr bwMode="auto">
                <a:xfrm>
                  <a:off x="3968" y="2303"/>
                  <a:ext cx="15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1">
                      <a:solidFill>
                        <a:srgbClr val="000000"/>
                      </a:solidFill>
                    </a:rPr>
                    <a:t>xy</a:t>
                  </a:r>
                  <a:endParaRPr lang="en-US" altLang="zh-CN"/>
                </a:p>
              </p:txBody>
            </p:sp>
            <p:sp>
              <p:nvSpPr>
                <p:cNvPr id="191544" name="Rectangle 56"/>
                <p:cNvSpPr>
                  <a:spLocks noChangeArrowheads="1"/>
                </p:cNvSpPr>
                <p:nvPr/>
              </p:nvSpPr>
              <p:spPr bwMode="auto">
                <a:xfrm>
                  <a:off x="3787" y="2089"/>
                  <a:ext cx="13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700" i="1">
                      <a:solidFill>
                        <a:srgbClr val="000000"/>
                      </a:solidFill>
                      <a:latin typeface="Symbol" panose="05050102010706020507" pitchFamily="18" charset="2"/>
                    </a:rPr>
                    <a:t>t</a:t>
                  </a:r>
                  <a:endParaRPr lang="en-US" altLang="zh-CN"/>
                </a:p>
              </p:txBody>
            </p:sp>
          </p:grpSp>
          <p:sp>
            <p:nvSpPr>
              <p:cNvPr id="191546" name="Rectangle 58"/>
              <p:cNvSpPr>
                <a:spLocks noChangeArrowheads="1"/>
              </p:cNvSpPr>
              <p:nvPr/>
            </p:nvSpPr>
            <p:spPr bwMode="auto">
              <a:xfrm>
                <a:off x="4170" y="2179"/>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000">
                    <a:solidFill>
                      <a:srgbClr val="000000"/>
                    </a:solidFill>
                  </a:rPr>
                  <a:t> </a:t>
                </a:r>
                <a:endParaRPr lang="zh-CN" altLang="en-US"/>
              </a:p>
            </p:txBody>
          </p:sp>
        </p:grpSp>
      </p:grpSp>
      <p:sp>
        <p:nvSpPr>
          <p:cNvPr id="191555" name="Rectangle 67"/>
          <p:cNvSpPr>
            <a:spLocks noChangeArrowheads="1"/>
          </p:cNvSpPr>
          <p:nvPr/>
        </p:nvSpPr>
        <p:spPr bwMode="auto">
          <a:xfrm>
            <a:off x="1403350" y="404813"/>
            <a:ext cx="4883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宋体" panose="02010600030101010101" pitchFamily="2" charset="-122"/>
              </a:rPr>
              <a:t>常用的应力单元体也是如此：</a:t>
            </a:r>
            <a:r>
              <a:rPr lang="zh-CN" altLang="en-US"/>
              <a:t> </a:t>
            </a:r>
          </a:p>
        </p:txBody>
      </p:sp>
      <p:sp>
        <p:nvSpPr>
          <p:cNvPr id="191556" name="Rectangle 68"/>
          <p:cNvSpPr>
            <a:spLocks noChangeArrowheads="1"/>
          </p:cNvSpPr>
          <p:nvPr/>
        </p:nvSpPr>
        <p:spPr bwMode="auto">
          <a:xfrm>
            <a:off x="1187450" y="981075"/>
            <a:ext cx="7239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每一个应力分量也必须用两个方向才能描述，第一个方向为应力作用面的方向，第一个方向为应力作用的方向。</a:t>
            </a:r>
            <a:endParaRPr lang="zh-CN" altLang="en-US"/>
          </a:p>
          <a:p>
            <a:pPr eaLnBrk="0" hangingPunct="0"/>
            <a:endParaRPr lang="zh-CN" altLang="en-US">
              <a:latin typeface="Arial" panose="020B0604020202020204" pitchFamily="34" charset="0"/>
            </a:endParaRPr>
          </a:p>
        </p:txBody>
      </p:sp>
      <p:graphicFrame>
        <p:nvGraphicFramePr>
          <p:cNvPr id="191559" name="Object 71"/>
          <p:cNvGraphicFramePr>
            <a:graphicFrameLocks noChangeAspect="1"/>
          </p:cNvGraphicFramePr>
          <p:nvPr/>
        </p:nvGraphicFramePr>
        <p:xfrm>
          <a:off x="1066800" y="5410200"/>
          <a:ext cx="7696200" cy="1120775"/>
        </p:xfrm>
        <a:graphic>
          <a:graphicData uri="http://schemas.openxmlformats.org/presentationml/2006/ole">
            <mc:AlternateContent xmlns:mc="http://schemas.openxmlformats.org/markup-compatibility/2006">
              <mc:Choice xmlns:v="urn:schemas-microsoft-com:vml" Requires="v">
                <p:oleObj spid="_x0000_s36886" r:id="rId3" imgW="2946400" imgH="431800" progId="Equation.DSMT4">
                  <p:embed/>
                </p:oleObj>
              </mc:Choice>
              <mc:Fallback>
                <p:oleObj r:id="rId3" imgW="2946400" imgH="431800" progId="Equation.DSMT4">
                  <p:embed/>
                  <p:pic>
                    <p:nvPicPr>
                      <p:cNvPr id="191559" name="Object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410200"/>
                        <a:ext cx="7696200"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61" name="Rectangle 73"/>
          <p:cNvSpPr>
            <a:spLocks noChangeArrowheads="1"/>
          </p:cNvSpPr>
          <p:nvPr/>
        </p:nvSpPr>
        <p:spPr bwMode="auto">
          <a:xfrm>
            <a:off x="685800" y="3810000"/>
            <a:ext cx="3352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每个分量用一个标量（具有两个下标）与两个并在一起基矢量（并矢）表示，称为二阶张量</a:t>
            </a:r>
            <a:r>
              <a:rPr lang="zh-CN" altLang="en-US" sz="1000">
                <a:latin typeface="宋体" panose="02010600030101010101" pitchFamily="2" charset="-122"/>
              </a:rPr>
              <a:t>。</a:t>
            </a:r>
            <a:r>
              <a:rPr lang="zh-CN" altLang="en-US" sz="1100"/>
              <a:t> </a:t>
            </a:r>
            <a:endParaRPr lang="zh-CN" altLang="en-US">
              <a:latin typeface="Arial" panose="020B0604020202020204" pitchFamily="34" charset="0"/>
            </a:endParaRPr>
          </a:p>
        </p:txBody>
      </p:sp>
      <p:sp>
        <p:nvSpPr>
          <p:cNvPr id="191562" name="Rectangle 74"/>
          <p:cNvSpPr>
            <a:spLocks noChangeArrowheads="1"/>
          </p:cNvSpPr>
          <p:nvPr/>
        </p:nvSpPr>
        <p:spPr bwMode="auto">
          <a:xfrm>
            <a:off x="1066800" y="27432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于是引入二阶基：</a:t>
            </a:r>
            <a:r>
              <a:rPr lang="zh-CN" altLang="en-US"/>
              <a:t> </a:t>
            </a:r>
            <a:endParaRPr lang="zh-CN" altLang="en-US">
              <a:latin typeface="Arial" panose="020B0604020202020204" pitchFamily="34" charset="0"/>
            </a:endParaRPr>
          </a:p>
        </p:txBody>
      </p:sp>
      <p:sp>
        <p:nvSpPr>
          <p:cNvPr id="191564" name="Rectangle 76"/>
          <p:cNvSpPr>
            <a:spLocks noChangeArrowheads="1"/>
          </p:cNvSpPr>
          <p:nvPr/>
        </p:nvSpPr>
        <p:spPr bwMode="auto">
          <a:xfrm>
            <a:off x="435768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1563" name="Object 75"/>
          <p:cNvGraphicFramePr>
            <a:graphicFrameLocks noChangeAspect="1"/>
          </p:cNvGraphicFramePr>
          <p:nvPr/>
        </p:nvGraphicFramePr>
        <p:xfrm>
          <a:off x="1371600" y="3276600"/>
          <a:ext cx="1720850" cy="487363"/>
        </p:xfrm>
        <a:graphic>
          <a:graphicData uri="http://schemas.openxmlformats.org/presentationml/2006/ole">
            <mc:AlternateContent xmlns:mc="http://schemas.openxmlformats.org/markup-compatibility/2006">
              <mc:Choice xmlns:v="urn:schemas-microsoft-com:vml" Requires="v">
                <p:oleObj spid="_x0000_s36887" name="Equation" r:id="rId5" imgW="812520" imgH="228600" progId="Equation.DSMT4">
                  <p:embed/>
                </p:oleObj>
              </mc:Choice>
              <mc:Fallback>
                <p:oleObj name="Equation" r:id="rId5" imgW="812520" imgH="228600" progId="Equation.DSMT4">
                  <p:embed/>
                  <p:pic>
                    <p:nvPicPr>
                      <p:cNvPr id="191563" name="Object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276600"/>
                        <a:ext cx="172085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33140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556"/>
                                        </p:tgtEl>
                                        <p:attrNameLst>
                                          <p:attrName>style.visibility</p:attrName>
                                        </p:attrNameLst>
                                      </p:cBhvr>
                                      <p:to>
                                        <p:strVal val="visible"/>
                                      </p:to>
                                    </p:set>
                                    <p:animEffect transition="in" filter="blinds(horizontal)">
                                      <p:cBhvr>
                                        <p:cTn id="7" dur="500"/>
                                        <p:tgtEl>
                                          <p:spTgt spid="191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9154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19155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19155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19155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156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9156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156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9155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191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56" grpId="0"/>
      <p:bldP spid="191561" grpId="0"/>
      <p:bldP spid="19156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ChangeArrowheads="1"/>
          </p:cNvSpPr>
          <p:nvPr/>
        </p:nvSpPr>
        <p:spPr bwMode="auto">
          <a:xfrm>
            <a:off x="361950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5650" name="Object 2"/>
          <p:cNvGraphicFramePr>
            <a:graphicFrameLocks noChangeAspect="1"/>
          </p:cNvGraphicFramePr>
          <p:nvPr/>
        </p:nvGraphicFramePr>
        <p:xfrm>
          <a:off x="3657600" y="304800"/>
          <a:ext cx="1905000" cy="1323975"/>
        </p:xfrm>
        <a:graphic>
          <a:graphicData uri="http://schemas.openxmlformats.org/presentationml/2006/ole">
            <mc:AlternateContent xmlns:mc="http://schemas.openxmlformats.org/markup-compatibility/2006">
              <mc:Choice xmlns:v="urn:schemas-microsoft-com:vml" Requires="v">
                <p:oleObj spid="_x0000_s99340" r:id="rId3" imgW="1905000" imgH="1320800" progId="Equation.3">
                  <p:embed/>
                </p:oleObj>
              </mc:Choice>
              <mc:Fallback>
                <p:oleObj r:id="rId3" imgW="1905000" imgH="1320800" progId="Equation.3">
                  <p:embed/>
                  <p:pic>
                    <p:nvPicPr>
                      <p:cNvPr id="1556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04800"/>
                        <a:ext cx="1905000" cy="132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52" name="Text Box 4"/>
          <p:cNvSpPr txBox="1">
            <a:spLocks noChangeArrowheads="1"/>
          </p:cNvSpPr>
          <p:nvPr/>
        </p:nvSpPr>
        <p:spPr bwMode="auto">
          <a:xfrm>
            <a:off x="1371600" y="762000"/>
            <a:ext cx="121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t>其中</a:t>
            </a:r>
          </a:p>
        </p:txBody>
      </p:sp>
      <p:sp>
        <p:nvSpPr>
          <p:cNvPr id="155653" name="Text Box 5"/>
          <p:cNvSpPr txBox="1">
            <a:spLocks noChangeArrowheads="1"/>
          </p:cNvSpPr>
          <p:nvPr/>
        </p:nvSpPr>
        <p:spPr bwMode="auto">
          <a:xfrm>
            <a:off x="1143000" y="2057400"/>
            <a:ext cx="69342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t>称为在基矢量组{</a:t>
            </a:r>
            <a:r>
              <a:rPr lang="en-US" altLang="zh-CN" sz="3600" b="1"/>
              <a:t>e</a:t>
            </a:r>
            <a:r>
              <a:rPr lang="en-US" altLang="zh-CN" sz="3600" baseline="-30000"/>
              <a:t>1</a:t>
            </a:r>
            <a:r>
              <a:rPr lang="en-US" altLang="zh-CN" sz="3600"/>
              <a:t>, </a:t>
            </a:r>
            <a:r>
              <a:rPr lang="en-US" altLang="zh-CN" sz="3600" b="1"/>
              <a:t>e</a:t>
            </a:r>
            <a:r>
              <a:rPr lang="en-US" altLang="zh-CN" sz="3600" baseline="-30000"/>
              <a:t>2</a:t>
            </a:r>
            <a:r>
              <a:rPr lang="en-US" altLang="zh-CN" sz="3600"/>
              <a:t>, </a:t>
            </a:r>
            <a:r>
              <a:rPr lang="en-US" altLang="zh-CN" sz="3600" b="1"/>
              <a:t>e</a:t>
            </a:r>
            <a:r>
              <a:rPr lang="en-US" altLang="zh-CN" sz="3600" baseline="-30000"/>
              <a:t>3</a:t>
            </a:r>
            <a:r>
              <a:rPr lang="en-US" altLang="zh-CN" sz="3600"/>
              <a:t>}</a:t>
            </a:r>
            <a:r>
              <a:rPr lang="zh-CN" altLang="en-US" sz="3600"/>
              <a:t>下二阶张量 </a:t>
            </a:r>
            <a:r>
              <a:rPr lang="en-US" altLang="zh-CN" sz="3600" b="1"/>
              <a:t>T </a:t>
            </a:r>
            <a:r>
              <a:rPr lang="zh-CN" altLang="en-US" sz="3600"/>
              <a:t>的矩阵。</a:t>
            </a:r>
          </a:p>
          <a:p>
            <a:pPr>
              <a:spcBef>
                <a:spcPct val="50000"/>
              </a:spcBef>
            </a:pPr>
            <a:r>
              <a:rPr lang="zh-CN" altLang="en-US" sz="3600"/>
              <a:t>注意：矢量 </a:t>
            </a:r>
            <a:r>
              <a:rPr lang="en-US" altLang="zh-CN" sz="3600" b="1"/>
              <a:t>a</a:t>
            </a:r>
            <a:r>
              <a:rPr lang="en-US" altLang="zh-CN" sz="3600"/>
              <a:t>、</a:t>
            </a:r>
            <a:r>
              <a:rPr lang="en-US" altLang="zh-CN" sz="3600" b="1"/>
              <a:t>b </a:t>
            </a:r>
            <a:r>
              <a:rPr lang="zh-CN" altLang="en-US" sz="3600"/>
              <a:t>及张量</a:t>
            </a:r>
            <a:r>
              <a:rPr lang="en-US" altLang="zh-CN" sz="3600" b="1"/>
              <a:t>T</a:t>
            </a:r>
            <a:r>
              <a:rPr lang="zh-CN" altLang="en-US" sz="3600"/>
              <a:t>本身与坐标系无关，但其分量 </a:t>
            </a:r>
            <a:r>
              <a:rPr lang="en-US" altLang="zh-CN" sz="3600" i="1"/>
              <a:t>a</a:t>
            </a:r>
            <a:r>
              <a:rPr lang="en-US" altLang="zh-CN" sz="3600" baseline="-30000"/>
              <a:t>i</a:t>
            </a:r>
            <a:r>
              <a:rPr lang="en-US" altLang="zh-CN" sz="3600"/>
              <a:t>, </a:t>
            </a:r>
            <a:r>
              <a:rPr lang="en-US" altLang="zh-CN" sz="3600" i="1"/>
              <a:t>b</a:t>
            </a:r>
            <a:r>
              <a:rPr lang="en-US" altLang="zh-CN" sz="3600" baseline="-30000"/>
              <a:t>i</a:t>
            </a:r>
            <a:r>
              <a:rPr lang="en-US" altLang="zh-CN" sz="3600"/>
              <a:t>, </a:t>
            </a:r>
            <a:r>
              <a:rPr lang="en-US" altLang="zh-CN" sz="3600" i="1"/>
              <a:t>T</a:t>
            </a:r>
            <a:r>
              <a:rPr lang="en-US" altLang="zh-CN" sz="3600" baseline="-30000"/>
              <a:t>ij</a:t>
            </a:r>
            <a:r>
              <a:rPr lang="en-US" altLang="zh-CN" sz="3600"/>
              <a:t> </a:t>
            </a:r>
            <a:r>
              <a:rPr lang="zh-CN" altLang="en-US" sz="3600"/>
              <a:t>通过基矢量组{</a:t>
            </a:r>
            <a:r>
              <a:rPr lang="en-US" altLang="zh-CN" sz="3600" b="1"/>
              <a:t>e</a:t>
            </a:r>
            <a:r>
              <a:rPr lang="en-US" altLang="zh-CN" sz="3600" baseline="-30000"/>
              <a:t>1</a:t>
            </a:r>
            <a:r>
              <a:rPr lang="en-US" altLang="zh-CN" sz="3600"/>
              <a:t>, </a:t>
            </a:r>
            <a:r>
              <a:rPr lang="en-US" altLang="zh-CN" sz="3600" b="1"/>
              <a:t>e</a:t>
            </a:r>
            <a:r>
              <a:rPr lang="en-US" altLang="zh-CN" sz="3600" baseline="-30000"/>
              <a:t>2</a:t>
            </a:r>
            <a:r>
              <a:rPr lang="en-US" altLang="zh-CN" sz="3600"/>
              <a:t>, </a:t>
            </a:r>
            <a:r>
              <a:rPr lang="en-US" altLang="zh-CN" sz="3600" b="1"/>
              <a:t>e</a:t>
            </a:r>
            <a:r>
              <a:rPr lang="en-US" altLang="zh-CN" sz="3600" baseline="-30000"/>
              <a:t>3</a:t>
            </a:r>
            <a:r>
              <a:rPr lang="en-US" altLang="zh-CN" sz="3600"/>
              <a:t>}</a:t>
            </a:r>
            <a:r>
              <a:rPr lang="zh-CN" altLang="en-US" sz="3600"/>
              <a:t>与坐标系相关。</a:t>
            </a:r>
            <a:r>
              <a:rPr lang="zh-CN" altLang="en-US" sz="3600">
                <a:latin typeface="宋体" panose="02010600030101010101" pitchFamily="2" charset="-122"/>
              </a:rPr>
              <a:t> </a:t>
            </a:r>
            <a:r>
              <a:rPr lang="zh-CN" altLang="en-US"/>
              <a:t> </a:t>
            </a:r>
          </a:p>
        </p:txBody>
      </p:sp>
    </p:spTree>
    <p:extLst>
      <p:ext uri="{BB962C8B-B14F-4D97-AF65-F5344CB8AC3E}">
        <p14:creationId xmlns:p14="http://schemas.microsoft.com/office/powerpoint/2010/main" val="38167252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DD3DB80-B894-403A-B48E-6FDC1A72010E}" type="slidenum">
              <a:rPr lang="zh-CN" altLang="en-US" smtClean="0"/>
              <a:pPr/>
              <a:t>71</a:t>
            </a:fld>
            <a:endParaRPr lang="zh-CN" altLang="en-US"/>
          </a:p>
        </p:txBody>
      </p:sp>
      <p:sp>
        <p:nvSpPr>
          <p:cNvPr id="6" name="Rectangle 2"/>
          <p:cNvSpPr txBox="1">
            <a:spLocks noChangeArrowheads="1"/>
          </p:cNvSpPr>
          <p:nvPr/>
        </p:nvSpPr>
        <p:spPr>
          <a:xfrm>
            <a:off x="867965" y="429768"/>
            <a:ext cx="7772400" cy="1143000"/>
          </a:xfrm>
          <a:prstGeom prst="rect">
            <a:avLst/>
          </a:prstGeom>
        </p:spPr>
        <p:txBody>
          <a:bodyPr vert="horz" lIns="91440" tIns="45720" rIns="91440" bIns="45720" rtlCol="0" anchor="b">
            <a:normAutofit/>
          </a:bodyPr>
          <a:lst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a:lstStyle>
          <a:p>
            <a:r>
              <a:rPr lang="zh-CN" altLang="en-US" sz="3200" dirty="0" smtClean="0"/>
              <a:t>1.7.1 </a:t>
            </a:r>
            <a:r>
              <a:rPr lang="zh-CN" altLang="en-US" sz="3200" dirty="0" smtClean="0">
                <a:latin typeface="宋体" panose="02010600030101010101" pitchFamily="2" charset="-122"/>
              </a:rPr>
              <a:t>张量的加法和减法</a:t>
            </a:r>
            <a:r>
              <a:rPr lang="zh-CN" altLang="en-US" sz="3200" dirty="0" smtClean="0"/>
              <a:t> </a:t>
            </a:r>
            <a:endParaRPr lang="zh-CN" altLang="en-US" sz="3200" dirty="0"/>
          </a:p>
        </p:txBody>
      </p:sp>
      <p:sp>
        <p:nvSpPr>
          <p:cNvPr id="7" name="Rectangle 3"/>
          <p:cNvSpPr txBox="1">
            <a:spLocks noChangeArrowheads="1"/>
          </p:cNvSpPr>
          <p:nvPr/>
        </p:nvSpPr>
        <p:spPr>
          <a:xfrm>
            <a:off x="1248965" y="2487168"/>
            <a:ext cx="6400800" cy="1219200"/>
          </a:xfrm>
          <a:prstGeom prst="rect">
            <a:avLst/>
          </a:prstGeom>
        </p:spPr>
        <p:txBody>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3600" dirty="0" smtClean="0">
                <a:latin typeface="Times New Roman" panose="02020603050405020304" pitchFamily="18" charset="0"/>
              </a:rPr>
              <a:t>设</a:t>
            </a:r>
            <a:r>
              <a:rPr lang="en-US" altLang="zh-CN" sz="3600" b="1" dirty="0" smtClean="0">
                <a:latin typeface="Times New Roman" panose="02020603050405020304" pitchFamily="18" charset="0"/>
              </a:rPr>
              <a:t>T</a:t>
            </a:r>
            <a:r>
              <a:rPr lang="en-US" altLang="zh-CN" sz="3600" dirty="0" smtClean="0">
                <a:latin typeface="Times New Roman" panose="02020603050405020304" pitchFamily="18" charset="0"/>
              </a:rPr>
              <a:t>、</a:t>
            </a:r>
            <a:r>
              <a:rPr lang="en-US" altLang="zh-CN" sz="3600" b="1" dirty="0" smtClean="0">
                <a:latin typeface="Times New Roman" panose="02020603050405020304" pitchFamily="18" charset="0"/>
              </a:rPr>
              <a:t>S</a:t>
            </a:r>
            <a:r>
              <a:rPr lang="zh-CN" altLang="en-US" sz="3600" dirty="0" smtClean="0">
                <a:latin typeface="Times New Roman" panose="02020603050405020304" pitchFamily="18" charset="0"/>
              </a:rPr>
              <a:t>均为二阶张量，将它们的和、差用下式表示：</a:t>
            </a:r>
            <a:r>
              <a:rPr lang="zh-CN" altLang="en-US" dirty="0" smtClean="0"/>
              <a:t> </a:t>
            </a:r>
            <a:endParaRPr lang="zh-CN" altLang="en-US" dirty="0"/>
          </a:p>
        </p:txBody>
      </p:sp>
      <p:graphicFrame>
        <p:nvGraphicFramePr>
          <p:cNvPr id="8" name="Object 4"/>
          <p:cNvGraphicFramePr>
            <a:graphicFrameLocks noChangeAspect="1"/>
          </p:cNvGraphicFramePr>
          <p:nvPr>
            <p:extLst>
              <p:ext uri="{D42A27DB-BD31-4B8C-83A1-F6EECF244321}">
                <p14:modId xmlns:p14="http://schemas.microsoft.com/office/powerpoint/2010/main" val="4275026792"/>
              </p:ext>
            </p:extLst>
          </p:nvPr>
        </p:nvGraphicFramePr>
        <p:xfrm>
          <a:off x="3687365" y="4011168"/>
          <a:ext cx="1028700" cy="420688"/>
        </p:xfrm>
        <a:graphic>
          <a:graphicData uri="http://schemas.openxmlformats.org/presentationml/2006/ole">
            <mc:AlternateContent xmlns:mc="http://schemas.openxmlformats.org/markup-compatibility/2006">
              <mc:Choice xmlns:v="urn:schemas-microsoft-com:vml" Requires="v">
                <p:oleObj spid="_x0000_s117771" r:id="rId3" imgW="672808" imgH="279279" progId="Equation.3">
                  <p:embed/>
                </p:oleObj>
              </mc:Choice>
              <mc:Fallback>
                <p:oleObj r:id="rId3" imgW="672808" imgH="279279" progId="Equation.3">
                  <p:embed/>
                  <p:pic>
                    <p:nvPicPr>
                      <p:cNvPr id="1566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7365" y="4011168"/>
                        <a:ext cx="102870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6"/>
          <p:cNvSpPr txBox="1">
            <a:spLocks noChangeArrowheads="1"/>
          </p:cNvSpPr>
          <p:nvPr/>
        </p:nvSpPr>
        <p:spPr bwMode="auto">
          <a:xfrm>
            <a:off x="1325165" y="4620768"/>
            <a:ext cx="441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latin typeface="宋体" panose="02010600030101010101" pitchFamily="2" charset="-122"/>
              </a:rPr>
              <a:t>仍为二阶张量。</a:t>
            </a:r>
          </a:p>
        </p:txBody>
      </p:sp>
    </p:spTree>
    <p:extLst>
      <p:ext uri="{BB962C8B-B14F-4D97-AF65-F5344CB8AC3E}">
        <p14:creationId xmlns:p14="http://schemas.microsoft.com/office/powerpoint/2010/main" val="2696620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idx="4294967295"/>
          </p:nvPr>
        </p:nvSpPr>
        <p:spPr>
          <a:xfrm>
            <a:off x="1295400" y="609600"/>
            <a:ext cx="4183063" cy="838200"/>
          </a:xfrm>
        </p:spPr>
        <p:txBody>
          <a:bodyPr/>
          <a:lstStyle/>
          <a:p>
            <a:r>
              <a:rPr lang="zh-CN" altLang="en-US" sz="3600">
                <a:solidFill>
                  <a:schemeClr val="tx1"/>
                </a:solidFill>
                <a:latin typeface="Times New Roman" panose="02020603050405020304" pitchFamily="18" charset="0"/>
              </a:rPr>
              <a:t>若</a:t>
            </a:r>
            <a:r>
              <a:rPr lang="en-US" altLang="zh-CN" sz="3600" b="1">
                <a:solidFill>
                  <a:schemeClr val="tx1"/>
                </a:solidFill>
                <a:latin typeface="Times New Roman" panose="02020603050405020304" pitchFamily="18" charset="0"/>
              </a:rPr>
              <a:t>a</a:t>
            </a:r>
            <a:r>
              <a:rPr lang="zh-CN" altLang="en-US" sz="3600">
                <a:solidFill>
                  <a:schemeClr val="tx1"/>
                </a:solidFill>
                <a:latin typeface="Times New Roman" panose="02020603050405020304" pitchFamily="18" charset="0"/>
              </a:rPr>
              <a:t>为一矢量，则</a:t>
            </a:r>
            <a:r>
              <a:rPr lang="zh-CN" altLang="en-US"/>
              <a:t> </a:t>
            </a:r>
          </a:p>
        </p:txBody>
      </p:sp>
      <p:sp>
        <p:nvSpPr>
          <p:cNvPr id="157700" name="Rectangle 4"/>
          <p:cNvSpPr>
            <a:spLocks noChangeArrowheads="1"/>
          </p:cNvSpPr>
          <p:nvPr/>
        </p:nvSpPr>
        <p:spPr bwMode="auto">
          <a:xfrm>
            <a:off x="3214688"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7699" name="Object 3"/>
          <p:cNvGraphicFramePr>
            <a:graphicFrameLocks noChangeAspect="1"/>
          </p:cNvGraphicFramePr>
          <p:nvPr/>
        </p:nvGraphicFramePr>
        <p:xfrm>
          <a:off x="1981200" y="1981200"/>
          <a:ext cx="4084638" cy="515938"/>
        </p:xfrm>
        <a:graphic>
          <a:graphicData uri="http://schemas.openxmlformats.org/presentationml/2006/ole">
            <mc:AlternateContent xmlns:mc="http://schemas.openxmlformats.org/markup-compatibility/2006">
              <mc:Choice xmlns:v="urn:schemas-microsoft-com:vml" Requires="v">
                <p:oleObj spid="_x0000_s101408" r:id="rId3" imgW="2717800" imgH="342900" progId="Equation.3">
                  <p:embed/>
                </p:oleObj>
              </mc:Choice>
              <mc:Fallback>
                <p:oleObj r:id="rId3" imgW="2717800" imgH="342900" progId="Equation.3">
                  <p:embed/>
                  <p:pic>
                    <p:nvPicPr>
                      <p:cNvPr id="1576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981200"/>
                        <a:ext cx="4084638"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01" name="Text Box 5"/>
          <p:cNvSpPr txBox="1">
            <a:spLocks noChangeArrowheads="1"/>
          </p:cNvSpPr>
          <p:nvPr/>
        </p:nvSpPr>
        <p:spPr bwMode="auto">
          <a:xfrm>
            <a:off x="1295400" y="266700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t>其</a:t>
            </a:r>
            <a:r>
              <a:rPr lang="zh-CN" altLang="en-US" sz="3600">
                <a:latin typeface="宋体" panose="02010600030101010101" pitchFamily="2" charset="-122"/>
              </a:rPr>
              <a:t>分量为：</a:t>
            </a:r>
            <a:r>
              <a:rPr lang="zh-CN" altLang="en-US"/>
              <a:t> </a:t>
            </a:r>
          </a:p>
        </p:txBody>
      </p:sp>
      <p:sp>
        <p:nvSpPr>
          <p:cNvPr id="157703" name="Rectangle 7"/>
          <p:cNvSpPr>
            <a:spLocks noChangeArrowheads="1"/>
          </p:cNvSpPr>
          <p:nvPr/>
        </p:nvSpPr>
        <p:spPr bwMode="auto">
          <a:xfrm>
            <a:off x="2819400" y="2719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7702" name="Object 6"/>
          <p:cNvGraphicFramePr>
            <a:graphicFrameLocks noChangeAspect="1"/>
          </p:cNvGraphicFramePr>
          <p:nvPr/>
        </p:nvGraphicFramePr>
        <p:xfrm>
          <a:off x="1905000" y="3352800"/>
          <a:ext cx="5257800" cy="2128838"/>
        </p:xfrm>
        <a:graphic>
          <a:graphicData uri="http://schemas.openxmlformats.org/presentationml/2006/ole">
            <mc:AlternateContent xmlns:mc="http://schemas.openxmlformats.org/markup-compatibility/2006">
              <mc:Choice xmlns:v="urn:schemas-microsoft-com:vml" Requires="v">
                <p:oleObj spid="_x0000_s101409" r:id="rId5" imgW="3505200" imgH="1422400" progId="Equation.3">
                  <p:embed/>
                </p:oleObj>
              </mc:Choice>
              <mc:Fallback>
                <p:oleObj r:id="rId5" imgW="3505200" imgH="1422400" progId="Equation.3">
                  <p:embed/>
                  <p:pic>
                    <p:nvPicPr>
                      <p:cNvPr id="15770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352800"/>
                        <a:ext cx="5257800" cy="212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04" name="Text Box 8"/>
          <p:cNvSpPr txBox="1">
            <a:spLocks noChangeArrowheads="1"/>
          </p:cNvSpPr>
          <p:nvPr/>
        </p:nvSpPr>
        <p:spPr bwMode="auto">
          <a:xfrm>
            <a:off x="1219200" y="5791200"/>
            <a:ext cx="3124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latin typeface="宋体" panose="02010600030101010101" pitchFamily="2" charset="-122"/>
              </a:rPr>
              <a:t>其矩阵形式为：</a:t>
            </a:r>
            <a:r>
              <a:rPr lang="zh-CN" altLang="en-US"/>
              <a:t> </a:t>
            </a:r>
          </a:p>
        </p:txBody>
      </p:sp>
      <p:sp>
        <p:nvSpPr>
          <p:cNvPr id="157706" name="Rectangle 10"/>
          <p:cNvSpPr>
            <a:spLocks noChangeArrowheads="1"/>
          </p:cNvSpPr>
          <p:nvPr/>
        </p:nvSpPr>
        <p:spPr bwMode="auto">
          <a:xfrm>
            <a:off x="3500438"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7705" name="Object 9"/>
          <p:cNvGraphicFramePr>
            <a:graphicFrameLocks noChangeAspect="1"/>
          </p:cNvGraphicFramePr>
          <p:nvPr/>
        </p:nvGraphicFramePr>
        <p:xfrm>
          <a:off x="4876800" y="5943600"/>
          <a:ext cx="3181350" cy="495300"/>
        </p:xfrm>
        <a:graphic>
          <a:graphicData uri="http://schemas.openxmlformats.org/presentationml/2006/ole">
            <mc:AlternateContent xmlns:mc="http://schemas.openxmlformats.org/markup-compatibility/2006">
              <mc:Choice xmlns:v="urn:schemas-microsoft-com:vml" Requires="v">
                <p:oleObj spid="_x0000_s101410" r:id="rId7" imgW="2146300" imgH="330200" progId="Equation.3">
                  <p:embed/>
                </p:oleObj>
              </mc:Choice>
              <mc:Fallback>
                <p:oleObj r:id="rId7" imgW="2146300" imgH="330200" progId="Equation.3">
                  <p:embed/>
                  <p:pic>
                    <p:nvPicPr>
                      <p:cNvPr id="157705"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5943600"/>
                        <a:ext cx="31813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258241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1447800" y="685800"/>
            <a:ext cx="6172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a:solidFill>
                  <a:srgbClr val="2212EE"/>
                </a:solidFill>
              </a:rPr>
              <a:t>1.7.2 </a:t>
            </a:r>
            <a:r>
              <a:rPr lang="zh-CN" altLang="en-US" sz="4400">
                <a:solidFill>
                  <a:srgbClr val="2212EE"/>
                </a:solidFill>
                <a:latin typeface="宋体" panose="02010600030101010101" pitchFamily="2" charset="-122"/>
              </a:rPr>
              <a:t>张量和标量的乘积</a:t>
            </a:r>
            <a:r>
              <a:rPr lang="zh-CN" altLang="en-US" sz="3600">
                <a:solidFill>
                  <a:srgbClr val="2212EE"/>
                </a:solidFill>
              </a:rPr>
              <a:t> </a:t>
            </a:r>
          </a:p>
        </p:txBody>
      </p:sp>
      <p:sp>
        <p:nvSpPr>
          <p:cNvPr id="158723" name="Text Box 3"/>
          <p:cNvSpPr txBox="1">
            <a:spLocks noChangeArrowheads="1"/>
          </p:cNvSpPr>
          <p:nvPr/>
        </p:nvSpPr>
        <p:spPr bwMode="auto">
          <a:xfrm>
            <a:off x="1143000" y="2286000"/>
            <a:ext cx="6934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latin typeface="宋体" panose="02010600030101010101" pitchFamily="2" charset="-122"/>
              </a:rPr>
              <a:t>设</a:t>
            </a:r>
            <a:r>
              <a:rPr lang="en-US" altLang="zh-CN" sz="3600" b="1"/>
              <a:t>T</a:t>
            </a:r>
            <a:r>
              <a:rPr lang="zh-CN" altLang="en-US" sz="3600">
                <a:latin typeface="宋体" panose="02010600030101010101" pitchFamily="2" charset="-122"/>
              </a:rPr>
              <a:t>为二阶张量，  为一标量，它们的乘积记为   ，则</a:t>
            </a:r>
            <a:r>
              <a:rPr lang="zh-CN" altLang="en-US"/>
              <a:t> </a:t>
            </a:r>
          </a:p>
        </p:txBody>
      </p:sp>
      <p:sp>
        <p:nvSpPr>
          <p:cNvPr id="158725" name="Rectangle 5"/>
          <p:cNvSpPr>
            <a:spLocks noChangeArrowheads="1"/>
          </p:cNvSpPr>
          <p:nvPr/>
        </p:nvSpPr>
        <p:spPr bwMode="auto">
          <a:xfrm>
            <a:off x="445293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8724" name="Object 4"/>
          <p:cNvGraphicFramePr>
            <a:graphicFrameLocks noChangeAspect="1"/>
          </p:cNvGraphicFramePr>
          <p:nvPr/>
        </p:nvGraphicFramePr>
        <p:xfrm>
          <a:off x="4800600" y="2514600"/>
          <a:ext cx="360363" cy="301625"/>
        </p:xfrm>
        <a:graphic>
          <a:graphicData uri="http://schemas.openxmlformats.org/presentationml/2006/ole">
            <mc:AlternateContent xmlns:mc="http://schemas.openxmlformats.org/markup-compatibility/2006">
              <mc:Choice xmlns:v="urn:schemas-microsoft-com:vml" Requires="v">
                <p:oleObj spid="_x0000_s102432" r:id="rId3" imgW="241195" imgH="203112" progId="Equation.3">
                  <p:embed/>
                </p:oleObj>
              </mc:Choice>
              <mc:Fallback>
                <p:oleObj r:id="rId3" imgW="241195" imgH="203112" progId="Equation.3">
                  <p:embed/>
                  <p:pic>
                    <p:nvPicPr>
                      <p:cNvPr id="1587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514600"/>
                        <a:ext cx="360363"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27" name="Rectangle 7"/>
          <p:cNvSpPr>
            <a:spLocks noChangeArrowheads="1"/>
          </p:cNvSpPr>
          <p:nvPr/>
        </p:nvSpPr>
        <p:spPr bwMode="auto">
          <a:xfrm>
            <a:off x="443865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8726" name="Object 6"/>
          <p:cNvGraphicFramePr>
            <a:graphicFrameLocks noChangeAspect="1"/>
          </p:cNvGraphicFramePr>
          <p:nvPr/>
        </p:nvGraphicFramePr>
        <p:xfrm>
          <a:off x="4572000" y="2971800"/>
          <a:ext cx="395288" cy="438150"/>
        </p:xfrm>
        <a:graphic>
          <a:graphicData uri="http://schemas.openxmlformats.org/presentationml/2006/ole">
            <mc:AlternateContent xmlns:mc="http://schemas.openxmlformats.org/markup-compatibility/2006">
              <mc:Choice xmlns:v="urn:schemas-microsoft-com:vml" Requires="v">
                <p:oleObj spid="_x0000_s102433" r:id="rId5" imgW="266469" imgH="291847" progId="Equation.3">
                  <p:embed/>
                </p:oleObj>
              </mc:Choice>
              <mc:Fallback>
                <p:oleObj r:id="rId5" imgW="266469" imgH="291847" progId="Equation.3">
                  <p:embed/>
                  <p:pic>
                    <p:nvPicPr>
                      <p:cNvPr id="15872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971800"/>
                        <a:ext cx="39528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29" name="Rectangle 9"/>
          <p:cNvSpPr>
            <a:spLocks noChangeArrowheads="1"/>
          </p:cNvSpPr>
          <p:nvPr/>
        </p:nvSpPr>
        <p:spPr bwMode="auto">
          <a:xfrm>
            <a:off x="4090988"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8728" name="Object 8"/>
          <p:cNvGraphicFramePr>
            <a:graphicFrameLocks noChangeAspect="1"/>
          </p:cNvGraphicFramePr>
          <p:nvPr/>
        </p:nvGraphicFramePr>
        <p:xfrm>
          <a:off x="3733800" y="3733800"/>
          <a:ext cx="1428750" cy="550863"/>
        </p:xfrm>
        <a:graphic>
          <a:graphicData uri="http://schemas.openxmlformats.org/presentationml/2006/ole">
            <mc:AlternateContent xmlns:mc="http://schemas.openxmlformats.org/markup-compatibility/2006">
              <mc:Choice xmlns:v="urn:schemas-microsoft-com:vml" Requires="v">
                <p:oleObj spid="_x0000_s102434" r:id="rId7" imgW="965200" imgH="368300" progId="Equation.3">
                  <p:embed/>
                </p:oleObj>
              </mc:Choice>
              <mc:Fallback>
                <p:oleObj r:id="rId7" imgW="965200" imgH="368300" progId="Equation.3">
                  <p:embed/>
                  <p:pic>
                    <p:nvPicPr>
                      <p:cNvPr id="1587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3733800"/>
                        <a:ext cx="142875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8730" name="Text Box 10"/>
          <p:cNvSpPr txBox="1">
            <a:spLocks noChangeArrowheads="1"/>
          </p:cNvSpPr>
          <p:nvPr/>
        </p:nvSpPr>
        <p:spPr bwMode="auto">
          <a:xfrm>
            <a:off x="1066800" y="4419600"/>
            <a:ext cx="723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latin typeface="宋体" panose="02010600030101010101" pitchFamily="2" charset="-122"/>
              </a:rPr>
              <a:t>仍为二阶张量。</a:t>
            </a:r>
            <a:endParaRPr lang="zh-CN" altLang="en-US" sz="3600"/>
          </a:p>
        </p:txBody>
      </p:sp>
    </p:spTree>
    <p:extLst>
      <p:ext uri="{BB962C8B-B14F-4D97-AF65-F5344CB8AC3E}">
        <p14:creationId xmlns:p14="http://schemas.microsoft.com/office/powerpoint/2010/main" val="17553816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1981200" y="7620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p>
        </p:txBody>
      </p:sp>
      <p:sp>
        <p:nvSpPr>
          <p:cNvPr id="159747" name="Text Box 3"/>
          <p:cNvSpPr txBox="1">
            <a:spLocks noChangeArrowheads="1"/>
          </p:cNvSpPr>
          <p:nvPr/>
        </p:nvSpPr>
        <p:spPr bwMode="auto">
          <a:xfrm>
            <a:off x="1371600" y="838200"/>
            <a:ext cx="571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latin typeface="宋体" panose="02010600030101010101" pitchFamily="2" charset="-122"/>
              </a:rPr>
              <a:t>因为根据坐标变换，有</a:t>
            </a:r>
            <a:r>
              <a:rPr lang="zh-CN" altLang="en-US" sz="3600"/>
              <a:t> </a:t>
            </a:r>
            <a:endParaRPr lang="zh-CN" altLang="en-US"/>
          </a:p>
        </p:txBody>
      </p:sp>
      <p:sp>
        <p:nvSpPr>
          <p:cNvPr id="159751" name="Rectangle 7"/>
          <p:cNvSpPr>
            <a:spLocks noChangeArrowheads="1"/>
          </p:cNvSpPr>
          <p:nvPr/>
        </p:nvSpPr>
        <p:spPr bwMode="auto">
          <a:xfrm>
            <a:off x="2176463"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kumimoji="1" sz="2400">
                <a:solidFill>
                  <a:schemeClr val="tx1"/>
                </a:solidFill>
                <a:latin typeface="Arial" panose="020B0604020202020204" pitchFamily="34" charset="0"/>
                <a:ea typeface="宋体" panose="02010600030101010101" pitchFamily="2" charset="-122"/>
              </a:defRPr>
            </a:lvl1pPr>
            <a:lvl2pPr>
              <a:tabLst>
                <a:tab pos="457200" algn="l"/>
              </a:tabLst>
              <a:defRPr kumimoji="1" sz="2400">
                <a:solidFill>
                  <a:schemeClr val="tx1"/>
                </a:solidFill>
                <a:latin typeface="Arial" panose="020B0604020202020204" pitchFamily="34" charset="0"/>
                <a:ea typeface="宋体" panose="02010600030101010101" pitchFamily="2" charset="-122"/>
              </a:defRPr>
            </a:lvl2pPr>
            <a:lvl3pPr>
              <a:tabLst>
                <a:tab pos="457200" algn="l"/>
              </a:tabLst>
              <a:defRPr kumimoji="1" sz="2400">
                <a:solidFill>
                  <a:schemeClr val="tx1"/>
                </a:solidFill>
                <a:latin typeface="Arial" panose="020B0604020202020204" pitchFamily="34" charset="0"/>
                <a:ea typeface="宋体" panose="02010600030101010101" pitchFamily="2" charset="-122"/>
              </a:defRPr>
            </a:lvl3pPr>
            <a:lvl4pPr>
              <a:tabLst>
                <a:tab pos="457200" algn="l"/>
              </a:tabLst>
              <a:defRPr kumimoji="1" sz="2400">
                <a:solidFill>
                  <a:schemeClr val="tx1"/>
                </a:solidFill>
                <a:latin typeface="Arial" panose="020B0604020202020204" pitchFamily="34" charset="0"/>
                <a:ea typeface="宋体" panose="02010600030101010101" pitchFamily="2" charset="-122"/>
              </a:defRPr>
            </a:lvl4pPr>
            <a:lvl5pPr>
              <a:tabLst>
                <a:tab pos="4572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ndParaRPr>
          </a:p>
        </p:txBody>
      </p:sp>
      <p:graphicFrame>
        <p:nvGraphicFramePr>
          <p:cNvPr id="159749" name="Object 5"/>
          <p:cNvGraphicFramePr>
            <a:graphicFrameLocks noChangeAspect="1"/>
          </p:cNvGraphicFramePr>
          <p:nvPr/>
        </p:nvGraphicFramePr>
        <p:xfrm>
          <a:off x="1295400" y="3048000"/>
          <a:ext cx="2447925" cy="630238"/>
        </p:xfrm>
        <a:graphic>
          <a:graphicData uri="http://schemas.openxmlformats.org/presentationml/2006/ole">
            <mc:AlternateContent xmlns:mc="http://schemas.openxmlformats.org/markup-compatibility/2006">
              <mc:Choice xmlns:v="urn:schemas-microsoft-com:vml" Requires="v">
                <p:oleObj spid="_x0000_s103464" r:id="rId3" imgW="1625600" imgH="419100" progId="Equation.3">
                  <p:embed/>
                </p:oleObj>
              </mc:Choice>
              <mc:Fallback>
                <p:oleObj r:id="rId3" imgW="1625600" imgH="419100" progId="Equation.3">
                  <p:embed/>
                  <p:pic>
                    <p:nvPicPr>
                      <p:cNvPr id="15974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048000"/>
                        <a:ext cx="244792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52" name="Text Box 8"/>
          <p:cNvSpPr txBox="1">
            <a:spLocks noChangeArrowheads="1"/>
          </p:cNvSpPr>
          <p:nvPr/>
        </p:nvSpPr>
        <p:spPr bwMode="auto">
          <a:xfrm>
            <a:off x="1143000" y="5181600"/>
            <a:ext cx="586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latin typeface="宋体" panose="02010600030101010101" pitchFamily="2" charset="-122"/>
              </a:rPr>
              <a:t>可见，  为二阶张量。</a:t>
            </a:r>
            <a:r>
              <a:rPr lang="zh-CN" altLang="en-US"/>
              <a:t> </a:t>
            </a:r>
          </a:p>
        </p:txBody>
      </p:sp>
      <p:sp>
        <p:nvSpPr>
          <p:cNvPr id="159754" name="Rectangle 10"/>
          <p:cNvSpPr>
            <a:spLocks noChangeArrowheads="1"/>
          </p:cNvSpPr>
          <p:nvPr/>
        </p:nvSpPr>
        <p:spPr bwMode="auto">
          <a:xfrm>
            <a:off x="443865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59753" name="Object 9"/>
          <p:cNvGraphicFramePr>
            <a:graphicFrameLocks noChangeAspect="1"/>
          </p:cNvGraphicFramePr>
          <p:nvPr/>
        </p:nvGraphicFramePr>
        <p:xfrm>
          <a:off x="2590800" y="5257800"/>
          <a:ext cx="395288" cy="438150"/>
        </p:xfrm>
        <a:graphic>
          <a:graphicData uri="http://schemas.openxmlformats.org/presentationml/2006/ole">
            <mc:AlternateContent xmlns:mc="http://schemas.openxmlformats.org/markup-compatibility/2006">
              <mc:Choice xmlns:v="urn:schemas-microsoft-com:vml" Requires="v">
                <p:oleObj spid="_x0000_s103465" r:id="rId5" imgW="266469" imgH="291847" progId="Equation.3">
                  <p:embed/>
                </p:oleObj>
              </mc:Choice>
              <mc:Fallback>
                <p:oleObj r:id="rId5" imgW="266469" imgH="291847" progId="Equation.3">
                  <p:embed/>
                  <p:pic>
                    <p:nvPicPr>
                      <p:cNvPr id="15975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5257800"/>
                        <a:ext cx="39528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593267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1295400" y="838200"/>
            <a:ext cx="685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solidFill>
                  <a:srgbClr val="2212EE"/>
                </a:solidFill>
              </a:rPr>
              <a:t>1.7.3 </a:t>
            </a:r>
            <a:r>
              <a:rPr lang="zh-CN" altLang="en-US" sz="3600">
                <a:solidFill>
                  <a:srgbClr val="2212EE"/>
                </a:solidFill>
                <a:latin typeface="宋体" panose="02010600030101010101" pitchFamily="2" charset="-122"/>
              </a:rPr>
              <a:t>并矢积、并矢记法、基张量</a:t>
            </a:r>
            <a:r>
              <a:rPr lang="zh-CN" altLang="en-US" sz="3600"/>
              <a:t> </a:t>
            </a:r>
          </a:p>
        </p:txBody>
      </p:sp>
      <p:sp>
        <p:nvSpPr>
          <p:cNvPr id="160771" name="Text Box 3"/>
          <p:cNvSpPr txBox="1">
            <a:spLocks noChangeArrowheads="1"/>
          </p:cNvSpPr>
          <p:nvPr/>
        </p:nvSpPr>
        <p:spPr bwMode="auto">
          <a:xfrm>
            <a:off x="1066800" y="2209800"/>
            <a:ext cx="7391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t>矢量 </a:t>
            </a:r>
            <a:r>
              <a:rPr lang="en-US" altLang="zh-CN" sz="3600" b="1"/>
              <a:t>a </a:t>
            </a:r>
            <a:r>
              <a:rPr lang="zh-CN" altLang="en-US" sz="3600"/>
              <a:t>和矢量 </a:t>
            </a:r>
            <a:r>
              <a:rPr lang="en-US" altLang="zh-CN" sz="3600" b="1"/>
              <a:t>b </a:t>
            </a:r>
            <a:r>
              <a:rPr lang="zh-CN" altLang="en-US" sz="3600"/>
              <a:t>的并矢积 </a:t>
            </a:r>
            <a:r>
              <a:rPr lang="en-US" altLang="zh-CN" sz="3600" b="1"/>
              <a:t>ab </a:t>
            </a:r>
            <a:r>
              <a:rPr lang="zh-CN" altLang="en-US" sz="3600"/>
              <a:t>定义为按下列规则变换任意矢量的变换：</a:t>
            </a:r>
            <a:r>
              <a:rPr lang="zh-CN" altLang="en-US"/>
              <a:t> </a:t>
            </a:r>
          </a:p>
        </p:txBody>
      </p:sp>
      <p:sp>
        <p:nvSpPr>
          <p:cNvPr id="160773" name="Rectangle 5"/>
          <p:cNvSpPr>
            <a:spLocks noChangeArrowheads="1"/>
          </p:cNvSpPr>
          <p:nvPr/>
        </p:nvSpPr>
        <p:spPr bwMode="auto">
          <a:xfrm>
            <a:off x="3595688"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0772" name="Object 4"/>
          <p:cNvGraphicFramePr>
            <a:graphicFrameLocks noChangeAspect="1"/>
          </p:cNvGraphicFramePr>
          <p:nvPr/>
        </p:nvGraphicFramePr>
        <p:xfrm>
          <a:off x="2819400" y="3581400"/>
          <a:ext cx="2940050" cy="515938"/>
        </p:xfrm>
        <a:graphic>
          <a:graphicData uri="http://schemas.openxmlformats.org/presentationml/2006/ole">
            <mc:AlternateContent xmlns:mc="http://schemas.openxmlformats.org/markup-compatibility/2006">
              <mc:Choice xmlns:v="urn:schemas-microsoft-com:vml" Requires="v">
                <p:oleObj spid="_x0000_s104460" r:id="rId3" imgW="1955800" imgH="342900" progId="Equation.3">
                  <p:embed/>
                </p:oleObj>
              </mc:Choice>
              <mc:Fallback>
                <p:oleObj r:id="rId3" imgW="1955800" imgH="342900" progId="Equation.3">
                  <p:embed/>
                  <p:pic>
                    <p:nvPicPr>
                      <p:cNvPr id="1607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581400"/>
                        <a:ext cx="2940050"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4" name="Text Box 6"/>
          <p:cNvSpPr txBox="1">
            <a:spLocks noChangeArrowheads="1"/>
          </p:cNvSpPr>
          <p:nvPr/>
        </p:nvSpPr>
        <p:spPr bwMode="auto">
          <a:xfrm>
            <a:off x="2286000" y="4419600"/>
            <a:ext cx="3733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anose="02010600030101010101" pitchFamily="2" charset="-122"/>
              </a:rPr>
              <a:t> </a:t>
            </a:r>
            <a:r>
              <a:rPr lang="zh-CN" altLang="en-US" dirty="0">
                <a:solidFill>
                  <a:srgbClr val="2212EE"/>
                </a:solidFill>
                <a:latin typeface="宋体" panose="02010600030101010101" pitchFamily="2" charset="-122"/>
              </a:rPr>
              <a:t>二阶张量</a:t>
            </a:r>
            <a:r>
              <a:rPr lang="zh-CN" altLang="en-US" dirty="0">
                <a:solidFill>
                  <a:srgbClr val="2212EE"/>
                </a:solidFill>
              </a:rPr>
              <a:t>   </a:t>
            </a:r>
            <a:r>
              <a:rPr lang="zh-CN" altLang="en-US" dirty="0" smtClean="0">
                <a:solidFill>
                  <a:srgbClr val="2212EE"/>
                </a:solidFill>
              </a:rPr>
              <a:t>          </a:t>
            </a:r>
            <a:r>
              <a:rPr lang="zh-CN" altLang="en-US" dirty="0">
                <a:solidFill>
                  <a:srgbClr val="2212EE"/>
                </a:solidFill>
                <a:latin typeface="宋体" panose="02010600030101010101" pitchFamily="2" charset="-122"/>
              </a:rPr>
              <a:t>一阶</a:t>
            </a:r>
            <a:r>
              <a:rPr lang="zh-CN" altLang="en-US" dirty="0">
                <a:solidFill>
                  <a:srgbClr val="2212EE"/>
                </a:solidFill>
              </a:rPr>
              <a:t>    </a:t>
            </a:r>
            <a:r>
              <a:rPr lang="zh-CN" altLang="en-US" dirty="0">
                <a:solidFill>
                  <a:srgbClr val="2212EE"/>
                </a:solidFill>
                <a:latin typeface="宋体" panose="02010600030101010101" pitchFamily="2" charset="-122"/>
              </a:rPr>
              <a:t>零阶</a:t>
            </a:r>
            <a:r>
              <a:rPr lang="zh-CN" altLang="en-US" dirty="0"/>
              <a:t> </a:t>
            </a:r>
          </a:p>
        </p:txBody>
      </p:sp>
      <p:sp>
        <p:nvSpPr>
          <p:cNvPr id="160777" name="Line 9"/>
          <p:cNvSpPr>
            <a:spLocks noChangeShapeType="1"/>
          </p:cNvSpPr>
          <p:nvPr/>
        </p:nvSpPr>
        <p:spPr bwMode="auto">
          <a:xfrm flipH="1">
            <a:off x="3048000" y="4038600"/>
            <a:ext cx="2286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78" name="Line 10"/>
          <p:cNvSpPr>
            <a:spLocks noChangeShapeType="1"/>
          </p:cNvSpPr>
          <p:nvPr/>
        </p:nvSpPr>
        <p:spPr bwMode="auto">
          <a:xfrm>
            <a:off x="3886200" y="3962400"/>
            <a:ext cx="304800" cy="457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80" name="Line 12"/>
          <p:cNvSpPr>
            <a:spLocks noChangeShapeType="1"/>
          </p:cNvSpPr>
          <p:nvPr/>
        </p:nvSpPr>
        <p:spPr bwMode="auto">
          <a:xfrm>
            <a:off x="5181600" y="4038600"/>
            <a:ext cx="762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81" name="Line 13"/>
          <p:cNvSpPr>
            <a:spLocks noChangeShapeType="1"/>
          </p:cNvSpPr>
          <p:nvPr/>
        </p:nvSpPr>
        <p:spPr bwMode="auto">
          <a:xfrm flipH="1">
            <a:off x="4572000" y="4038600"/>
            <a:ext cx="762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0109979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1371600" y="990600"/>
            <a:ext cx="533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solidFill>
                  <a:srgbClr val="2212EE"/>
                </a:solidFill>
                <a:latin typeface="宋体" panose="02010600030101010101" pitchFamily="2" charset="-122"/>
              </a:rPr>
              <a:t>关于是二阶张量的证明：</a:t>
            </a:r>
            <a:r>
              <a:rPr lang="zh-CN" altLang="en-US"/>
              <a:t> </a:t>
            </a:r>
          </a:p>
        </p:txBody>
      </p:sp>
      <p:sp>
        <p:nvSpPr>
          <p:cNvPr id="161795" name="Text Box 3"/>
          <p:cNvSpPr txBox="1">
            <a:spLocks noChangeArrowheads="1"/>
          </p:cNvSpPr>
          <p:nvPr/>
        </p:nvSpPr>
        <p:spPr bwMode="auto">
          <a:xfrm>
            <a:off x="1371600" y="2057400"/>
            <a:ext cx="6629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latin typeface="宋体" panose="02010600030101010101" pitchFamily="2" charset="-122"/>
              </a:rPr>
              <a:t>即证明   满足张量的定义：</a:t>
            </a:r>
          </a:p>
          <a:p>
            <a:pPr>
              <a:spcBef>
                <a:spcPct val="50000"/>
              </a:spcBef>
            </a:pPr>
            <a:r>
              <a:rPr lang="zh-CN" altLang="en-US" sz="3600">
                <a:latin typeface="宋体" panose="02010600030101010101" pitchFamily="2" charset="-122"/>
              </a:rPr>
              <a:t>        </a:t>
            </a:r>
            <a:r>
              <a:rPr lang="zh-CN" altLang="en-US" sz="3600"/>
              <a:t>——</a:t>
            </a:r>
            <a:r>
              <a:rPr lang="zh-CN" altLang="en-US" sz="3600">
                <a:latin typeface="宋体" panose="02010600030101010101" pitchFamily="2" charset="-122"/>
              </a:rPr>
              <a:t> 是一个线性变换。</a:t>
            </a:r>
            <a:r>
              <a:rPr lang="zh-CN" altLang="en-US"/>
              <a:t> </a:t>
            </a:r>
          </a:p>
        </p:txBody>
      </p:sp>
      <p:sp>
        <p:nvSpPr>
          <p:cNvPr id="161797" name="Rectangle 5"/>
          <p:cNvSpPr>
            <a:spLocks noChangeArrowheads="1"/>
          </p:cNvSpPr>
          <p:nvPr/>
        </p:nvSpPr>
        <p:spPr bwMode="auto">
          <a:xfrm>
            <a:off x="4395788"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1796" name="Object 4"/>
          <p:cNvGraphicFramePr>
            <a:graphicFrameLocks noChangeAspect="1"/>
          </p:cNvGraphicFramePr>
          <p:nvPr/>
        </p:nvGraphicFramePr>
        <p:xfrm>
          <a:off x="2971800" y="2209800"/>
          <a:ext cx="536575" cy="420688"/>
        </p:xfrm>
        <a:graphic>
          <a:graphicData uri="http://schemas.openxmlformats.org/presentationml/2006/ole">
            <mc:AlternateContent xmlns:mc="http://schemas.openxmlformats.org/markup-compatibility/2006">
              <mc:Choice xmlns:v="urn:schemas-microsoft-com:vml" Requires="v">
                <p:oleObj spid="_x0000_s105524" r:id="rId3" imgW="355446" imgH="279279" progId="Equation.3">
                  <p:embed/>
                </p:oleObj>
              </mc:Choice>
              <mc:Fallback>
                <p:oleObj r:id="rId3" imgW="355446" imgH="279279" progId="Equation.3">
                  <p:embed/>
                  <p:pic>
                    <p:nvPicPr>
                      <p:cNvPr id="1617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209800"/>
                        <a:ext cx="536575"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798" name="Object 6"/>
          <p:cNvGraphicFramePr>
            <a:graphicFrameLocks noChangeAspect="1"/>
          </p:cNvGraphicFramePr>
          <p:nvPr/>
        </p:nvGraphicFramePr>
        <p:xfrm>
          <a:off x="2438400" y="3048000"/>
          <a:ext cx="536575" cy="420688"/>
        </p:xfrm>
        <a:graphic>
          <a:graphicData uri="http://schemas.openxmlformats.org/presentationml/2006/ole">
            <mc:AlternateContent xmlns:mc="http://schemas.openxmlformats.org/markup-compatibility/2006">
              <mc:Choice xmlns:v="urn:schemas-microsoft-com:vml" Requires="v">
                <p:oleObj spid="_x0000_s105525" r:id="rId5" imgW="355446" imgH="279279" progId="Equation.3">
                  <p:embed/>
                </p:oleObj>
              </mc:Choice>
              <mc:Fallback>
                <p:oleObj r:id="rId5" imgW="355446" imgH="279279" progId="Equation.3">
                  <p:embed/>
                  <p:pic>
                    <p:nvPicPr>
                      <p:cNvPr id="16179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048000"/>
                        <a:ext cx="536575"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799" name="Text Box 7"/>
          <p:cNvSpPr txBox="1">
            <a:spLocks noChangeArrowheads="1"/>
          </p:cNvSpPr>
          <p:nvPr/>
        </p:nvSpPr>
        <p:spPr bwMode="auto">
          <a:xfrm>
            <a:off x="1371600" y="3810000"/>
            <a:ext cx="6858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latin typeface="宋体" panose="02010600030101010101" pitchFamily="2" charset="-122"/>
              </a:rPr>
              <a:t>设有任意矢量    ，及标量    ，则由并矢积定义</a:t>
            </a:r>
            <a:r>
              <a:rPr lang="zh-CN" altLang="en-US" sz="3600"/>
              <a:t> </a:t>
            </a:r>
          </a:p>
        </p:txBody>
      </p:sp>
      <p:sp>
        <p:nvSpPr>
          <p:cNvPr id="161801" name="Rectangle 9"/>
          <p:cNvSpPr>
            <a:spLocks noChangeArrowheads="1"/>
          </p:cNvSpPr>
          <p:nvPr/>
        </p:nvSpPr>
        <p:spPr bwMode="auto">
          <a:xfrm>
            <a:off x="4338638"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1800" name="Object 8"/>
          <p:cNvGraphicFramePr>
            <a:graphicFrameLocks noChangeAspect="1"/>
          </p:cNvGraphicFramePr>
          <p:nvPr/>
        </p:nvGraphicFramePr>
        <p:xfrm>
          <a:off x="4419600" y="3886200"/>
          <a:ext cx="704850" cy="517525"/>
        </p:xfrm>
        <a:graphic>
          <a:graphicData uri="http://schemas.openxmlformats.org/presentationml/2006/ole">
            <mc:AlternateContent xmlns:mc="http://schemas.openxmlformats.org/markup-compatibility/2006">
              <mc:Choice xmlns:v="urn:schemas-microsoft-com:vml" Requires="v">
                <p:oleObj spid="_x0000_s105526" r:id="rId6" imgW="469696" imgH="342751" progId="Equation.3">
                  <p:embed/>
                </p:oleObj>
              </mc:Choice>
              <mc:Fallback>
                <p:oleObj r:id="rId6" imgW="469696" imgH="342751" progId="Equation.3">
                  <p:embed/>
                  <p:pic>
                    <p:nvPicPr>
                      <p:cNvPr id="16180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3886200"/>
                        <a:ext cx="70485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3" name="Rectangle 11"/>
          <p:cNvSpPr>
            <a:spLocks noChangeArrowheads="1"/>
          </p:cNvSpPr>
          <p:nvPr/>
        </p:nvSpPr>
        <p:spPr bwMode="auto">
          <a:xfrm>
            <a:off x="4271963"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1802" name="Object 10"/>
          <p:cNvGraphicFramePr>
            <a:graphicFrameLocks noChangeAspect="1"/>
          </p:cNvGraphicFramePr>
          <p:nvPr/>
        </p:nvGraphicFramePr>
        <p:xfrm>
          <a:off x="7010400" y="3886200"/>
          <a:ext cx="903288" cy="515938"/>
        </p:xfrm>
        <a:graphic>
          <a:graphicData uri="http://schemas.openxmlformats.org/presentationml/2006/ole">
            <mc:AlternateContent xmlns:mc="http://schemas.openxmlformats.org/markup-compatibility/2006">
              <mc:Choice xmlns:v="urn:schemas-microsoft-com:vml" Requires="v">
                <p:oleObj spid="_x0000_s105527" r:id="rId8" imgW="596900" imgH="342900" progId="Equation.3">
                  <p:embed/>
                </p:oleObj>
              </mc:Choice>
              <mc:Fallback>
                <p:oleObj r:id="rId8" imgW="596900" imgH="342900" progId="Equation.3">
                  <p:embed/>
                  <p:pic>
                    <p:nvPicPr>
                      <p:cNvPr id="161802"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0400" y="3886200"/>
                        <a:ext cx="903288"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5" name="Rectangle 13"/>
          <p:cNvSpPr>
            <a:spLocks noChangeArrowheads="1"/>
          </p:cNvSpPr>
          <p:nvPr/>
        </p:nvSpPr>
        <p:spPr bwMode="auto">
          <a:xfrm>
            <a:off x="245745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1804" name="Object 12"/>
          <p:cNvGraphicFramePr>
            <a:graphicFrameLocks noChangeAspect="1"/>
          </p:cNvGraphicFramePr>
          <p:nvPr/>
        </p:nvGraphicFramePr>
        <p:xfrm>
          <a:off x="1676400" y="5486400"/>
          <a:ext cx="6365875" cy="515938"/>
        </p:xfrm>
        <a:graphic>
          <a:graphicData uri="http://schemas.openxmlformats.org/presentationml/2006/ole">
            <mc:AlternateContent xmlns:mc="http://schemas.openxmlformats.org/markup-compatibility/2006">
              <mc:Choice xmlns:v="urn:schemas-microsoft-com:vml" Requires="v">
                <p:oleObj spid="_x0000_s105528" r:id="rId10" imgW="4229100" imgH="342900" progId="Equation.3">
                  <p:embed/>
                </p:oleObj>
              </mc:Choice>
              <mc:Fallback>
                <p:oleObj r:id="rId10" imgW="4229100" imgH="342900" progId="Equation.3">
                  <p:embed/>
                  <p:pic>
                    <p:nvPicPr>
                      <p:cNvPr id="161804"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5486400"/>
                        <a:ext cx="636587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09069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1" name="Rectangle 5"/>
          <p:cNvSpPr>
            <a:spLocks noChangeArrowheads="1"/>
          </p:cNvSpPr>
          <p:nvPr/>
        </p:nvSpPr>
        <p:spPr bwMode="auto">
          <a:xfrm>
            <a:off x="188595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kumimoji="1" sz="2400">
                <a:solidFill>
                  <a:schemeClr val="tx1"/>
                </a:solidFill>
                <a:latin typeface="Arial" panose="020B0604020202020204" pitchFamily="34" charset="0"/>
                <a:ea typeface="宋体" panose="02010600030101010101" pitchFamily="2" charset="-122"/>
              </a:defRPr>
            </a:lvl1pPr>
            <a:lvl2pPr>
              <a:tabLst>
                <a:tab pos="457200" algn="l"/>
              </a:tabLst>
              <a:defRPr kumimoji="1" sz="2400">
                <a:solidFill>
                  <a:schemeClr val="tx1"/>
                </a:solidFill>
                <a:latin typeface="Arial" panose="020B0604020202020204" pitchFamily="34" charset="0"/>
                <a:ea typeface="宋体" panose="02010600030101010101" pitchFamily="2" charset="-122"/>
              </a:defRPr>
            </a:lvl2pPr>
            <a:lvl3pPr>
              <a:tabLst>
                <a:tab pos="457200" algn="l"/>
              </a:tabLst>
              <a:defRPr kumimoji="1" sz="2400">
                <a:solidFill>
                  <a:schemeClr val="tx1"/>
                </a:solidFill>
                <a:latin typeface="Arial" panose="020B0604020202020204" pitchFamily="34" charset="0"/>
                <a:ea typeface="宋体" panose="02010600030101010101" pitchFamily="2" charset="-122"/>
              </a:defRPr>
            </a:lvl3pPr>
            <a:lvl4pPr>
              <a:tabLst>
                <a:tab pos="457200" algn="l"/>
              </a:tabLst>
              <a:defRPr kumimoji="1" sz="2400">
                <a:solidFill>
                  <a:schemeClr val="tx1"/>
                </a:solidFill>
                <a:latin typeface="Arial" panose="020B0604020202020204" pitchFamily="34" charset="0"/>
                <a:ea typeface="宋体" panose="02010600030101010101" pitchFamily="2" charset="-122"/>
              </a:defRPr>
            </a:lvl4pPr>
            <a:lvl5pPr>
              <a:tabLst>
                <a:tab pos="4572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ndParaRPr>
          </a:p>
        </p:txBody>
      </p:sp>
      <p:graphicFrame>
        <p:nvGraphicFramePr>
          <p:cNvPr id="162820" name="Object 4"/>
          <p:cNvGraphicFramePr>
            <a:graphicFrameLocks noChangeAspect="1"/>
          </p:cNvGraphicFramePr>
          <p:nvPr/>
        </p:nvGraphicFramePr>
        <p:xfrm>
          <a:off x="762000" y="2590800"/>
          <a:ext cx="6365875" cy="515938"/>
        </p:xfrm>
        <a:graphic>
          <a:graphicData uri="http://schemas.openxmlformats.org/presentationml/2006/ole">
            <mc:AlternateContent xmlns:mc="http://schemas.openxmlformats.org/markup-compatibility/2006">
              <mc:Choice xmlns:v="urn:schemas-microsoft-com:vml" Requires="v">
                <p:oleObj spid="_x0000_s106538" r:id="rId3" imgW="4229100" imgH="342900" progId="Equation.3">
                  <p:embed/>
                </p:oleObj>
              </mc:Choice>
              <mc:Fallback>
                <p:oleObj r:id="rId3" imgW="4229100" imgH="342900" progId="Equation.3">
                  <p:embed/>
                  <p:pic>
                    <p:nvPicPr>
                      <p:cNvPr id="1628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90800"/>
                        <a:ext cx="636587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19" name="Object 3"/>
          <p:cNvGraphicFramePr>
            <a:graphicFrameLocks noChangeAspect="1"/>
          </p:cNvGraphicFramePr>
          <p:nvPr/>
        </p:nvGraphicFramePr>
        <p:xfrm>
          <a:off x="304800" y="3505200"/>
          <a:ext cx="8086725" cy="515938"/>
        </p:xfrm>
        <a:graphic>
          <a:graphicData uri="http://schemas.openxmlformats.org/presentationml/2006/ole">
            <mc:AlternateContent xmlns:mc="http://schemas.openxmlformats.org/markup-compatibility/2006">
              <mc:Choice xmlns:v="urn:schemas-microsoft-com:vml" Requires="v">
                <p:oleObj spid="_x0000_s106539" r:id="rId5" imgW="5372100" imgH="342900" progId="Equation.3">
                  <p:embed/>
                </p:oleObj>
              </mc:Choice>
              <mc:Fallback>
                <p:oleObj r:id="rId5" imgW="5372100" imgH="342900" progId="Equation.3">
                  <p:embed/>
                  <p:pic>
                    <p:nvPicPr>
                      <p:cNvPr id="16281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505200"/>
                        <a:ext cx="80867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18" name="Object 2"/>
          <p:cNvGraphicFramePr>
            <a:graphicFrameLocks noChangeAspect="1"/>
          </p:cNvGraphicFramePr>
          <p:nvPr/>
        </p:nvGraphicFramePr>
        <p:xfrm>
          <a:off x="304800" y="4419600"/>
          <a:ext cx="4013200" cy="515938"/>
        </p:xfrm>
        <a:graphic>
          <a:graphicData uri="http://schemas.openxmlformats.org/presentationml/2006/ole">
            <mc:AlternateContent xmlns:mc="http://schemas.openxmlformats.org/markup-compatibility/2006">
              <mc:Choice xmlns:v="urn:schemas-microsoft-com:vml" Requires="v">
                <p:oleObj spid="_x0000_s106540" r:id="rId7" imgW="2667000" imgH="342900" progId="Equation.3">
                  <p:embed/>
                </p:oleObj>
              </mc:Choice>
              <mc:Fallback>
                <p:oleObj r:id="rId7" imgW="2667000" imgH="342900" progId="Equation.3">
                  <p:embed/>
                  <p:pic>
                    <p:nvPicPr>
                      <p:cNvPr id="162818"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4419600"/>
                        <a:ext cx="4013200"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2822" name="Text Box 6"/>
          <p:cNvSpPr txBox="1">
            <a:spLocks noChangeArrowheads="1"/>
          </p:cNvSpPr>
          <p:nvPr/>
        </p:nvSpPr>
        <p:spPr bwMode="auto">
          <a:xfrm>
            <a:off x="609600" y="5334000"/>
            <a:ext cx="6934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latin typeface="宋体" panose="02010600030101010101" pitchFamily="2" charset="-122"/>
              </a:rPr>
              <a:t>可见：  满足张量的定义。</a:t>
            </a:r>
            <a:r>
              <a:rPr lang="zh-CN" altLang="en-US"/>
              <a:t> </a:t>
            </a:r>
          </a:p>
        </p:txBody>
      </p:sp>
      <p:sp>
        <p:nvSpPr>
          <p:cNvPr id="162824" name="Rectangle 8"/>
          <p:cNvSpPr>
            <a:spLocks noChangeArrowheads="1"/>
          </p:cNvSpPr>
          <p:nvPr/>
        </p:nvSpPr>
        <p:spPr bwMode="auto">
          <a:xfrm>
            <a:off x="4395788"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2823" name="Object 7"/>
          <p:cNvGraphicFramePr>
            <a:graphicFrameLocks noChangeAspect="1"/>
          </p:cNvGraphicFramePr>
          <p:nvPr/>
        </p:nvGraphicFramePr>
        <p:xfrm>
          <a:off x="1981200" y="5410200"/>
          <a:ext cx="536575" cy="420688"/>
        </p:xfrm>
        <a:graphic>
          <a:graphicData uri="http://schemas.openxmlformats.org/presentationml/2006/ole">
            <mc:AlternateContent xmlns:mc="http://schemas.openxmlformats.org/markup-compatibility/2006">
              <mc:Choice xmlns:v="urn:schemas-microsoft-com:vml" Requires="v">
                <p:oleObj spid="_x0000_s106541" r:id="rId9" imgW="355446" imgH="279279" progId="Equation.3">
                  <p:embed/>
                </p:oleObj>
              </mc:Choice>
              <mc:Fallback>
                <p:oleObj r:id="rId9" imgW="355446" imgH="279279" progId="Equation.3">
                  <p:embed/>
                  <p:pic>
                    <p:nvPicPr>
                      <p:cNvPr id="16282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5410200"/>
                        <a:ext cx="536575"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67883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1524000" y="685800"/>
            <a:ext cx="7369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solidFill>
                  <a:srgbClr val="2212EE"/>
                </a:solidFill>
                <a:latin typeface="宋体" panose="02010600030101010101" pitchFamily="2" charset="-122"/>
              </a:rPr>
              <a:t> 关于基矢量组          的分量：</a:t>
            </a:r>
            <a:r>
              <a:rPr lang="zh-CN" altLang="en-US"/>
              <a:t> </a:t>
            </a:r>
          </a:p>
        </p:txBody>
      </p:sp>
      <p:sp>
        <p:nvSpPr>
          <p:cNvPr id="163844" name="Rectangle 4"/>
          <p:cNvSpPr>
            <a:spLocks noChangeArrowheads="1"/>
          </p:cNvSpPr>
          <p:nvPr/>
        </p:nvSpPr>
        <p:spPr bwMode="auto">
          <a:xfrm>
            <a:off x="4395788"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3843" name="Object 3"/>
          <p:cNvGraphicFramePr>
            <a:graphicFrameLocks noChangeAspect="1"/>
          </p:cNvGraphicFramePr>
          <p:nvPr/>
        </p:nvGraphicFramePr>
        <p:xfrm>
          <a:off x="1295400" y="762000"/>
          <a:ext cx="536575" cy="420688"/>
        </p:xfrm>
        <a:graphic>
          <a:graphicData uri="http://schemas.openxmlformats.org/presentationml/2006/ole">
            <mc:AlternateContent xmlns:mc="http://schemas.openxmlformats.org/markup-compatibility/2006">
              <mc:Choice xmlns:v="urn:schemas-microsoft-com:vml" Requires="v">
                <p:oleObj spid="_x0000_s107582" r:id="rId3" imgW="355446" imgH="279279" progId="Equation.3">
                  <p:embed/>
                </p:oleObj>
              </mc:Choice>
              <mc:Fallback>
                <p:oleObj r:id="rId3" imgW="355446" imgH="279279" progId="Equation.3">
                  <p:embed/>
                  <p:pic>
                    <p:nvPicPr>
                      <p:cNvPr id="1638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762000"/>
                        <a:ext cx="536575"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46" name="Rectangle 6"/>
          <p:cNvSpPr>
            <a:spLocks noChangeArrowheads="1"/>
          </p:cNvSpPr>
          <p:nvPr/>
        </p:nvSpPr>
        <p:spPr bwMode="auto">
          <a:xfrm>
            <a:off x="3929063"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3845" name="Object 5"/>
          <p:cNvGraphicFramePr>
            <a:graphicFrameLocks noChangeAspect="1"/>
          </p:cNvGraphicFramePr>
          <p:nvPr/>
        </p:nvGraphicFramePr>
        <p:xfrm>
          <a:off x="4800600" y="762000"/>
          <a:ext cx="1928813" cy="571500"/>
        </p:xfrm>
        <a:graphic>
          <a:graphicData uri="http://schemas.openxmlformats.org/presentationml/2006/ole">
            <mc:AlternateContent xmlns:mc="http://schemas.openxmlformats.org/markup-compatibility/2006">
              <mc:Choice xmlns:v="urn:schemas-microsoft-com:vml" Requires="v">
                <p:oleObj spid="_x0000_s107583" r:id="rId5" imgW="1282700" imgH="381000" progId="Equation.3">
                  <p:embed/>
                </p:oleObj>
              </mc:Choice>
              <mc:Fallback>
                <p:oleObj r:id="rId5" imgW="1282700" imgH="381000" progId="Equation.3">
                  <p:embed/>
                  <p:pic>
                    <p:nvPicPr>
                      <p:cNvPr id="1638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762000"/>
                        <a:ext cx="192881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48" name="Rectangle 8"/>
          <p:cNvSpPr>
            <a:spLocks noChangeArrowheads="1"/>
          </p:cNvSpPr>
          <p:nvPr/>
        </p:nvSpPr>
        <p:spPr bwMode="auto">
          <a:xfrm>
            <a:off x="1909763"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3847" name="Object 7"/>
          <p:cNvGraphicFramePr>
            <a:graphicFrameLocks noChangeAspect="1"/>
          </p:cNvGraphicFramePr>
          <p:nvPr/>
        </p:nvGraphicFramePr>
        <p:xfrm>
          <a:off x="533400" y="2286000"/>
          <a:ext cx="7985125" cy="628650"/>
        </p:xfrm>
        <a:graphic>
          <a:graphicData uri="http://schemas.openxmlformats.org/presentationml/2006/ole">
            <mc:AlternateContent xmlns:mc="http://schemas.openxmlformats.org/markup-compatibility/2006">
              <mc:Choice xmlns:v="urn:schemas-microsoft-com:vml" Requires="v">
                <p:oleObj spid="_x0000_s107584" r:id="rId7" imgW="5321300" imgH="419100" progId="Equation.3">
                  <p:embed/>
                </p:oleObj>
              </mc:Choice>
              <mc:Fallback>
                <p:oleObj r:id="rId7" imgW="5321300" imgH="419100" progId="Equation.3">
                  <p:embed/>
                  <p:pic>
                    <p:nvPicPr>
                      <p:cNvPr id="16384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2286000"/>
                        <a:ext cx="798512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50" name="Rectangle 10"/>
          <p:cNvSpPr>
            <a:spLocks noChangeArrowheads="1"/>
          </p:cNvSpPr>
          <p:nvPr/>
        </p:nvSpPr>
        <p:spPr bwMode="auto">
          <a:xfrm>
            <a:off x="3595688"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3849" name="Object 9"/>
          <p:cNvGraphicFramePr>
            <a:graphicFrameLocks noChangeAspect="1"/>
          </p:cNvGraphicFramePr>
          <p:nvPr/>
        </p:nvGraphicFramePr>
        <p:xfrm>
          <a:off x="1600200" y="3505200"/>
          <a:ext cx="2933700" cy="630238"/>
        </p:xfrm>
        <a:graphic>
          <a:graphicData uri="http://schemas.openxmlformats.org/presentationml/2006/ole">
            <mc:AlternateContent xmlns:mc="http://schemas.openxmlformats.org/markup-compatibility/2006">
              <mc:Choice xmlns:v="urn:schemas-microsoft-com:vml" Requires="v">
                <p:oleObj spid="_x0000_s107585" r:id="rId9" imgW="1955800" imgH="419100" progId="Equation.3">
                  <p:embed/>
                </p:oleObj>
              </mc:Choice>
              <mc:Fallback>
                <p:oleObj r:id="rId9" imgW="1955800" imgH="419100" progId="Equation.3">
                  <p:embed/>
                  <p:pic>
                    <p:nvPicPr>
                      <p:cNvPr id="163849"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3505200"/>
                        <a:ext cx="2933700"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52" name="Line 12"/>
          <p:cNvSpPr>
            <a:spLocks noChangeShapeType="1"/>
          </p:cNvSpPr>
          <p:nvPr/>
        </p:nvSpPr>
        <p:spPr bwMode="auto">
          <a:xfrm>
            <a:off x="914400" y="2895600"/>
            <a:ext cx="0" cy="1600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853" name="Line 13"/>
          <p:cNvSpPr>
            <a:spLocks noChangeShapeType="1"/>
          </p:cNvSpPr>
          <p:nvPr/>
        </p:nvSpPr>
        <p:spPr bwMode="auto">
          <a:xfrm>
            <a:off x="914400" y="4495800"/>
            <a:ext cx="3276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854" name="Line 14"/>
          <p:cNvSpPr>
            <a:spLocks noChangeShapeType="1"/>
          </p:cNvSpPr>
          <p:nvPr/>
        </p:nvSpPr>
        <p:spPr bwMode="auto">
          <a:xfrm flipV="1">
            <a:off x="4191000" y="41148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855" name="Text Box 15"/>
          <p:cNvSpPr txBox="1">
            <a:spLocks noChangeArrowheads="1"/>
          </p:cNvSpPr>
          <p:nvPr/>
        </p:nvSpPr>
        <p:spPr bwMode="auto">
          <a:xfrm>
            <a:off x="914400" y="4724400"/>
            <a:ext cx="601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latin typeface="宋体" panose="02010600030101010101" pitchFamily="2" charset="-122"/>
              </a:rPr>
              <a:t>有些文献把     写成</a:t>
            </a:r>
            <a:r>
              <a:rPr lang="zh-CN" altLang="en-US" sz="3600"/>
              <a:t> </a:t>
            </a:r>
          </a:p>
        </p:txBody>
      </p:sp>
      <p:graphicFrame>
        <p:nvGraphicFramePr>
          <p:cNvPr id="163856" name="Object 16"/>
          <p:cNvGraphicFramePr>
            <a:graphicFrameLocks noChangeAspect="1"/>
          </p:cNvGraphicFramePr>
          <p:nvPr/>
        </p:nvGraphicFramePr>
        <p:xfrm>
          <a:off x="3733800" y="4800600"/>
          <a:ext cx="536575" cy="420688"/>
        </p:xfrm>
        <a:graphic>
          <a:graphicData uri="http://schemas.openxmlformats.org/presentationml/2006/ole">
            <mc:AlternateContent xmlns:mc="http://schemas.openxmlformats.org/markup-compatibility/2006">
              <mc:Choice xmlns:v="urn:schemas-microsoft-com:vml" Requires="v">
                <p:oleObj spid="_x0000_s107586" r:id="rId11" imgW="355446" imgH="279279" progId="Equation.3">
                  <p:embed/>
                </p:oleObj>
              </mc:Choice>
              <mc:Fallback>
                <p:oleObj r:id="rId11" imgW="355446" imgH="279279" progId="Equation.3">
                  <p:embed/>
                  <p:pic>
                    <p:nvPicPr>
                      <p:cNvPr id="163856"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4800600"/>
                        <a:ext cx="536575"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58" name="Rectangle 18"/>
          <p:cNvSpPr>
            <a:spLocks noChangeArrowheads="1"/>
          </p:cNvSpPr>
          <p:nvPr/>
        </p:nvSpPr>
        <p:spPr bwMode="auto">
          <a:xfrm>
            <a:off x="320040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3857" name="Object 17"/>
          <p:cNvGraphicFramePr>
            <a:graphicFrameLocks noChangeAspect="1"/>
          </p:cNvGraphicFramePr>
          <p:nvPr/>
        </p:nvGraphicFramePr>
        <p:xfrm>
          <a:off x="2438400" y="5638800"/>
          <a:ext cx="4113213" cy="628650"/>
        </p:xfrm>
        <a:graphic>
          <a:graphicData uri="http://schemas.openxmlformats.org/presentationml/2006/ole">
            <mc:AlternateContent xmlns:mc="http://schemas.openxmlformats.org/markup-compatibility/2006">
              <mc:Choice xmlns:v="urn:schemas-microsoft-com:vml" Requires="v">
                <p:oleObj spid="_x0000_s107587" r:id="rId12" imgW="2743200" imgH="419100" progId="Equation.3">
                  <p:embed/>
                </p:oleObj>
              </mc:Choice>
              <mc:Fallback>
                <p:oleObj r:id="rId12" imgW="2743200" imgH="419100" progId="Equation.3">
                  <p:embed/>
                  <p:pic>
                    <p:nvPicPr>
                      <p:cNvPr id="163857"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38400" y="5638800"/>
                        <a:ext cx="4113213"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55178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866" name="Object 2"/>
          <p:cNvGraphicFramePr>
            <a:graphicFrameLocks noChangeAspect="1"/>
          </p:cNvGraphicFramePr>
          <p:nvPr/>
        </p:nvGraphicFramePr>
        <p:xfrm>
          <a:off x="1828800" y="1066800"/>
          <a:ext cx="536575" cy="420688"/>
        </p:xfrm>
        <a:graphic>
          <a:graphicData uri="http://schemas.openxmlformats.org/presentationml/2006/ole">
            <mc:AlternateContent xmlns:mc="http://schemas.openxmlformats.org/markup-compatibility/2006">
              <mc:Choice xmlns:v="urn:schemas-microsoft-com:vml" Requires="v">
                <p:oleObj spid="_x0000_s108566" r:id="rId3" imgW="355446" imgH="279279" progId="Equation.3">
                  <p:embed/>
                </p:oleObj>
              </mc:Choice>
              <mc:Fallback>
                <p:oleObj r:id="rId3" imgW="355446" imgH="279279" progId="Equation.3">
                  <p:embed/>
                  <p:pic>
                    <p:nvPicPr>
                      <p:cNvPr id="16486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066800"/>
                        <a:ext cx="536575"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867" name="Text Box 3"/>
          <p:cNvSpPr txBox="1">
            <a:spLocks noChangeArrowheads="1"/>
          </p:cNvSpPr>
          <p:nvPr/>
        </p:nvSpPr>
        <p:spPr bwMode="auto">
          <a:xfrm>
            <a:off x="2590800" y="914400"/>
            <a:ext cx="426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latin typeface="宋体" panose="02010600030101010101" pitchFamily="2" charset="-122"/>
              </a:rPr>
              <a:t>矩阵形式：</a:t>
            </a:r>
            <a:r>
              <a:rPr lang="zh-CN" altLang="en-US"/>
              <a:t> </a:t>
            </a:r>
          </a:p>
        </p:txBody>
      </p:sp>
      <p:sp>
        <p:nvSpPr>
          <p:cNvPr id="164869" name="Rectangle 5"/>
          <p:cNvSpPr>
            <a:spLocks noChangeArrowheads="1"/>
          </p:cNvSpPr>
          <p:nvPr/>
        </p:nvSpPr>
        <p:spPr bwMode="auto">
          <a:xfrm>
            <a:off x="1804988"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4868" name="Object 4"/>
          <p:cNvGraphicFramePr>
            <a:graphicFrameLocks noChangeAspect="1"/>
          </p:cNvGraphicFramePr>
          <p:nvPr/>
        </p:nvGraphicFramePr>
        <p:xfrm>
          <a:off x="304800" y="3048000"/>
          <a:ext cx="8302625" cy="1985963"/>
        </p:xfrm>
        <a:graphic>
          <a:graphicData uri="http://schemas.openxmlformats.org/presentationml/2006/ole">
            <mc:AlternateContent xmlns:mc="http://schemas.openxmlformats.org/markup-compatibility/2006">
              <mc:Choice xmlns:v="urn:schemas-microsoft-com:vml" Requires="v">
                <p:oleObj spid="_x0000_s108567" r:id="rId5" imgW="5537200" imgH="1320800" progId="Equation.3">
                  <p:embed/>
                </p:oleObj>
              </mc:Choice>
              <mc:Fallback>
                <p:oleObj r:id="rId5" imgW="5537200" imgH="1320800" progId="Equation.3">
                  <p:embed/>
                  <p:pic>
                    <p:nvPicPr>
                      <p:cNvPr id="16486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048000"/>
                        <a:ext cx="8302625" cy="198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97560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ChangeArrowheads="1"/>
          </p:cNvSpPr>
          <p:nvPr/>
        </p:nvSpPr>
        <p:spPr bwMode="auto">
          <a:xfrm>
            <a:off x="685800" y="4114800"/>
            <a:ext cx="8001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宋体" panose="02010600030101010101" pitchFamily="2" charset="-122"/>
              </a:rPr>
              <a:t>故矢量可称为一阶张量，标量为零阶张量。标量由</a:t>
            </a:r>
            <a:r>
              <a:rPr lang="zh-CN" altLang="en-US" dirty="0"/>
              <a:t>1</a:t>
            </a:r>
            <a:r>
              <a:rPr lang="zh-CN" altLang="en-US" dirty="0">
                <a:latin typeface="宋体" panose="02010600030101010101" pitchFamily="2" charset="-122"/>
              </a:rPr>
              <a:t>个分量组成，矢量由</a:t>
            </a:r>
            <a:r>
              <a:rPr lang="zh-CN" altLang="en-US" dirty="0"/>
              <a:t>3</a:t>
            </a:r>
            <a:r>
              <a:rPr lang="zh-CN" altLang="en-US" dirty="0">
                <a:latin typeface="宋体" panose="02010600030101010101" pitchFamily="2" charset="-122"/>
              </a:rPr>
              <a:t>个分量组成，二阶张量由</a:t>
            </a:r>
            <a:r>
              <a:rPr lang="zh-CN" altLang="en-US" dirty="0"/>
              <a:t>9</a:t>
            </a:r>
            <a:r>
              <a:rPr lang="zh-CN" altLang="en-US" dirty="0">
                <a:latin typeface="宋体" panose="02010600030101010101" pitchFamily="2" charset="-122"/>
              </a:rPr>
              <a:t>个分量组成；</a:t>
            </a:r>
            <a:endParaRPr lang="zh-CN" altLang="en-US" dirty="0">
              <a:latin typeface="Arial" panose="020B0604020202020204" pitchFamily="34" charset="0"/>
            </a:endParaRPr>
          </a:p>
        </p:txBody>
      </p:sp>
      <p:sp>
        <p:nvSpPr>
          <p:cNvPr id="192516" name="Rectangle 4"/>
          <p:cNvSpPr>
            <a:spLocks noChangeArrowheads="1"/>
          </p:cNvSpPr>
          <p:nvPr/>
        </p:nvSpPr>
        <p:spPr bwMode="auto">
          <a:xfrm>
            <a:off x="838200" y="5181600"/>
            <a:ext cx="57583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宋体" panose="02010600030101010101" pitchFamily="2" charset="-122"/>
              </a:rPr>
              <a:t>三阶张量由</a:t>
            </a:r>
            <a:r>
              <a:rPr lang="zh-CN" altLang="en-US" dirty="0"/>
              <a:t>27</a:t>
            </a:r>
            <a:r>
              <a:rPr lang="zh-CN" altLang="en-US" dirty="0">
                <a:latin typeface="宋体" panose="02010600030101010101" pitchFamily="2" charset="-122"/>
              </a:rPr>
              <a:t>个分量组成，</a:t>
            </a:r>
            <a:r>
              <a:rPr lang="en-US" altLang="zh-CN" dirty="0" smtClean="0"/>
              <a:t>n </a:t>
            </a:r>
            <a:r>
              <a:rPr lang="zh-CN" altLang="en-US" dirty="0" smtClean="0">
                <a:latin typeface="宋体" panose="02010600030101010101" pitchFamily="2" charset="-122"/>
              </a:rPr>
              <a:t>阶</a:t>
            </a:r>
            <a:r>
              <a:rPr lang="zh-CN" altLang="en-US" dirty="0">
                <a:latin typeface="宋体" panose="02010600030101010101" pitchFamily="2" charset="-122"/>
              </a:rPr>
              <a:t>张量由</a:t>
            </a:r>
            <a:r>
              <a:rPr lang="zh-CN" altLang="en-US" dirty="0"/>
              <a:t>3</a:t>
            </a:r>
            <a:r>
              <a:rPr lang="en-US" altLang="zh-CN" baseline="30000" dirty="0">
                <a:latin typeface="Arial" panose="020B0604020202020204" pitchFamily="34" charset="0"/>
              </a:rPr>
              <a:t>n</a:t>
            </a:r>
            <a:r>
              <a:rPr lang="zh-CN" altLang="en-US" dirty="0">
                <a:latin typeface="宋体" panose="02010600030101010101" pitchFamily="2" charset="-122"/>
              </a:rPr>
              <a:t>个分量组成。</a:t>
            </a:r>
            <a:r>
              <a:rPr lang="zh-CN" altLang="en-US" dirty="0"/>
              <a:t> </a:t>
            </a:r>
          </a:p>
        </p:txBody>
      </p:sp>
      <p:grpSp>
        <p:nvGrpSpPr>
          <p:cNvPr id="192533" name="Group 21"/>
          <p:cNvGrpSpPr>
            <a:grpSpLocks/>
          </p:cNvGrpSpPr>
          <p:nvPr/>
        </p:nvGrpSpPr>
        <p:grpSpPr bwMode="auto">
          <a:xfrm>
            <a:off x="872332" y="589087"/>
            <a:ext cx="7772400" cy="1003301"/>
            <a:chOff x="576" y="372"/>
            <a:chExt cx="4896" cy="632"/>
          </a:xfrm>
        </p:grpSpPr>
        <p:sp>
          <p:nvSpPr>
            <p:cNvPr id="192522" name="Rectangle 10"/>
            <p:cNvSpPr>
              <a:spLocks noChangeArrowheads="1"/>
            </p:cNvSpPr>
            <p:nvPr/>
          </p:nvSpPr>
          <p:spPr bwMode="auto">
            <a:xfrm>
              <a:off x="576" y="384"/>
              <a:ext cx="4896"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t>从数学上说，可</a:t>
              </a:r>
              <a:r>
                <a:rPr lang="zh-CN" altLang="en-US" sz="2000" dirty="0" smtClean="0"/>
                <a:t>引入     </a:t>
              </a:r>
              <a:r>
                <a:rPr lang="zh-CN" altLang="en-US" sz="2000" dirty="0" smtClean="0">
                  <a:latin typeface="Arial" panose="020B0604020202020204" pitchFamily="34" charset="0"/>
                </a:rPr>
                <a:t>                          </a:t>
              </a:r>
              <a:r>
                <a:rPr lang="zh-CN" altLang="en-US" sz="2000" dirty="0"/>
                <a:t>阶基，   </a:t>
              </a:r>
              <a:r>
                <a:rPr lang="zh-CN" altLang="en-US" sz="2000" dirty="0" smtClean="0"/>
                <a:t>  阶</a:t>
              </a:r>
              <a:r>
                <a:rPr lang="zh-CN" altLang="en-US" sz="2000" dirty="0"/>
                <a:t>基中有      个基矢。</a:t>
              </a:r>
            </a:p>
            <a:p>
              <a:pPr eaLnBrk="0" hangingPunct="0"/>
              <a:endParaRPr lang="zh-CN" altLang="en-US" dirty="0">
                <a:latin typeface="Arial" panose="020B0604020202020204" pitchFamily="34" charset="0"/>
              </a:endParaRPr>
            </a:p>
          </p:txBody>
        </p:sp>
        <p:graphicFrame>
          <p:nvGraphicFramePr>
            <p:cNvPr id="192521" name="Object 9"/>
            <p:cNvGraphicFramePr>
              <a:graphicFrameLocks noChangeAspect="1"/>
            </p:cNvGraphicFramePr>
            <p:nvPr>
              <p:extLst>
                <p:ext uri="{D42A27DB-BD31-4B8C-83A1-F6EECF244321}">
                  <p14:modId xmlns:p14="http://schemas.microsoft.com/office/powerpoint/2010/main" val="1518042875"/>
                </p:ext>
              </p:extLst>
            </p:nvPr>
          </p:nvGraphicFramePr>
          <p:xfrm>
            <a:off x="2115" y="372"/>
            <a:ext cx="1200" cy="270"/>
          </p:xfrm>
          <a:graphic>
            <a:graphicData uri="http://schemas.openxmlformats.org/presentationml/2006/ole">
              <mc:AlternateContent xmlns:mc="http://schemas.openxmlformats.org/markup-compatibility/2006">
                <mc:Choice xmlns:v="urn:schemas-microsoft-com:vml" Requires="v">
                  <p:oleObj spid="_x0000_s38002" r:id="rId3" imgW="1016000" imgH="228600" progId="Equation.DSMT4">
                    <p:embed/>
                  </p:oleObj>
                </mc:Choice>
                <mc:Fallback>
                  <p:oleObj r:id="rId3" imgW="1016000" imgH="228600" progId="Equation.DSMT4">
                    <p:embed/>
                    <p:pic>
                      <p:nvPicPr>
                        <p:cNvPr id="19252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5" y="372"/>
                          <a:ext cx="1200"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19" name="Object 7"/>
            <p:cNvGraphicFramePr>
              <a:graphicFrameLocks noChangeAspect="1"/>
            </p:cNvGraphicFramePr>
            <p:nvPr>
              <p:extLst>
                <p:ext uri="{D42A27DB-BD31-4B8C-83A1-F6EECF244321}">
                  <p14:modId xmlns:p14="http://schemas.microsoft.com/office/powerpoint/2010/main" val="120898278"/>
                </p:ext>
              </p:extLst>
            </p:nvPr>
          </p:nvGraphicFramePr>
          <p:xfrm>
            <a:off x="3944" y="401"/>
            <a:ext cx="167" cy="192"/>
          </p:xfrm>
          <a:graphic>
            <a:graphicData uri="http://schemas.openxmlformats.org/presentationml/2006/ole">
              <mc:AlternateContent xmlns:mc="http://schemas.openxmlformats.org/markup-compatibility/2006">
                <mc:Choice xmlns:v="urn:schemas-microsoft-com:vml" Requires="v">
                  <p:oleObj spid="_x0000_s38003" r:id="rId5" imgW="126835" imgH="139518" progId="Equation.3">
                    <p:embed/>
                  </p:oleObj>
                </mc:Choice>
                <mc:Fallback>
                  <p:oleObj r:id="rId5" imgW="126835" imgH="139518" progId="Equation.3">
                    <p:embed/>
                    <p:pic>
                      <p:nvPicPr>
                        <p:cNvPr id="19251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4" y="401"/>
                          <a:ext cx="167"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18" name="Object 6"/>
            <p:cNvGraphicFramePr>
              <a:graphicFrameLocks noChangeAspect="1"/>
            </p:cNvGraphicFramePr>
            <p:nvPr>
              <p:extLst>
                <p:ext uri="{D42A27DB-BD31-4B8C-83A1-F6EECF244321}">
                  <p14:modId xmlns:p14="http://schemas.microsoft.com/office/powerpoint/2010/main" val="4154371908"/>
                </p:ext>
              </p:extLst>
            </p:nvPr>
          </p:nvGraphicFramePr>
          <p:xfrm>
            <a:off x="4800" y="384"/>
            <a:ext cx="244" cy="270"/>
          </p:xfrm>
          <a:graphic>
            <a:graphicData uri="http://schemas.openxmlformats.org/presentationml/2006/ole">
              <mc:AlternateContent xmlns:mc="http://schemas.openxmlformats.org/markup-compatibility/2006">
                <mc:Choice xmlns:v="urn:schemas-microsoft-com:vml" Requires="v">
                  <p:oleObj spid="_x0000_s38004" r:id="rId7" imgW="177569" imgH="202936" progId="Equation.3">
                    <p:embed/>
                  </p:oleObj>
                </mc:Choice>
                <mc:Fallback>
                  <p:oleObj r:id="rId7" imgW="177569" imgH="202936" progId="Equation.3">
                    <p:embed/>
                    <p:pic>
                      <p:nvPicPr>
                        <p:cNvPr id="19251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 y="384"/>
                          <a:ext cx="244"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2531" name="Group 19"/>
          <p:cNvGrpSpPr>
            <a:grpSpLocks/>
          </p:cNvGrpSpPr>
          <p:nvPr/>
        </p:nvGrpSpPr>
        <p:grpSpPr bwMode="auto">
          <a:xfrm>
            <a:off x="1743774" y="1498602"/>
            <a:ext cx="5638800" cy="439738"/>
            <a:chOff x="557" y="2338"/>
            <a:chExt cx="3552" cy="277"/>
          </a:xfrm>
        </p:grpSpPr>
        <p:sp>
          <p:nvSpPr>
            <p:cNvPr id="192525" name="Rectangle 13"/>
            <p:cNvSpPr>
              <a:spLocks noChangeArrowheads="1"/>
            </p:cNvSpPr>
            <p:nvPr/>
          </p:nvSpPr>
          <p:spPr bwMode="auto">
            <a:xfrm>
              <a:off x="557" y="2338"/>
              <a:ext cx="355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latin typeface="宋体" panose="02010600030101010101" pitchFamily="2" charset="-122"/>
                </a:rPr>
                <a:t>与   </a:t>
              </a:r>
              <a:r>
                <a:rPr lang="zh-CN" altLang="en-US" sz="2000" dirty="0" smtClean="0">
                  <a:latin typeface="宋体" panose="02010600030101010101" pitchFamily="2" charset="-122"/>
                </a:rPr>
                <a:t>阶</a:t>
              </a:r>
              <a:r>
                <a:rPr lang="zh-CN" altLang="en-US" sz="2000" dirty="0">
                  <a:latin typeface="宋体" panose="02010600030101010101" pitchFamily="2" charset="-122"/>
                </a:rPr>
                <a:t>基相关连的量</a:t>
              </a:r>
              <a:r>
                <a:rPr lang="zh-CN" altLang="en-US" sz="2000" dirty="0" smtClean="0">
                  <a:latin typeface="宋体" panose="02010600030101010101" pitchFamily="2" charset="-122"/>
                </a:rPr>
                <a:t>称为    </a:t>
              </a:r>
              <a:r>
                <a:rPr lang="zh-CN" altLang="en-US" sz="2000" dirty="0">
                  <a:latin typeface="宋体" panose="02010600030101010101" pitchFamily="2" charset="-122"/>
                </a:rPr>
                <a:t>阶张量。</a:t>
              </a:r>
              <a:r>
                <a:rPr lang="zh-CN" altLang="en-US" sz="2000" dirty="0"/>
                <a:t> </a:t>
              </a:r>
              <a:endParaRPr lang="zh-CN" altLang="en-US" sz="2000" dirty="0">
                <a:latin typeface="Arial" panose="020B0604020202020204" pitchFamily="34" charset="0"/>
              </a:endParaRPr>
            </a:p>
          </p:txBody>
        </p:sp>
        <p:graphicFrame>
          <p:nvGraphicFramePr>
            <p:cNvPr id="192524" name="Object 12"/>
            <p:cNvGraphicFramePr>
              <a:graphicFrameLocks noChangeAspect="1"/>
            </p:cNvGraphicFramePr>
            <p:nvPr>
              <p:extLst>
                <p:ext uri="{D42A27DB-BD31-4B8C-83A1-F6EECF244321}">
                  <p14:modId xmlns:p14="http://schemas.microsoft.com/office/powerpoint/2010/main" val="2623154583"/>
                </p:ext>
              </p:extLst>
            </p:nvPr>
          </p:nvGraphicFramePr>
          <p:xfrm>
            <a:off x="2477" y="2369"/>
            <a:ext cx="203" cy="234"/>
          </p:xfrm>
          <a:graphic>
            <a:graphicData uri="http://schemas.openxmlformats.org/presentationml/2006/ole">
              <mc:AlternateContent xmlns:mc="http://schemas.openxmlformats.org/markup-compatibility/2006">
                <mc:Choice xmlns:v="urn:schemas-microsoft-com:vml" Requires="v">
                  <p:oleObj spid="_x0000_s38005" r:id="rId9" imgW="126835" imgH="139518" progId="Equation.3">
                    <p:embed/>
                  </p:oleObj>
                </mc:Choice>
                <mc:Fallback>
                  <p:oleObj r:id="rId9" imgW="126835" imgH="139518" progId="Equation.3">
                    <p:embed/>
                    <p:pic>
                      <p:nvPicPr>
                        <p:cNvPr id="192524"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7" y="2369"/>
                          <a:ext cx="203"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23" name="Object 11"/>
            <p:cNvGraphicFramePr>
              <a:graphicFrameLocks noChangeAspect="1"/>
            </p:cNvGraphicFramePr>
            <p:nvPr>
              <p:extLst>
                <p:ext uri="{D42A27DB-BD31-4B8C-83A1-F6EECF244321}">
                  <p14:modId xmlns:p14="http://schemas.microsoft.com/office/powerpoint/2010/main" val="1723786949"/>
                </p:ext>
              </p:extLst>
            </p:nvPr>
          </p:nvGraphicFramePr>
          <p:xfrm>
            <a:off x="781" y="2381"/>
            <a:ext cx="203" cy="234"/>
          </p:xfrm>
          <a:graphic>
            <a:graphicData uri="http://schemas.openxmlformats.org/presentationml/2006/ole">
              <mc:AlternateContent xmlns:mc="http://schemas.openxmlformats.org/markup-compatibility/2006">
                <mc:Choice xmlns:v="urn:schemas-microsoft-com:vml" Requires="v">
                  <p:oleObj spid="_x0000_s38006" r:id="rId10" imgW="126835" imgH="139518" progId="Equation.3">
                    <p:embed/>
                  </p:oleObj>
                </mc:Choice>
                <mc:Fallback>
                  <p:oleObj r:id="rId10" imgW="126835" imgH="139518" progId="Equation.3">
                    <p:embed/>
                    <p:pic>
                      <p:nvPicPr>
                        <p:cNvPr id="192523"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 y="2381"/>
                          <a:ext cx="203"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2534" name="Group 22"/>
          <p:cNvGrpSpPr>
            <a:grpSpLocks/>
          </p:cNvGrpSpPr>
          <p:nvPr/>
        </p:nvGrpSpPr>
        <p:grpSpPr bwMode="auto">
          <a:xfrm>
            <a:off x="850900" y="2590803"/>
            <a:ext cx="7531100" cy="430213"/>
            <a:chOff x="536" y="1632"/>
            <a:chExt cx="4744" cy="271"/>
          </a:xfrm>
        </p:grpSpPr>
        <p:sp>
          <p:nvSpPr>
            <p:cNvPr id="192529" name="Rectangle 17"/>
            <p:cNvSpPr>
              <a:spLocks noChangeArrowheads="1"/>
            </p:cNvSpPr>
            <p:nvPr/>
          </p:nvSpPr>
          <p:spPr bwMode="auto">
            <a:xfrm>
              <a:off x="960" y="1632"/>
              <a:ext cx="43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t>时为标量；       </a:t>
              </a:r>
              <a:r>
                <a:rPr lang="zh-CN" altLang="en-US" dirty="0" smtClean="0"/>
                <a:t>     时</a:t>
              </a:r>
              <a:r>
                <a:rPr lang="zh-CN" altLang="en-US" dirty="0"/>
                <a:t>为矢量；      </a:t>
              </a:r>
              <a:r>
                <a:rPr lang="zh-CN" altLang="en-US" dirty="0" smtClean="0"/>
                <a:t>     </a:t>
              </a:r>
              <a:r>
                <a:rPr lang="zh-CN" altLang="en-US" dirty="0"/>
                <a:t>时为二阶张量（简称张量）。</a:t>
              </a:r>
              <a:endParaRPr lang="zh-CN" altLang="en-US" dirty="0">
                <a:latin typeface="Arial" panose="020B0604020202020204" pitchFamily="34" charset="0"/>
              </a:endParaRPr>
            </a:p>
          </p:txBody>
        </p:sp>
        <p:graphicFrame>
          <p:nvGraphicFramePr>
            <p:cNvPr id="192528" name="Object 16"/>
            <p:cNvGraphicFramePr>
              <a:graphicFrameLocks noChangeAspect="1"/>
            </p:cNvGraphicFramePr>
            <p:nvPr/>
          </p:nvGraphicFramePr>
          <p:xfrm>
            <a:off x="536" y="1656"/>
            <a:ext cx="480" cy="247"/>
          </p:xfrm>
          <a:graphic>
            <a:graphicData uri="http://schemas.openxmlformats.org/presentationml/2006/ole">
              <mc:AlternateContent xmlns:mc="http://schemas.openxmlformats.org/markup-compatibility/2006">
                <mc:Choice xmlns:v="urn:schemas-microsoft-com:vml" Requires="v">
                  <p:oleObj spid="_x0000_s38007" r:id="rId11" imgW="355138" imgH="177569" progId="Equation.3">
                    <p:embed/>
                  </p:oleObj>
                </mc:Choice>
                <mc:Fallback>
                  <p:oleObj r:id="rId11" imgW="355138" imgH="177569" progId="Equation.3">
                    <p:embed/>
                    <p:pic>
                      <p:nvPicPr>
                        <p:cNvPr id="192528"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 y="1656"/>
                          <a:ext cx="480"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27" name="Object 15"/>
            <p:cNvGraphicFramePr>
              <a:graphicFrameLocks noChangeAspect="1"/>
            </p:cNvGraphicFramePr>
            <p:nvPr>
              <p:extLst>
                <p:ext uri="{D42A27DB-BD31-4B8C-83A1-F6EECF244321}">
                  <p14:modId xmlns:p14="http://schemas.microsoft.com/office/powerpoint/2010/main" val="3879877168"/>
                </p:ext>
              </p:extLst>
            </p:nvPr>
          </p:nvGraphicFramePr>
          <p:xfrm>
            <a:off x="1765" y="1643"/>
            <a:ext cx="432" cy="234"/>
          </p:xfrm>
          <a:graphic>
            <a:graphicData uri="http://schemas.openxmlformats.org/presentationml/2006/ole">
              <mc:AlternateContent xmlns:mc="http://schemas.openxmlformats.org/markup-compatibility/2006">
                <mc:Choice xmlns:v="urn:schemas-microsoft-com:vml" Requires="v">
                  <p:oleObj spid="_x0000_s38008" r:id="rId13" imgW="329914" imgH="177646" progId="Equation.3">
                    <p:embed/>
                  </p:oleObj>
                </mc:Choice>
                <mc:Fallback>
                  <p:oleObj r:id="rId13" imgW="329914" imgH="177646" progId="Equation.3">
                    <p:embed/>
                    <p:pic>
                      <p:nvPicPr>
                        <p:cNvPr id="192527"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5" y="1643"/>
                          <a:ext cx="432"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26" name="Object 14"/>
            <p:cNvGraphicFramePr>
              <a:graphicFrameLocks noChangeAspect="1"/>
            </p:cNvGraphicFramePr>
            <p:nvPr>
              <p:extLst>
                <p:ext uri="{D42A27DB-BD31-4B8C-83A1-F6EECF244321}">
                  <p14:modId xmlns:p14="http://schemas.microsoft.com/office/powerpoint/2010/main" val="3429818797"/>
                </p:ext>
              </p:extLst>
            </p:nvPr>
          </p:nvGraphicFramePr>
          <p:xfrm>
            <a:off x="2952" y="1643"/>
            <a:ext cx="432" cy="210"/>
          </p:xfrm>
          <a:graphic>
            <a:graphicData uri="http://schemas.openxmlformats.org/presentationml/2006/ole">
              <mc:AlternateContent xmlns:mc="http://schemas.openxmlformats.org/markup-compatibility/2006">
                <mc:Choice xmlns:v="urn:schemas-microsoft-com:vml" Requires="v">
                  <p:oleObj spid="_x0000_s38009" r:id="rId15" imgW="368140" imgH="177723" progId="Equation.3">
                    <p:embed/>
                  </p:oleObj>
                </mc:Choice>
                <mc:Fallback>
                  <p:oleObj r:id="rId15" imgW="368140" imgH="177723" progId="Equation.3">
                    <p:embed/>
                    <p:pic>
                      <p:nvPicPr>
                        <p:cNvPr id="192526"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52" y="1643"/>
                          <a:ext cx="432"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88899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25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25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25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25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2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p:bldP spid="19251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1371600" y="838200"/>
            <a:ext cx="632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solidFill>
                  <a:srgbClr val="2212EE"/>
                </a:solidFill>
                <a:latin typeface="宋体" panose="02010600030101010101" pitchFamily="2" charset="-122"/>
              </a:rPr>
              <a:t>基矢量        的并矢积：</a:t>
            </a:r>
            <a:r>
              <a:rPr lang="zh-CN" altLang="en-US" sz="3600"/>
              <a:t> </a:t>
            </a:r>
          </a:p>
        </p:txBody>
      </p:sp>
      <p:sp>
        <p:nvSpPr>
          <p:cNvPr id="165892" name="Rectangle 4"/>
          <p:cNvSpPr>
            <a:spLocks noChangeArrowheads="1"/>
          </p:cNvSpPr>
          <p:nvPr/>
        </p:nvSpPr>
        <p:spPr bwMode="auto">
          <a:xfrm>
            <a:off x="405765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5891" name="Object 3"/>
          <p:cNvGraphicFramePr>
            <a:graphicFrameLocks noChangeAspect="1"/>
          </p:cNvGraphicFramePr>
          <p:nvPr/>
        </p:nvGraphicFramePr>
        <p:xfrm>
          <a:off x="2971800" y="838200"/>
          <a:ext cx="1544638" cy="571500"/>
        </p:xfrm>
        <a:graphic>
          <a:graphicData uri="http://schemas.openxmlformats.org/presentationml/2006/ole">
            <mc:AlternateContent xmlns:mc="http://schemas.openxmlformats.org/markup-compatibility/2006">
              <mc:Choice xmlns:v="urn:schemas-microsoft-com:vml" Requires="v">
                <p:oleObj spid="_x0000_s109600" r:id="rId3" imgW="1028700" imgH="381000" progId="Equation.3">
                  <p:embed/>
                </p:oleObj>
              </mc:Choice>
              <mc:Fallback>
                <p:oleObj r:id="rId3" imgW="1028700" imgH="381000" progId="Equation.3">
                  <p:embed/>
                  <p:pic>
                    <p:nvPicPr>
                      <p:cNvPr id="1658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838200"/>
                        <a:ext cx="154463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894" name="Rectangle 6"/>
          <p:cNvSpPr>
            <a:spLocks noChangeArrowheads="1"/>
          </p:cNvSpPr>
          <p:nvPr/>
        </p:nvSpPr>
        <p:spPr bwMode="auto">
          <a:xfrm>
            <a:off x="2500313"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5893" name="Object 5"/>
          <p:cNvGraphicFramePr>
            <a:graphicFrameLocks noChangeAspect="1"/>
          </p:cNvGraphicFramePr>
          <p:nvPr/>
        </p:nvGraphicFramePr>
        <p:xfrm>
          <a:off x="1447800" y="2057400"/>
          <a:ext cx="6215063" cy="1985963"/>
        </p:xfrm>
        <a:graphic>
          <a:graphicData uri="http://schemas.openxmlformats.org/presentationml/2006/ole">
            <mc:AlternateContent xmlns:mc="http://schemas.openxmlformats.org/markup-compatibility/2006">
              <mc:Choice xmlns:v="urn:schemas-microsoft-com:vml" Requires="v">
                <p:oleObj spid="_x0000_s109601" r:id="rId5" imgW="4140200" imgH="1320800" progId="Equation.3">
                  <p:embed/>
                </p:oleObj>
              </mc:Choice>
              <mc:Fallback>
                <p:oleObj r:id="rId5" imgW="4140200" imgH="1320800" progId="Equation.3">
                  <p:embed/>
                  <p:pic>
                    <p:nvPicPr>
                      <p:cNvPr id="16589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057400"/>
                        <a:ext cx="6215063" cy="198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896" name="Rectangle 8"/>
          <p:cNvSpPr>
            <a:spLocks noChangeArrowheads="1"/>
          </p:cNvSpPr>
          <p:nvPr/>
        </p:nvSpPr>
        <p:spPr bwMode="auto">
          <a:xfrm>
            <a:off x="2481263"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5895" name="Object 7"/>
          <p:cNvGraphicFramePr>
            <a:graphicFrameLocks noChangeAspect="1"/>
          </p:cNvGraphicFramePr>
          <p:nvPr/>
        </p:nvGraphicFramePr>
        <p:xfrm>
          <a:off x="1447800" y="4343400"/>
          <a:ext cx="6272213" cy="1985963"/>
        </p:xfrm>
        <a:graphic>
          <a:graphicData uri="http://schemas.openxmlformats.org/presentationml/2006/ole">
            <mc:AlternateContent xmlns:mc="http://schemas.openxmlformats.org/markup-compatibility/2006">
              <mc:Choice xmlns:v="urn:schemas-microsoft-com:vml" Requires="v">
                <p:oleObj spid="_x0000_s109602" r:id="rId7" imgW="4178300" imgH="1320800" progId="Equation.3">
                  <p:embed/>
                </p:oleObj>
              </mc:Choice>
              <mc:Fallback>
                <p:oleObj r:id="rId7" imgW="4178300" imgH="1320800" progId="Equation.3">
                  <p:embed/>
                  <p:pic>
                    <p:nvPicPr>
                      <p:cNvPr id="16589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343400"/>
                        <a:ext cx="6272213" cy="198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4161714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ChangeArrowheads="1"/>
          </p:cNvSpPr>
          <p:nvPr/>
        </p:nvSpPr>
        <p:spPr bwMode="auto">
          <a:xfrm>
            <a:off x="6400800" y="2590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 </a:t>
            </a:r>
          </a:p>
        </p:txBody>
      </p:sp>
      <p:graphicFrame>
        <p:nvGraphicFramePr>
          <p:cNvPr id="166914" name="Object 2"/>
          <p:cNvGraphicFramePr>
            <a:graphicFrameLocks noChangeAspect="1"/>
          </p:cNvGraphicFramePr>
          <p:nvPr/>
        </p:nvGraphicFramePr>
        <p:xfrm>
          <a:off x="1295400" y="1752600"/>
          <a:ext cx="5024438" cy="1590675"/>
        </p:xfrm>
        <a:graphic>
          <a:graphicData uri="http://schemas.openxmlformats.org/presentationml/2006/ole">
            <mc:AlternateContent xmlns:mc="http://schemas.openxmlformats.org/markup-compatibility/2006">
              <mc:Choice xmlns:v="urn:schemas-microsoft-com:vml" Requires="v">
                <p:oleObj spid="_x0000_s110624" r:id="rId3" imgW="4178300" imgH="1320800" progId="Equation.3">
                  <p:embed/>
                </p:oleObj>
              </mc:Choice>
              <mc:Fallback>
                <p:oleObj r:id="rId3" imgW="4178300" imgH="1320800" progId="Equation.3">
                  <p:embed/>
                  <p:pic>
                    <p:nvPicPr>
                      <p:cNvPr id="1669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752600"/>
                        <a:ext cx="5024438" cy="159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17" name="Rectangle 5"/>
          <p:cNvSpPr>
            <a:spLocks noChangeArrowheads="1"/>
          </p:cNvSpPr>
          <p:nvPr/>
        </p:nvSpPr>
        <p:spPr bwMode="auto">
          <a:xfrm>
            <a:off x="2490788"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6916" name="Object 4"/>
          <p:cNvGraphicFramePr>
            <a:graphicFrameLocks noChangeAspect="1"/>
          </p:cNvGraphicFramePr>
          <p:nvPr/>
        </p:nvGraphicFramePr>
        <p:xfrm>
          <a:off x="1295400" y="3581400"/>
          <a:ext cx="5002213" cy="1590675"/>
        </p:xfrm>
        <a:graphic>
          <a:graphicData uri="http://schemas.openxmlformats.org/presentationml/2006/ole">
            <mc:AlternateContent xmlns:mc="http://schemas.openxmlformats.org/markup-compatibility/2006">
              <mc:Choice xmlns:v="urn:schemas-microsoft-com:vml" Requires="v">
                <p:oleObj spid="_x0000_s110625" r:id="rId5" imgW="4165600" imgH="1320800" progId="Equation.3">
                  <p:embed/>
                </p:oleObj>
              </mc:Choice>
              <mc:Fallback>
                <p:oleObj r:id="rId5" imgW="4165600" imgH="1320800" progId="Equation.3">
                  <p:embed/>
                  <p:pic>
                    <p:nvPicPr>
                      <p:cNvPr id="16691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581400"/>
                        <a:ext cx="5002213" cy="159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19" name="Rectangle 7"/>
          <p:cNvSpPr>
            <a:spLocks noChangeArrowheads="1"/>
          </p:cNvSpPr>
          <p:nvPr/>
        </p:nvSpPr>
        <p:spPr bwMode="auto">
          <a:xfrm>
            <a:off x="247650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6918" name="Object 6"/>
          <p:cNvGraphicFramePr>
            <a:graphicFrameLocks noChangeAspect="1"/>
          </p:cNvGraphicFramePr>
          <p:nvPr/>
        </p:nvGraphicFramePr>
        <p:xfrm>
          <a:off x="1295400" y="5267325"/>
          <a:ext cx="5035550" cy="1590675"/>
        </p:xfrm>
        <a:graphic>
          <a:graphicData uri="http://schemas.openxmlformats.org/presentationml/2006/ole">
            <mc:AlternateContent xmlns:mc="http://schemas.openxmlformats.org/markup-compatibility/2006">
              <mc:Choice xmlns:v="urn:schemas-microsoft-com:vml" Requires="v">
                <p:oleObj spid="_x0000_s110626" r:id="rId7" imgW="4191000" imgH="1320800" progId="Equation.3">
                  <p:embed/>
                </p:oleObj>
              </mc:Choice>
              <mc:Fallback>
                <p:oleObj r:id="rId7" imgW="4191000" imgH="1320800" progId="Equation.3">
                  <p:embed/>
                  <p:pic>
                    <p:nvPicPr>
                      <p:cNvPr id="16691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5267325"/>
                        <a:ext cx="5035550" cy="159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080271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1143000" y="685800"/>
            <a:ext cx="716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latin typeface="宋体" panose="02010600030101010101" pitchFamily="2" charset="-122"/>
              </a:rPr>
              <a:t>于是，二阶张量   可以表示成</a:t>
            </a:r>
            <a:r>
              <a:rPr lang="zh-CN" altLang="en-US"/>
              <a:t> ：</a:t>
            </a:r>
          </a:p>
        </p:txBody>
      </p:sp>
      <p:sp>
        <p:nvSpPr>
          <p:cNvPr id="167940" name="Rectangle 4"/>
          <p:cNvSpPr>
            <a:spLocks noChangeArrowheads="1"/>
          </p:cNvSpPr>
          <p:nvPr/>
        </p:nvSpPr>
        <p:spPr bwMode="auto">
          <a:xfrm>
            <a:off x="4452938"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7939" name="Object 3"/>
          <p:cNvGraphicFramePr>
            <a:graphicFrameLocks noChangeAspect="1"/>
          </p:cNvGraphicFramePr>
          <p:nvPr/>
        </p:nvGraphicFramePr>
        <p:xfrm>
          <a:off x="4572000" y="838200"/>
          <a:ext cx="355600" cy="398463"/>
        </p:xfrm>
        <a:graphic>
          <a:graphicData uri="http://schemas.openxmlformats.org/presentationml/2006/ole">
            <mc:AlternateContent xmlns:mc="http://schemas.openxmlformats.org/markup-compatibility/2006">
              <mc:Choice xmlns:v="urn:schemas-microsoft-com:vml" Requires="v">
                <p:oleObj spid="_x0000_s111668" r:id="rId3" imgW="241091" imgH="266469" progId="Equation.3">
                  <p:embed/>
                </p:oleObj>
              </mc:Choice>
              <mc:Fallback>
                <p:oleObj r:id="rId3" imgW="241091" imgH="266469" progId="Equation.3">
                  <p:embed/>
                  <p:pic>
                    <p:nvPicPr>
                      <p:cNvPr id="1679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838200"/>
                        <a:ext cx="355600"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42" name="Rectangle 6"/>
          <p:cNvSpPr>
            <a:spLocks noChangeArrowheads="1"/>
          </p:cNvSpPr>
          <p:nvPr/>
        </p:nvSpPr>
        <p:spPr bwMode="auto">
          <a:xfrm>
            <a:off x="224790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7941" name="Object 5"/>
          <p:cNvGraphicFramePr>
            <a:graphicFrameLocks noChangeAspect="1"/>
          </p:cNvGraphicFramePr>
          <p:nvPr/>
        </p:nvGraphicFramePr>
        <p:xfrm>
          <a:off x="1371600" y="2286000"/>
          <a:ext cx="6973888" cy="571500"/>
        </p:xfrm>
        <a:graphic>
          <a:graphicData uri="http://schemas.openxmlformats.org/presentationml/2006/ole">
            <mc:AlternateContent xmlns:mc="http://schemas.openxmlformats.org/markup-compatibility/2006">
              <mc:Choice xmlns:v="urn:schemas-microsoft-com:vml" Requires="v">
                <p:oleObj spid="_x0000_s111669" r:id="rId5" imgW="4648200" imgH="381000" progId="Equation.3">
                  <p:embed/>
                </p:oleObj>
              </mc:Choice>
              <mc:Fallback>
                <p:oleObj r:id="rId5" imgW="4648200" imgH="381000" progId="Equation.3">
                  <p:embed/>
                  <p:pic>
                    <p:nvPicPr>
                      <p:cNvPr id="16794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286000"/>
                        <a:ext cx="697388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44" name="Rectangle 8"/>
          <p:cNvSpPr>
            <a:spLocks noChangeArrowheads="1"/>
          </p:cNvSpPr>
          <p:nvPr/>
        </p:nvSpPr>
        <p:spPr bwMode="auto">
          <a:xfrm>
            <a:off x="3938588"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7943" name="Object 7"/>
          <p:cNvGraphicFramePr>
            <a:graphicFrameLocks noChangeAspect="1"/>
          </p:cNvGraphicFramePr>
          <p:nvPr/>
        </p:nvGraphicFramePr>
        <p:xfrm>
          <a:off x="3352800" y="3200400"/>
          <a:ext cx="1900238" cy="628650"/>
        </p:xfrm>
        <a:graphic>
          <a:graphicData uri="http://schemas.openxmlformats.org/presentationml/2006/ole">
            <mc:AlternateContent xmlns:mc="http://schemas.openxmlformats.org/markup-compatibility/2006">
              <mc:Choice xmlns:v="urn:schemas-microsoft-com:vml" Requires="v">
                <p:oleObj spid="_x0000_s111670" r:id="rId7" imgW="1270000" imgH="419100" progId="Equation.3">
                  <p:embed/>
                </p:oleObj>
              </mc:Choice>
              <mc:Fallback>
                <p:oleObj r:id="rId7" imgW="1270000" imgH="419100" progId="Equation.3">
                  <p:embed/>
                  <p:pic>
                    <p:nvPicPr>
                      <p:cNvPr id="16794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3200400"/>
                        <a:ext cx="1900238"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45" name="Text Box 9"/>
          <p:cNvSpPr txBox="1">
            <a:spLocks noChangeArrowheads="1"/>
          </p:cNvSpPr>
          <p:nvPr/>
        </p:nvSpPr>
        <p:spPr bwMode="auto">
          <a:xfrm>
            <a:off x="1905000" y="32004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t>即</a:t>
            </a:r>
          </a:p>
        </p:txBody>
      </p:sp>
      <p:sp>
        <p:nvSpPr>
          <p:cNvPr id="167946" name="Text Box 10"/>
          <p:cNvSpPr txBox="1">
            <a:spLocks noChangeArrowheads="1"/>
          </p:cNvSpPr>
          <p:nvPr/>
        </p:nvSpPr>
        <p:spPr bwMode="auto">
          <a:xfrm>
            <a:off x="2803525" y="4135438"/>
            <a:ext cx="5121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7947" name="Text Box 11"/>
          <p:cNvSpPr txBox="1">
            <a:spLocks noChangeArrowheads="1"/>
          </p:cNvSpPr>
          <p:nvPr/>
        </p:nvSpPr>
        <p:spPr bwMode="auto">
          <a:xfrm>
            <a:off x="990600" y="4191000"/>
            <a:ext cx="6934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latin typeface="宋体" panose="02010600030101010101" pitchFamily="2" charset="-122"/>
              </a:rPr>
              <a:t>这种并矢记法可以推广到任意阶张量，例如三阶张量   ：</a:t>
            </a:r>
            <a:r>
              <a:rPr lang="zh-CN" altLang="en-US" sz="3600"/>
              <a:t> </a:t>
            </a:r>
          </a:p>
        </p:txBody>
      </p:sp>
      <p:sp>
        <p:nvSpPr>
          <p:cNvPr id="167949" name="Rectangle 13"/>
          <p:cNvSpPr>
            <a:spLocks noChangeArrowheads="1"/>
          </p:cNvSpPr>
          <p:nvPr/>
        </p:nvSpPr>
        <p:spPr bwMode="auto">
          <a:xfrm>
            <a:off x="443865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7948" name="Object 12"/>
          <p:cNvGraphicFramePr>
            <a:graphicFrameLocks noChangeAspect="1"/>
          </p:cNvGraphicFramePr>
          <p:nvPr/>
        </p:nvGraphicFramePr>
        <p:xfrm>
          <a:off x="5334000" y="4876800"/>
          <a:ext cx="400050" cy="400050"/>
        </p:xfrm>
        <a:graphic>
          <a:graphicData uri="http://schemas.openxmlformats.org/presentationml/2006/ole">
            <mc:AlternateContent xmlns:mc="http://schemas.openxmlformats.org/markup-compatibility/2006">
              <mc:Choice xmlns:v="urn:schemas-microsoft-com:vml" Requires="v">
                <p:oleObj spid="_x0000_s111671" r:id="rId9" imgW="266353" imgH="266353" progId="Equation.3">
                  <p:embed/>
                </p:oleObj>
              </mc:Choice>
              <mc:Fallback>
                <p:oleObj r:id="rId9" imgW="266353" imgH="266353" progId="Equation.3">
                  <p:embed/>
                  <p:pic>
                    <p:nvPicPr>
                      <p:cNvPr id="167948"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4876800"/>
                        <a:ext cx="40005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51" name="Rectangle 15"/>
          <p:cNvSpPr>
            <a:spLocks noChangeArrowheads="1"/>
          </p:cNvSpPr>
          <p:nvPr/>
        </p:nvSpPr>
        <p:spPr bwMode="auto">
          <a:xfrm>
            <a:off x="3738563"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7950" name="Object 14"/>
          <p:cNvGraphicFramePr>
            <a:graphicFrameLocks noChangeAspect="1"/>
          </p:cNvGraphicFramePr>
          <p:nvPr/>
        </p:nvGraphicFramePr>
        <p:xfrm>
          <a:off x="2971800" y="5791200"/>
          <a:ext cx="2501900" cy="628650"/>
        </p:xfrm>
        <a:graphic>
          <a:graphicData uri="http://schemas.openxmlformats.org/presentationml/2006/ole">
            <mc:AlternateContent xmlns:mc="http://schemas.openxmlformats.org/markup-compatibility/2006">
              <mc:Choice xmlns:v="urn:schemas-microsoft-com:vml" Requires="v">
                <p:oleObj spid="_x0000_s111672" r:id="rId11" imgW="1663700" imgH="419100" progId="Equation.3">
                  <p:embed/>
                </p:oleObj>
              </mc:Choice>
              <mc:Fallback>
                <p:oleObj r:id="rId11" imgW="1663700" imgH="419100" progId="Equation.3">
                  <p:embed/>
                  <p:pic>
                    <p:nvPicPr>
                      <p:cNvPr id="16795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5791200"/>
                        <a:ext cx="25019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44546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1295400" y="2286000"/>
            <a:ext cx="27432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3600"/>
              <a:t>一阶基张量        </a:t>
            </a:r>
          </a:p>
          <a:p>
            <a:pPr algn="just">
              <a:spcBef>
                <a:spcPct val="50000"/>
              </a:spcBef>
            </a:pPr>
            <a:r>
              <a:rPr lang="zh-CN" altLang="en-US" sz="3600"/>
              <a:t>二阶基张量        </a:t>
            </a:r>
          </a:p>
          <a:p>
            <a:pPr>
              <a:spcBef>
                <a:spcPct val="50000"/>
              </a:spcBef>
            </a:pPr>
            <a:r>
              <a:rPr lang="en-US" altLang="zh-CN" sz="3600"/>
              <a:t>n </a:t>
            </a:r>
            <a:r>
              <a:rPr lang="zh-CN" altLang="en-US" sz="3600">
                <a:latin typeface="宋体" panose="02010600030101010101" pitchFamily="2" charset="-122"/>
              </a:rPr>
              <a:t>阶基张量</a:t>
            </a:r>
            <a:r>
              <a:rPr lang="zh-CN" altLang="en-US" sz="3600"/>
              <a:t> </a:t>
            </a:r>
          </a:p>
        </p:txBody>
      </p:sp>
      <p:sp>
        <p:nvSpPr>
          <p:cNvPr id="168963" name="Text Box 3"/>
          <p:cNvSpPr txBox="1">
            <a:spLocks noChangeArrowheads="1"/>
          </p:cNvSpPr>
          <p:nvPr/>
        </p:nvSpPr>
        <p:spPr bwMode="auto">
          <a:xfrm>
            <a:off x="1143000" y="762000"/>
            <a:ext cx="640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t>可用上述并矢记法表示基张量：</a:t>
            </a:r>
          </a:p>
        </p:txBody>
      </p:sp>
      <p:sp>
        <p:nvSpPr>
          <p:cNvPr id="168965" name="Rectangle 5"/>
          <p:cNvSpPr>
            <a:spLocks noChangeArrowheads="1"/>
          </p:cNvSpPr>
          <p:nvPr/>
        </p:nvSpPr>
        <p:spPr bwMode="auto">
          <a:xfrm>
            <a:off x="342900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8964" name="Object 4"/>
          <p:cNvGraphicFramePr>
            <a:graphicFrameLocks noChangeAspect="1"/>
          </p:cNvGraphicFramePr>
          <p:nvPr/>
        </p:nvGraphicFramePr>
        <p:xfrm>
          <a:off x="4419600" y="3962400"/>
          <a:ext cx="3429000" cy="628650"/>
        </p:xfrm>
        <a:graphic>
          <a:graphicData uri="http://schemas.openxmlformats.org/presentationml/2006/ole">
            <mc:AlternateContent xmlns:mc="http://schemas.openxmlformats.org/markup-compatibility/2006">
              <mc:Choice xmlns:v="urn:schemas-microsoft-com:vml" Requires="v">
                <p:oleObj spid="_x0000_s112672" r:id="rId3" imgW="2286000" imgH="419100" progId="Equation.3">
                  <p:embed/>
                </p:oleObj>
              </mc:Choice>
              <mc:Fallback>
                <p:oleObj r:id="rId3" imgW="2286000" imgH="419100" progId="Equation.3">
                  <p:embed/>
                  <p:pic>
                    <p:nvPicPr>
                      <p:cNvPr id="168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962400"/>
                        <a:ext cx="34290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8967" name="Rectangle 7"/>
          <p:cNvSpPr>
            <a:spLocks noChangeArrowheads="1"/>
          </p:cNvSpPr>
          <p:nvPr/>
        </p:nvSpPr>
        <p:spPr bwMode="auto">
          <a:xfrm>
            <a:off x="40576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8966" name="Object 6"/>
          <p:cNvGraphicFramePr>
            <a:graphicFrameLocks noChangeAspect="1"/>
          </p:cNvGraphicFramePr>
          <p:nvPr/>
        </p:nvGraphicFramePr>
        <p:xfrm>
          <a:off x="4419600" y="3124200"/>
          <a:ext cx="1544638" cy="628650"/>
        </p:xfrm>
        <a:graphic>
          <a:graphicData uri="http://schemas.openxmlformats.org/presentationml/2006/ole">
            <mc:AlternateContent xmlns:mc="http://schemas.openxmlformats.org/markup-compatibility/2006">
              <mc:Choice xmlns:v="urn:schemas-microsoft-com:vml" Requires="v">
                <p:oleObj spid="_x0000_s112673" r:id="rId5" imgW="1028700" imgH="419100" progId="Equation.3">
                  <p:embed/>
                </p:oleObj>
              </mc:Choice>
              <mc:Fallback>
                <p:oleObj r:id="rId5" imgW="1028700" imgH="419100" progId="Equation.3">
                  <p:embed/>
                  <p:pic>
                    <p:nvPicPr>
                      <p:cNvPr id="16896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3124200"/>
                        <a:ext cx="1544638"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8969" name="Rectangle 9"/>
          <p:cNvSpPr>
            <a:spLocks noChangeArrowheads="1"/>
          </p:cNvSpPr>
          <p:nvPr/>
        </p:nvSpPr>
        <p:spPr bwMode="auto">
          <a:xfrm>
            <a:off x="445770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8968" name="Object 8"/>
          <p:cNvGraphicFramePr>
            <a:graphicFrameLocks noChangeAspect="1"/>
          </p:cNvGraphicFramePr>
          <p:nvPr/>
        </p:nvGraphicFramePr>
        <p:xfrm>
          <a:off x="4419600" y="2286000"/>
          <a:ext cx="341313" cy="554038"/>
        </p:xfrm>
        <a:graphic>
          <a:graphicData uri="http://schemas.openxmlformats.org/presentationml/2006/ole">
            <mc:AlternateContent xmlns:mc="http://schemas.openxmlformats.org/markup-compatibility/2006">
              <mc:Choice xmlns:v="urn:schemas-microsoft-com:vml" Requires="v">
                <p:oleObj spid="_x0000_s112674" r:id="rId7" imgW="228600" imgH="368300" progId="Equation.3">
                  <p:embed/>
                </p:oleObj>
              </mc:Choice>
              <mc:Fallback>
                <p:oleObj r:id="rId7" imgW="228600" imgH="368300" progId="Equation.3">
                  <p:embed/>
                  <p:pic>
                    <p:nvPicPr>
                      <p:cNvPr id="16896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2286000"/>
                        <a:ext cx="341313"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656295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ChangeArrowheads="1"/>
          </p:cNvSpPr>
          <p:nvPr/>
        </p:nvSpPr>
        <p:spPr bwMode="auto">
          <a:xfrm>
            <a:off x="990600" y="2514600"/>
            <a:ext cx="29718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58800">
              <a:tabLst>
                <a:tab pos="457200" algn="l"/>
              </a:tabLst>
              <a:defRPr kumimoji="1" sz="2400">
                <a:solidFill>
                  <a:schemeClr val="tx1"/>
                </a:solidFill>
                <a:latin typeface="Arial" panose="020B0604020202020204" pitchFamily="34" charset="0"/>
                <a:ea typeface="宋体" panose="02010600030101010101" pitchFamily="2" charset="-122"/>
              </a:defRPr>
            </a:lvl1pPr>
            <a:lvl2pPr>
              <a:tabLst>
                <a:tab pos="457200" algn="l"/>
              </a:tabLst>
              <a:defRPr kumimoji="1" sz="2400">
                <a:solidFill>
                  <a:schemeClr val="tx1"/>
                </a:solidFill>
                <a:latin typeface="Arial" panose="020B0604020202020204" pitchFamily="34" charset="0"/>
                <a:ea typeface="宋体" panose="02010600030101010101" pitchFamily="2" charset="-122"/>
              </a:defRPr>
            </a:lvl2pPr>
            <a:lvl3pPr>
              <a:tabLst>
                <a:tab pos="457200" algn="l"/>
              </a:tabLst>
              <a:defRPr kumimoji="1" sz="2400">
                <a:solidFill>
                  <a:schemeClr val="tx1"/>
                </a:solidFill>
                <a:latin typeface="Arial" panose="020B0604020202020204" pitchFamily="34" charset="0"/>
                <a:ea typeface="宋体" panose="02010600030101010101" pitchFamily="2" charset="-122"/>
              </a:defRPr>
            </a:lvl3pPr>
            <a:lvl4pPr>
              <a:tabLst>
                <a:tab pos="457200" algn="l"/>
              </a:tabLst>
              <a:defRPr kumimoji="1" sz="2400">
                <a:solidFill>
                  <a:schemeClr val="tx1"/>
                </a:solidFill>
                <a:latin typeface="Arial" panose="020B0604020202020204" pitchFamily="34" charset="0"/>
                <a:ea typeface="宋体" panose="02010600030101010101" pitchFamily="2" charset="-122"/>
              </a:defRPr>
            </a:lvl4pPr>
            <a:lvl5pPr>
              <a:tabLst>
                <a:tab pos="4572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3600">
                <a:latin typeface="Times New Roman" panose="02020603050405020304" pitchFamily="18" charset="0"/>
              </a:rPr>
              <a:t>一阶张量</a:t>
            </a:r>
          </a:p>
          <a:p>
            <a:pPr algn="just"/>
            <a:r>
              <a:rPr lang="zh-CN" altLang="en-US" sz="3600">
                <a:latin typeface="Times New Roman" panose="02020603050405020304" pitchFamily="18" charset="0"/>
              </a:rPr>
              <a:t>        </a:t>
            </a:r>
            <a:endParaRPr lang="zh-CN" altLang="en-US" sz="3600"/>
          </a:p>
          <a:p>
            <a:pPr algn="just" eaLnBrk="0" hangingPunct="0"/>
            <a:r>
              <a:rPr lang="zh-CN" altLang="en-US" sz="3600">
                <a:latin typeface="Times New Roman" panose="02020603050405020304" pitchFamily="18" charset="0"/>
              </a:rPr>
              <a:t>二阶张量</a:t>
            </a:r>
          </a:p>
          <a:p>
            <a:pPr algn="just" eaLnBrk="0" hangingPunct="0"/>
            <a:r>
              <a:rPr lang="zh-CN" altLang="en-US" sz="3600">
                <a:latin typeface="Times New Roman" panose="02020603050405020304" pitchFamily="18" charset="0"/>
              </a:rPr>
              <a:t>        </a:t>
            </a:r>
            <a:endParaRPr lang="zh-CN" altLang="en-US" sz="3600"/>
          </a:p>
          <a:p>
            <a:pPr eaLnBrk="0" hangingPunct="0"/>
            <a:r>
              <a:rPr lang="en-US" altLang="zh-CN" sz="3600"/>
              <a:t>n </a:t>
            </a:r>
            <a:r>
              <a:rPr lang="zh-CN" altLang="en-US" sz="3600">
                <a:latin typeface="宋体" panose="02010600030101010101" pitchFamily="2" charset="-122"/>
              </a:rPr>
              <a:t>阶张量</a:t>
            </a:r>
            <a:r>
              <a:rPr lang="zh-CN" altLang="en-US" sz="2200">
                <a:latin typeface="Times New Roman" panose="02020603050405020304" pitchFamily="18" charset="0"/>
              </a:rPr>
              <a:t> </a:t>
            </a:r>
            <a:endParaRPr lang="zh-CN" altLang="en-US"/>
          </a:p>
        </p:txBody>
      </p:sp>
      <p:graphicFrame>
        <p:nvGraphicFramePr>
          <p:cNvPr id="169988" name="Object 4"/>
          <p:cNvGraphicFramePr>
            <a:graphicFrameLocks noChangeAspect="1"/>
          </p:cNvGraphicFramePr>
          <p:nvPr/>
        </p:nvGraphicFramePr>
        <p:xfrm>
          <a:off x="4267200" y="2514600"/>
          <a:ext cx="1343025" cy="550863"/>
        </p:xfrm>
        <a:graphic>
          <a:graphicData uri="http://schemas.openxmlformats.org/presentationml/2006/ole">
            <mc:AlternateContent xmlns:mc="http://schemas.openxmlformats.org/markup-compatibility/2006">
              <mc:Choice xmlns:v="urn:schemas-microsoft-com:vml" Requires="v">
                <p:oleObj spid="_x0000_s113696" r:id="rId3" imgW="901309" imgH="368140" progId="Equation.3">
                  <p:embed/>
                </p:oleObj>
              </mc:Choice>
              <mc:Fallback>
                <p:oleObj r:id="rId3" imgW="901309" imgH="368140" progId="Equation.3">
                  <p:embed/>
                  <p:pic>
                    <p:nvPicPr>
                      <p:cNvPr id="1699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514600"/>
                        <a:ext cx="1343025"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987" name="Object 3"/>
          <p:cNvGraphicFramePr>
            <a:graphicFrameLocks noChangeAspect="1"/>
          </p:cNvGraphicFramePr>
          <p:nvPr/>
        </p:nvGraphicFramePr>
        <p:xfrm>
          <a:off x="4191000" y="3733800"/>
          <a:ext cx="1587500" cy="628650"/>
        </p:xfrm>
        <a:graphic>
          <a:graphicData uri="http://schemas.openxmlformats.org/presentationml/2006/ole">
            <mc:AlternateContent xmlns:mc="http://schemas.openxmlformats.org/markup-compatibility/2006">
              <mc:Choice xmlns:v="urn:schemas-microsoft-com:vml" Requires="v">
                <p:oleObj spid="_x0000_s113697" r:id="rId5" imgW="1054100" imgH="419100" progId="Equation.3">
                  <p:embed/>
                </p:oleObj>
              </mc:Choice>
              <mc:Fallback>
                <p:oleObj r:id="rId5" imgW="1054100" imgH="419100" progId="Equation.3">
                  <p:embed/>
                  <p:pic>
                    <p:nvPicPr>
                      <p:cNvPr id="16998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3733800"/>
                        <a:ext cx="15875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9990" name="Text Box 6"/>
          <p:cNvSpPr txBox="1">
            <a:spLocks noChangeArrowheads="1"/>
          </p:cNvSpPr>
          <p:nvPr/>
        </p:nvSpPr>
        <p:spPr bwMode="auto">
          <a:xfrm>
            <a:off x="1447800" y="1066800"/>
            <a:ext cx="335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t>于是，有</a:t>
            </a:r>
          </a:p>
        </p:txBody>
      </p:sp>
      <p:sp>
        <p:nvSpPr>
          <p:cNvPr id="169992" name="Rectangle 8"/>
          <p:cNvSpPr>
            <a:spLocks noChangeArrowheads="1"/>
          </p:cNvSpPr>
          <p:nvPr/>
        </p:nvSpPr>
        <p:spPr bwMode="auto">
          <a:xfrm>
            <a:off x="3595688"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69991" name="Object 7"/>
          <p:cNvGraphicFramePr>
            <a:graphicFrameLocks noChangeAspect="1"/>
          </p:cNvGraphicFramePr>
          <p:nvPr/>
        </p:nvGraphicFramePr>
        <p:xfrm>
          <a:off x="4191000" y="4800600"/>
          <a:ext cx="2933700" cy="630238"/>
        </p:xfrm>
        <a:graphic>
          <a:graphicData uri="http://schemas.openxmlformats.org/presentationml/2006/ole">
            <mc:AlternateContent xmlns:mc="http://schemas.openxmlformats.org/markup-compatibility/2006">
              <mc:Choice xmlns:v="urn:schemas-microsoft-com:vml" Requires="v">
                <p:oleObj spid="_x0000_s113698" r:id="rId7" imgW="1955800" imgH="419100" progId="Equation.3">
                  <p:embed/>
                </p:oleObj>
              </mc:Choice>
              <mc:Fallback>
                <p:oleObj r:id="rId7" imgW="1955800" imgH="419100" progId="Equation.3">
                  <p:embed/>
                  <p:pic>
                    <p:nvPicPr>
                      <p:cNvPr id="16999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4800600"/>
                        <a:ext cx="2933700"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9993" name="Text Box 9"/>
          <p:cNvSpPr txBox="1">
            <a:spLocks noChangeArrowheads="1"/>
          </p:cNvSpPr>
          <p:nvPr/>
        </p:nvSpPr>
        <p:spPr bwMode="auto">
          <a:xfrm>
            <a:off x="1600200" y="5791200"/>
            <a:ext cx="601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latin typeface="宋体" panose="02010600030101010101" pitchFamily="2" charset="-122"/>
              </a:rPr>
              <a:t>等号右边称为广义标量记法。</a:t>
            </a:r>
            <a:r>
              <a:rPr lang="zh-CN" altLang="en-US"/>
              <a:t> </a:t>
            </a:r>
          </a:p>
        </p:txBody>
      </p:sp>
    </p:spTree>
    <p:extLst>
      <p:ext uri="{BB962C8B-B14F-4D97-AF65-F5344CB8AC3E}">
        <p14:creationId xmlns:p14="http://schemas.microsoft.com/office/powerpoint/2010/main" val="369325840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1143000" y="914400"/>
            <a:ext cx="723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t>到此为止，我们已有四种张量记法：</a:t>
            </a:r>
          </a:p>
        </p:txBody>
      </p:sp>
      <p:sp>
        <p:nvSpPr>
          <p:cNvPr id="172039" name="Rectangle 7"/>
          <p:cNvSpPr>
            <a:spLocks noChangeArrowheads="1"/>
          </p:cNvSpPr>
          <p:nvPr/>
        </p:nvSpPr>
        <p:spPr bwMode="auto">
          <a:xfrm>
            <a:off x="1219200" y="2286000"/>
            <a:ext cx="59436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3600"/>
              <a:t>不变性（符号，抽象）记法 </a:t>
            </a:r>
          </a:p>
          <a:p>
            <a:pPr algn="just"/>
            <a:endParaRPr lang="zh-CN" altLang="en-US" sz="3600">
              <a:latin typeface="Arial" panose="020B0604020202020204" pitchFamily="34" charset="0"/>
            </a:endParaRPr>
          </a:p>
          <a:p>
            <a:pPr algn="just" eaLnBrk="0" hangingPunct="0"/>
            <a:r>
              <a:rPr lang="zh-CN" altLang="en-US" sz="3600"/>
              <a:t>分量（指标）记法 </a:t>
            </a:r>
          </a:p>
          <a:p>
            <a:pPr algn="just" eaLnBrk="0" hangingPunct="0"/>
            <a:r>
              <a:rPr lang="zh-CN" altLang="en-US" sz="3600"/>
              <a:t>        </a:t>
            </a:r>
            <a:endParaRPr lang="zh-CN" altLang="en-US" sz="3600">
              <a:latin typeface="Arial" panose="020B0604020202020204" pitchFamily="34" charset="0"/>
            </a:endParaRPr>
          </a:p>
          <a:p>
            <a:pPr algn="just" eaLnBrk="0" hangingPunct="0"/>
            <a:r>
              <a:rPr lang="zh-CN" altLang="en-US" sz="3600"/>
              <a:t>并矢记法      </a:t>
            </a:r>
          </a:p>
          <a:p>
            <a:pPr algn="just" eaLnBrk="0" hangingPunct="0"/>
            <a:r>
              <a:rPr lang="zh-CN" altLang="en-US" sz="3600"/>
              <a:t>           </a:t>
            </a:r>
            <a:endParaRPr lang="zh-CN" altLang="en-US" sz="3600">
              <a:latin typeface="Arial" panose="020B0604020202020204" pitchFamily="34" charset="0"/>
            </a:endParaRPr>
          </a:p>
          <a:p>
            <a:pPr algn="just" eaLnBrk="0" hangingPunct="0"/>
            <a:r>
              <a:rPr lang="zh-CN" altLang="en-US" sz="3600"/>
              <a:t>广义标量记法</a:t>
            </a:r>
            <a:r>
              <a:rPr lang="zh-CN" altLang="en-US" sz="2200"/>
              <a:t>             </a:t>
            </a:r>
            <a:endParaRPr lang="zh-CN" altLang="en-US">
              <a:latin typeface="Arial" panose="020B0604020202020204" pitchFamily="34" charset="0"/>
            </a:endParaRPr>
          </a:p>
        </p:txBody>
      </p:sp>
      <p:graphicFrame>
        <p:nvGraphicFramePr>
          <p:cNvPr id="172038" name="Object 6"/>
          <p:cNvGraphicFramePr>
            <a:graphicFrameLocks noChangeAspect="1"/>
          </p:cNvGraphicFramePr>
          <p:nvPr/>
        </p:nvGraphicFramePr>
        <p:xfrm>
          <a:off x="7239000" y="2438400"/>
          <a:ext cx="355600" cy="398463"/>
        </p:xfrm>
        <a:graphic>
          <a:graphicData uri="http://schemas.openxmlformats.org/presentationml/2006/ole">
            <mc:AlternateContent xmlns:mc="http://schemas.openxmlformats.org/markup-compatibility/2006">
              <mc:Choice xmlns:v="urn:schemas-microsoft-com:vml" Requires="v">
                <p:oleObj spid="_x0000_s114730" r:id="rId3" imgW="241091" imgH="266469" progId="Equation.3">
                  <p:embed/>
                </p:oleObj>
              </mc:Choice>
              <mc:Fallback>
                <p:oleObj r:id="rId3" imgW="241091" imgH="266469" progId="Equation.3">
                  <p:embed/>
                  <p:pic>
                    <p:nvPicPr>
                      <p:cNvPr id="17203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2438400"/>
                        <a:ext cx="355600"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37" name="Object 5"/>
          <p:cNvGraphicFramePr>
            <a:graphicFrameLocks noChangeAspect="1"/>
          </p:cNvGraphicFramePr>
          <p:nvPr/>
        </p:nvGraphicFramePr>
        <p:xfrm>
          <a:off x="5410200" y="3429000"/>
          <a:ext cx="442913" cy="627063"/>
        </p:xfrm>
        <a:graphic>
          <a:graphicData uri="http://schemas.openxmlformats.org/presentationml/2006/ole">
            <mc:AlternateContent xmlns:mc="http://schemas.openxmlformats.org/markup-compatibility/2006">
              <mc:Choice xmlns:v="urn:schemas-microsoft-com:vml" Requires="v">
                <p:oleObj spid="_x0000_s114731" r:id="rId5" imgW="291973" imgH="418918" progId="Equation.3">
                  <p:embed/>
                </p:oleObj>
              </mc:Choice>
              <mc:Fallback>
                <p:oleObj r:id="rId5" imgW="291973" imgH="418918" progId="Equation.3">
                  <p:embed/>
                  <p:pic>
                    <p:nvPicPr>
                      <p:cNvPr id="17203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3429000"/>
                        <a:ext cx="442913"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36" name="Object 4"/>
          <p:cNvGraphicFramePr>
            <a:graphicFrameLocks noChangeAspect="1"/>
          </p:cNvGraphicFramePr>
          <p:nvPr/>
        </p:nvGraphicFramePr>
        <p:xfrm>
          <a:off x="4038600" y="4572000"/>
          <a:ext cx="1144588" cy="630238"/>
        </p:xfrm>
        <a:graphic>
          <a:graphicData uri="http://schemas.openxmlformats.org/presentationml/2006/ole">
            <mc:AlternateContent xmlns:mc="http://schemas.openxmlformats.org/markup-compatibility/2006">
              <mc:Choice xmlns:v="urn:schemas-microsoft-com:vml" Requires="v">
                <p:oleObj spid="_x0000_s114732" r:id="rId7" imgW="761669" imgH="418918" progId="Equation.3">
                  <p:embed/>
                </p:oleObj>
              </mc:Choice>
              <mc:Fallback>
                <p:oleObj r:id="rId7" imgW="761669" imgH="418918" progId="Equation.3">
                  <p:embed/>
                  <p:pic>
                    <p:nvPicPr>
                      <p:cNvPr id="17203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4572000"/>
                        <a:ext cx="1144588"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35" name="Object 3"/>
          <p:cNvGraphicFramePr>
            <a:graphicFrameLocks noChangeAspect="1"/>
          </p:cNvGraphicFramePr>
          <p:nvPr/>
        </p:nvGraphicFramePr>
        <p:xfrm>
          <a:off x="4800600" y="5638800"/>
          <a:ext cx="817563" cy="631825"/>
        </p:xfrm>
        <a:graphic>
          <a:graphicData uri="http://schemas.openxmlformats.org/presentationml/2006/ole">
            <mc:AlternateContent xmlns:mc="http://schemas.openxmlformats.org/markup-compatibility/2006">
              <mc:Choice xmlns:v="urn:schemas-microsoft-com:vml" Requires="v">
                <p:oleObj spid="_x0000_s114733" r:id="rId9" imgW="545863" imgH="418918" progId="Equation.3">
                  <p:embed/>
                </p:oleObj>
              </mc:Choice>
              <mc:Fallback>
                <p:oleObj r:id="rId9" imgW="545863" imgH="418918" progId="Equation.3">
                  <p:embed/>
                  <p:pic>
                    <p:nvPicPr>
                      <p:cNvPr id="172035"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5638800"/>
                        <a:ext cx="817563"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98736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FC4DF286-81E1-452D-8FA3-136EBC1F1A2E}"/>
              </a:ext>
            </a:extLst>
          </p:cNvPr>
          <p:cNvCxnSpPr/>
          <p:nvPr/>
        </p:nvCxnSpPr>
        <p:spPr>
          <a:xfrm>
            <a:off x="6614932" y="3570268"/>
            <a:ext cx="0" cy="1493431"/>
          </a:xfrm>
          <a:prstGeom prst="line">
            <a:avLst/>
          </a:prstGeom>
          <a:ln w="1016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标题 4">
            <a:extLst>
              <a:ext uri="{FF2B5EF4-FFF2-40B4-BE49-F238E27FC236}">
                <a16:creationId xmlns:a16="http://schemas.microsoft.com/office/drawing/2014/main" id="{350A0834-4E49-49C4-902E-0E803E5A895C}"/>
              </a:ext>
            </a:extLst>
          </p:cNvPr>
          <p:cNvSpPr>
            <a:spLocks noGrp="1"/>
          </p:cNvSpPr>
          <p:nvPr>
            <p:ph type="title"/>
          </p:nvPr>
        </p:nvSpPr>
        <p:spPr>
          <a:xfrm>
            <a:off x="2464230" y="4108149"/>
            <a:ext cx="3560053" cy="671513"/>
          </a:xfrm>
        </p:spPr>
        <p:txBody>
          <a:bodyPr>
            <a:noAutofit/>
          </a:bodyPr>
          <a:lstStyle/>
          <a:p>
            <a:r>
              <a:rPr lang="zh-CN" altLang="en-US" sz="4400" dirty="0">
                <a:solidFill>
                  <a:schemeClr val="accent4">
                    <a:lumMod val="75000"/>
                  </a:schemeClr>
                </a:solidFill>
              </a:rPr>
              <a:t>小结</a:t>
            </a:r>
          </a:p>
        </p:txBody>
      </p:sp>
      <p:sp>
        <p:nvSpPr>
          <p:cNvPr id="10" name="文本框 9">
            <a:extLst>
              <a:ext uri="{FF2B5EF4-FFF2-40B4-BE49-F238E27FC236}">
                <a16:creationId xmlns:a16="http://schemas.microsoft.com/office/drawing/2014/main" id="{1F29E455-426A-406B-9043-9A9561FBE0A4}"/>
              </a:ext>
            </a:extLst>
          </p:cNvPr>
          <p:cNvSpPr txBox="1"/>
          <p:nvPr/>
        </p:nvSpPr>
        <p:spPr>
          <a:xfrm>
            <a:off x="6937428" y="3855290"/>
            <a:ext cx="889033" cy="772981"/>
          </a:xfrm>
          <a:prstGeom prst="rect">
            <a:avLst/>
          </a:prstGeom>
          <a:noFill/>
          <a:ln w="117475">
            <a:noFill/>
          </a:ln>
        </p:spPr>
        <p:txBody>
          <a:bodyPr wrap="none" rtlCol="0">
            <a:prstTxWarp prst="textPlain">
              <a:avLst/>
            </a:prstTxWarp>
            <a:spAutoFit/>
          </a:bodyPr>
          <a:lstStyle/>
          <a:p>
            <a:r>
              <a:rPr lang="en-US" altLang="zh-CN" sz="1350" spc="75" dirty="0">
                <a:solidFill>
                  <a:schemeClr val="accent1"/>
                </a:solidFill>
                <a:latin typeface="Impact" panose="020B0806030902050204" pitchFamily="34" charset="0"/>
                <a:cs typeface="Arial" panose="020B0604020202020204" pitchFamily="34" charset="0"/>
              </a:rPr>
              <a:t>/</a:t>
            </a:r>
            <a:r>
              <a:rPr lang="en-US" altLang="zh-CN" sz="1350" spc="75" dirty="0" smtClean="0">
                <a:solidFill>
                  <a:schemeClr val="accent1"/>
                </a:solidFill>
                <a:latin typeface="Impact" panose="020B0806030902050204" pitchFamily="34" charset="0"/>
                <a:cs typeface="Arial" panose="020B0604020202020204" pitchFamily="34" charset="0"/>
              </a:rPr>
              <a:t>0X</a:t>
            </a:r>
            <a:endParaRPr lang="zh-CN" altLang="en-US" sz="1350" spc="75"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6508165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Text Box 2"/>
          <p:cNvSpPr txBox="1">
            <a:spLocks noChangeArrowheads="1"/>
          </p:cNvSpPr>
          <p:nvPr/>
        </p:nvSpPr>
        <p:spPr bwMode="auto">
          <a:xfrm>
            <a:off x="3429000" y="3810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i="0" dirty="0">
                <a:solidFill>
                  <a:srgbClr val="FFCC00"/>
                </a:solidFill>
                <a:latin typeface="黑体" panose="02010609060101010101" pitchFamily="49" charset="-122"/>
                <a:ea typeface="黑体" panose="02010609060101010101" pitchFamily="49" charset="-122"/>
              </a:rPr>
              <a:t>矢量与张量</a:t>
            </a:r>
          </a:p>
        </p:txBody>
      </p:sp>
      <p:sp>
        <p:nvSpPr>
          <p:cNvPr id="18440" name="Text Box 3"/>
          <p:cNvSpPr txBox="1">
            <a:spLocks noChangeArrowheads="1"/>
          </p:cNvSpPr>
          <p:nvPr/>
        </p:nvSpPr>
        <p:spPr bwMode="auto">
          <a:xfrm>
            <a:off x="838200" y="1524000"/>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i="0">
                <a:latin typeface="Arial" panose="020B0604020202020204" pitchFamily="34" charset="0"/>
              </a:rPr>
              <a:t>数量、向量和张量的解析定义</a:t>
            </a:r>
          </a:p>
        </p:txBody>
      </p:sp>
      <p:sp>
        <p:nvSpPr>
          <p:cNvPr id="18441" name="Rectangle 4"/>
          <p:cNvSpPr>
            <a:spLocks noChangeArrowheads="1"/>
          </p:cNvSpPr>
          <p:nvPr/>
        </p:nvSpPr>
        <p:spPr bwMode="auto">
          <a:xfrm>
            <a:off x="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42" name="Rectangle 5"/>
          <p:cNvSpPr>
            <a:spLocks noChangeArrowheads="1"/>
          </p:cNvSpPr>
          <p:nvPr/>
        </p:nvSpPr>
        <p:spPr bwMode="auto">
          <a:xfrm>
            <a:off x="0" y="2871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43" name="Rectangle 6"/>
          <p:cNvSpPr>
            <a:spLocks noChangeArrowheads="1"/>
          </p:cNvSpPr>
          <p:nvPr/>
        </p:nvSpPr>
        <p:spPr bwMode="auto">
          <a:xfrm>
            <a:off x="0" y="2338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44" name="Rectangle 7"/>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480" name="Text Box 8"/>
          <p:cNvSpPr txBox="1">
            <a:spLocks noChangeArrowheads="1"/>
          </p:cNvSpPr>
          <p:nvPr/>
        </p:nvSpPr>
        <p:spPr bwMode="auto">
          <a:xfrm>
            <a:off x="609600" y="2438400"/>
            <a:ext cx="815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0"/>
              <a:t>        </a:t>
            </a:r>
            <a:r>
              <a:rPr lang="zh-CN" altLang="en-US" sz="2400" i="0"/>
              <a:t>一个变量系称之为数量、向量或张量，取决于该变量系的分量是如何在变量</a:t>
            </a:r>
            <a:r>
              <a:rPr lang="en-US" altLang="zh-CN" sz="2400"/>
              <a:t>x</a:t>
            </a:r>
            <a:r>
              <a:rPr lang="en-US" altLang="zh-CN" sz="2400" i="0" baseline="-25000"/>
              <a:t>1</a:t>
            </a:r>
            <a:r>
              <a:rPr lang="en-US" altLang="zh-CN" sz="2400" i="0"/>
              <a:t>, </a:t>
            </a:r>
            <a:r>
              <a:rPr lang="en-US" altLang="zh-CN" sz="2400"/>
              <a:t>x</a:t>
            </a:r>
            <a:r>
              <a:rPr lang="en-US" altLang="zh-CN" sz="2400" i="0" baseline="-25000"/>
              <a:t>2</a:t>
            </a:r>
            <a:r>
              <a:rPr lang="en-US" altLang="zh-CN" sz="2400" i="0"/>
              <a:t>, </a:t>
            </a:r>
            <a:r>
              <a:rPr lang="en-US" altLang="zh-CN" sz="2400"/>
              <a:t>x</a:t>
            </a:r>
            <a:r>
              <a:rPr lang="en-US" altLang="zh-CN" sz="2400" i="0" baseline="-25000"/>
              <a:t>3 </a:t>
            </a:r>
            <a:r>
              <a:rPr lang="zh-CN" altLang="en-US" sz="2400" i="0"/>
              <a:t>中定义的，以及当变量</a:t>
            </a:r>
            <a:r>
              <a:rPr lang="en-US" altLang="zh-CN" sz="2400"/>
              <a:t>x</a:t>
            </a:r>
            <a:r>
              <a:rPr lang="en-US" altLang="zh-CN" sz="2400" i="0" baseline="-25000"/>
              <a:t>1</a:t>
            </a:r>
            <a:r>
              <a:rPr lang="en-US" altLang="zh-CN" sz="2400" i="0"/>
              <a:t>, </a:t>
            </a:r>
            <a:r>
              <a:rPr lang="en-US" altLang="zh-CN" sz="2400"/>
              <a:t>x</a:t>
            </a:r>
            <a:r>
              <a:rPr lang="en-US" altLang="zh-CN" sz="2400" i="0" baseline="-25000"/>
              <a:t>2</a:t>
            </a:r>
            <a:r>
              <a:rPr lang="en-US" altLang="zh-CN" sz="2400" i="0"/>
              <a:t>, </a:t>
            </a:r>
            <a:r>
              <a:rPr lang="en-US" altLang="zh-CN" sz="2400"/>
              <a:t>x</a:t>
            </a:r>
            <a:r>
              <a:rPr lang="en-US" altLang="zh-CN" sz="2400" i="0" baseline="-25000"/>
              <a:t>3</a:t>
            </a:r>
            <a:r>
              <a:rPr lang="en-US" altLang="zh-CN" sz="2400" i="0"/>
              <a:t> </a:t>
            </a:r>
            <a:r>
              <a:rPr lang="zh-CN" altLang="en-US" sz="2400" i="0"/>
              <a:t>变到                     时，它们又是如何变换的。</a:t>
            </a:r>
          </a:p>
        </p:txBody>
      </p:sp>
      <p:graphicFrame>
        <p:nvGraphicFramePr>
          <p:cNvPr id="105483" name="Object 11"/>
          <p:cNvGraphicFramePr>
            <a:graphicFrameLocks noChangeAspect="1"/>
          </p:cNvGraphicFramePr>
          <p:nvPr/>
        </p:nvGraphicFramePr>
        <p:xfrm>
          <a:off x="1323975" y="3152775"/>
          <a:ext cx="1390650" cy="531813"/>
        </p:xfrm>
        <a:graphic>
          <a:graphicData uri="http://schemas.openxmlformats.org/presentationml/2006/ole">
            <mc:AlternateContent xmlns:mc="http://schemas.openxmlformats.org/markup-compatibility/2006">
              <mc:Choice xmlns:v="urn:schemas-microsoft-com:vml" Requires="v">
                <p:oleObj spid="_x0000_s118816" name="公式" r:id="rId3" imgW="583947" imgH="241195" progId="Equation.3">
                  <p:embed/>
                </p:oleObj>
              </mc:Choice>
              <mc:Fallback>
                <p:oleObj name="公式" r:id="rId3" imgW="583947" imgH="241195" progId="Equation.3">
                  <p:embed/>
                  <p:pic>
                    <p:nvPicPr>
                      <p:cNvPr id="105483"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975" y="3152775"/>
                        <a:ext cx="139065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4" name="Text Box 12"/>
          <p:cNvSpPr txBox="1">
            <a:spLocks noChangeArrowheads="1"/>
          </p:cNvSpPr>
          <p:nvPr/>
        </p:nvSpPr>
        <p:spPr bwMode="auto">
          <a:xfrm>
            <a:off x="533400" y="4191000"/>
            <a:ext cx="800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i="0"/>
              <a:t>如果变量系在变量</a:t>
            </a:r>
            <a:r>
              <a:rPr lang="en-US" altLang="zh-CN" sz="2400"/>
              <a:t>x</a:t>
            </a:r>
            <a:r>
              <a:rPr lang="en-US" altLang="zh-CN" sz="2400" baseline="-25000"/>
              <a:t>i</a:t>
            </a:r>
            <a:r>
              <a:rPr lang="zh-CN" altLang="en-US" sz="2400" i="0"/>
              <a:t>中只有一个分量</a:t>
            </a:r>
            <a:r>
              <a:rPr lang="en-US" altLang="zh-CN" sz="2000" i="0"/>
              <a:t>Φ</a:t>
            </a:r>
            <a:r>
              <a:rPr lang="zh-CN" altLang="en-US" i="0"/>
              <a:t>，</a:t>
            </a:r>
            <a:r>
              <a:rPr lang="zh-CN" altLang="en-US" sz="2400" i="0"/>
              <a:t>在变量</a:t>
            </a:r>
            <a:r>
              <a:rPr lang="zh-CN" altLang="en-US" i="0"/>
              <a:t>     </a:t>
            </a:r>
            <a:r>
              <a:rPr lang="zh-CN" altLang="en-US" sz="2400" i="0"/>
              <a:t>中只有一个分量   ，并且在对应点，</a:t>
            </a:r>
            <a:r>
              <a:rPr lang="en-US" altLang="zh-CN" sz="2400" i="0"/>
              <a:t>Φ</a:t>
            </a:r>
            <a:r>
              <a:rPr lang="en-US" altLang="zh-CN" sz="2400"/>
              <a:t> </a:t>
            </a:r>
            <a:r>
              <a:rPr lang="zh-CN" altLang="en-US" sz="2400" i="0"/>
              <a:t>和    相等，则称为数量场。</a:t>
            </a:r>
          </a:p>
        </p:txBody>
      </p:sp>
      <p:sp>
        <p:nvSpPr>
          <p:cNvPr id="18447" name="Rectangle 14"/>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5485" name="Object 13"/>
          <p:cNvGraphicFramePr>
            <a:graphicFrameLocks noChangeAspect="1"/>
          </p:cNvGraphicFramePr>
          <p:nvPr/>
        </p:nvGraphicFramePr>
        <p:xfrm>
          <a:off x="6781800" y="4138613"/>
          <a:ext cx="338138" cy="457200"/>
        </p:xfrm>
        <a:graphic>
          <a:graphicData uri="http://schemas.openxmlformats.org/presentationml/2006/ole">
            <mc:AlternateContent xmlns:mc="http://schemas.openxmlformats.org/markup-compatibility/2006">
              <mc:Choice xmlns:v="urn:schemas-microsoft-com:vml" Requires="v">
                <p:oleObj spid="_x0000_s118817" name="公式" r:id="rId5" imgW="164885" imgH="215619" progId="Equation.3">
                  <p:embed/>
                </p:oleObj>
              </mc:Choice>
              <mc:Fallback>
                <p:oleObj name="公式" r:id="rId5" imgW="164885" imgH="215619" progId="Equation.3">
                  <p:embed/>
                  <p:pic>
                    <p:nvPicPr>
                      <p:cNvPr id="105485"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4138613"/>
                        <a:ext cx="3381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8" name="Rectangle 16"/>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5487" name="Object 15"/>
          <p:cNvGraphicFramePr>
            <a:graphicFrameLocks noChangeAspect="1"/>
          </p:cNvGraphicFramePr>
          <p:nvPr/>
        </p:nvGraphicFramePr>
        <p:xfrm>
          <a:off x="4876800" y="4572000"/>
          <a:ext cx="280988" cy="347663"/>
        </p:xfrm>
        <a:graphic>
          <a:graphicData uri="http://schemas.openxmlformats.org/presentationml/2006/ole">
            <mc:AlternateContent xmlns:mc="http://schemas.openxmlformats.org/markup-compatibility/2006">
              <mc:Choice xmlns:v="urn:schemas-microsoft-com:vml" Requires="v">
                <p:oleObj spid="_x0000_s118818" name="公式" r:id="rId7" imgW="164957" imgH="203024" progId="Equation.3">
                  <p:embed/>
                </p:oleObj>
              </mc:Choice>
              <mc:Fallback>
                <p:oleObj name="公式" r:id="rId7" imgW="164957" imgH="203024" progId="Equation.3">
                  <p:embed/>
                  <p:pic>
                    <p:nvPicPr>
                      <p:cNvPr id="105487"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4572000"/>
                        <a:ext cx="280988"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93" name="Object 21"/>
          <p:cNvGraphicFramePr>
            <a:graphicFrameLocks noChangeAspect="1"/>
          </p:cNvGraphicFramePr>
          <p:nvPr/>
        </p:nvGraphicFramePr>
        <p:xfrm>
          <a:off x="1481138" y="4572000"/>
          <a:ext cx="307975" cy="381000"/>
        </p:xfrm>
        <a:graphic>
          <a:graphicData uri="http://schemas.openxmlformats.org/presentationml/2006/ole">
            <mc:AlternateContent xmlns:mc="http://schemas.openxmlformats.org/markup-compatibility/2006">
              <mc:Choice xmlns:v="urn:schemas-microsoft-com:vml" Requires="v">
                <p:oleObj spid="_x0000_s118819" name="公式" r:id="rId9" imgW="164957" imgH="203024" progId="Equation.3">
                  <p:embed/>
                </p:oleObj>
              </mc:Choice>
              <mc:Fallback>
                <p:oleObj name="公式" r:id="rId9" imgW="164957" imgH="203024" progId="Equation.3">
                  <p:embed/>
                  <p:pic>
                    <p:nvPicPr>
                      <p:cNvPr id="105493"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1138" y="4572000"/>
                        <a:ext cx="3079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9" name="Rectangle 23"/>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5494" name="Object 22"/>
          <p:cNvGraphicFramePr>
            <a:graphicFrameLocks noChangeAspect="1"/>
          </p:cNvGraphicFramePr>
          <p:nvPr/>
        </p:nvGraphicFramePr>
        <p:xfrm>
          <a:off x="2209800" y="5562600"/>
          <a:ext cx="3886200" cy="573088"/>
        </p:xfrm>
        <a:graphic>
          <a:graphicData uri="http://schemas.openxmlformats.org/presentationml/2006/ole">
            <mc:AlternateContent xmlns:mc="http://schemas.openxmlformats.org/markup-compatibility/2006">
              <mc:Choice xmlns:v="urn:schemas-microsoft-com:vml" Requires="v">
                <p:oleObj spid="_x0000_s118820" name="公式" r:id="rId11" imgW="1739900" imgH="254000" progId="Equation.3">
                  <p:embed/>
                </p:oleObj>
              </mc:Choice>
              <mc:Fallback>
                <p:oleObj name="公式" r:id="rId11" imgW="1739900" imgH="254000" progId="Equation.3">
                  <p:embed/>
                  <p:pic>
                    <p:nvPicPr>
                      <p:cNvPr id="105494"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5562600"/>
                        <a:ext cx="38862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01103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5483"/>
                                        </p:tgtEl>
                                        <p:attrNameLst>
                                          <p:attrName>style.visibility</p:attrName>
                                        </p:attrNameLst>
                                      </p:cBhvr>
                                      <p:to>
                                        <p:strVal val="visible"/>
                                      </p:to>
                                    </p:set>
                                    <p:animEffect transition="in" filter="blinds(horizontal)">
                                      <p:cBhvr>
                                        <p:cTn id="7" dur="500"/>
                                        <p:tgtEl>
                                          <p:spTgt spid="1054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5480"/>
                                        </p:tgtEl>
                                        <p:attrNameLst>
                                          <p:attrName>style.visibility</p:attrName>
                                        </p:attrNameLst>
                                      </p:cBhvr>
                                      <p:to>
                                        <p:strVal val="visible"/>
                                      </p:to>
                                    </p:set>
                                    <p:animEffect transition="in" filter="blinds(horizontal)">
                                      <p:cBhvr>
                                        <p:cTn id="10" dur="500"/>
                                        <p:tgtEl>
                                          <p:spTgt spid="1054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05485"/>
                                        </p:tgtEl>
                                        <p:attrNameLst>
                                          <p:attrName>style.visibility</p:attrName>
                                        </p:attrNameLst>
                                      </p:cBhvr>
                                      <p:to>
                                        <p:strVal val="visible"/>
                                      </p:to>
                                    </p:set>
                                    <p:animEffect transition="in" filter="checkerboard(across)">
                                      <p:cBhvr>
                                        <p:cTn id="15" dur="500"/>
                                        <p:tgtEl>
                                          <p:spTgt spid="105485"/>
                                        </p:tgtEl>
                                      </p:cBhvr>
                                    </p:animEffect>
                                  </p:childTnLst>
                                </p:cTn>
                              </p:par>
                              <p:par>
                                <p:cTn id="16" presetID="5" presetClass="entr" presetSubtype="10" fill="hold" nodeType="withEffect">
                                  <p:stCondLst>
                                    <p:cond delay="0"/>
                                  </p:stCondLst>
                                  <p:childTnLst>
                                    <p:set>
                                      <p:cBhvr>
                                        <p:cTn id="17" dur="1" fill="hold">
                                          <p:stCondLst>
                                            <p:cond delay="0"/>
                                          </p:stCondLst>
                                        </p:cTn>
                                        <p:tgtEl>
                                          <p:spTgt spid="105493"/>
                                        </p:tgtEl>
                                        <p:attrNameLst>
                                          <p:attrName>style.visibility</p:attrName>
                                        </p:attrNameLst>
                                      </p:cBhvr>
                                      <p:to>
                                        <p:strVal val="visible"/>
                                      </p:to>
                                    </p:set>
                                    <p:animEffect transition="in" filter="checkerboard(across)">
                                      <p:cBhvr>
                                        <p:cTn id="18" dur="500"/>
                                        <p:tgtEl>
                                          <p:spTgt spid="105493"/>
                                        </p:tgtEl>
                                      </p:cBhvr>
                                    </p:animEffect>
                                  </p:childTnLst>
                                </p:cTn>
                              </p:par>
                              <p:par>
                                <p:cTn id="19" presetID="5" presetClass="entr" presetSubtype="10" fill="hold" nodeType="withEffect">
                                  <p:stCondLst>
                                    <p:cond delay="0"/>
                                  </p:stCondLst>
                                  <p:childTnLst>
                                    <p:set>
                                      <p:cBhvr>
                                        <p:cTn id="20" dur="1" fill="hold">
                                          <p:stCondLst>
                                            <p:cond delay="0"/>
                                          </p:stCondLst>
                                        </p:cTn>
                                        <p:tgtEl>
                                          <p:spTgt spid="105487"/>
                                        </p:tgtEl>
                                        <p:attrNameLst>
                                          <p:attrName>style.visibility</p:attrName>
                                        </p:attrNameLst>
                                      </p:cBhvr>
                                      <p:to>
                                        <p:strVal val="visible"/>
                                      </p:to>
                                    </p:set>
                                    <p:animEffect transition="in" filter="checkerboard(across)">
                                      <p:cBhvr>
                                        <p:cTn id="21" dur="500"/>
                                        <p:tgtEl>
                                          <p:spTgt spid="105487"/>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05484"/>
                                        </p:tgtEl>
                                        <p:attrNameLst>
                                          <p:attrName>style.visibility</p:attrName>
                                        </p:attrNameLst>
                                      </p:cBhvr>
                                      <p:to>
                                        <p:strVal val="visible"/>
                                      </p:to>
                                    </p:set>
                                    <p:animEffect transition="in" filter="checkerboard(across)">
                                      <p:cBhvr>
                                        <p:cTn id="24" dur="500"/>
                                        <p:tgtEl>
                                          <p:spTgt spid="10548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05494"/>
                                        </p:tgtEl>
                                        <p:attrNameLst>
                                          <p:attrName>style.visibility</p:attrName>
                                        </p:attrNameLst>
                                      </p:cBhvr>
                                      <p:to>
                                        <p:strVal val="visible"/>
                                      </p:to>
                                    </p:set>
                                    <p:anim calcmode="lin" valueType="num">
                                      <p:cBhvr additive="base">
                                        <p:cTn id="29" dur="500" fill="hold"/>
                                        <p:tgtEl>
                                          <p:spTgt spid="105494"/>
                                        </p:tgtEl>
                                        <p:attrNameLst>
                                          <p:attrName>ppt_x</p:attrName>
                                        </p:attrNameLst>
                                      </p:cBhvr>
                                      <p:tavLst>
                                        <p:tav tm="0">
                                          <p:val>
                                            <p:strVal val="#ppt_x"/>
                                          </p:val>
                                        </p:tav>
                                        <p:tav tm="100000">
                                          <p:val>
                                            <p:strVal val="#ppt_x"/>
                                          </p:val>
                                        </p:tav>
                                      </p:tavLst>
                                    </p:anim>
                                    <p:anim calcmode="lin" valueType="num">
                                      <p:cBhvr additive="base">
                                        <p:cTn id="30" dur="500" fill="hold"/>
                                        <p:tgtEl>
                                          <p:spTgt spid="1054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0" grpId="0"/>
      <p:bldP spid="10548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7" name="Text Box 3"/>
          <p:cNvSpPr txBox="1">
            <a:spLocks noChangeArrowheads="1"/>
          </p:cNvSpPr>
          <p:nvPr/>
        </p:nvSpPr>
        <p:spPr bwMode="auto">
          <a:xfrm>
            <a:off x="838200" y="1524000"/>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i="0">
                <a:latin typeface="Arial" panose="020B0604020202020204" pitchFamily="34" charset="0"/>
              </a:rPr>
              <a:t>数量、向量和张量的解析定义</a:t>
            </a:r>
          </a:p>
        </p:txBody>
      </p:sp>
      <p:sp>
        <p:nvSpPr>
          <p:cNvPr id="19468" name="Rectangle 4"/>
          <p:cNvSpPr>
            <a:spLocks noChangeArrowheads="1"/>
          </p:cNvSpPr>
          <p:nvPr/>
        </p:nvSpPr>
        <p:spPr bwMode="auto">
          <a:xfrm>
            <a:off x="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69" name="Rectangle 5"/>
          <p:cNvSpPr>
            <a:spLocks noChangeArrowheads="1"/>
          </p:cNvSpPr>
          <p:nvPr/>
        </p:nvSpPr>
        <p:spPr bwMode="auto">
          <a:xfrm>
            <a:off x="0" y="2871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70" name="Rectangle 6"/>
          <p:cNvSpPr>
            <a:spLocks noChangeArrowheads="1"/>
          </p:cNvSpPr>
          <p:nvPr/>
        </p:nvSpPr>
        <p:spPr bwMode="auto">
          <a:xfrm>
            <a:off x="0" y="2338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71" name="Rectangle 7"/>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6746" name="Text Box 10"/>
          <p:cNvSpPr txBox="1">
            <a:spLocks noChangeArrowheads="1"/>
          </p:cNvSpPr>
          <p:nvPr/>
        </p:nvSpPr>
        <p:spPr bwMode="auto">
          <a:xfrm>
            <a:off x="457200" y="2362200"/>
            <a:ext cx="8001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i="0"/>
              <a:t>如果变量系在变量</a:t>
            </a:r>
            <a:r>
              <a:rPr lang="en-US" altLang="zh-CN" sz="2400"/>
              <a:t>x</a:t>
            </a:r>
            <a:r>
              <a:rPr lang="en-US" altLang="zh-CN" sz="2400" baseline="-25000"/>
              <a:t>i</a:t>
            </a:r>
            <a:r>
              <a:rPr lang="zh-CN" altLang="en-US" sz="2400" i="0"/>
              <a:t>中有三个分量   </a:t>
            </a:r>
            <a:r>
              <a:rPr lang="zh-CN" altLang="en-US" i="0"/>
              <a:t>，</a:t>
            </a:r>
            <a:r>
              <a:rPr lang="zh-CN" altLang="en-US" sz="2400" i="0"/>
              <a:t>在变量</a:t>
            </a:r>
            <a:r>
              <a:rPr lang="zh-CN" altLang="en-US" i="0"/>
              <a:t>     </a:t>
            </a:r>
            <a:r>
              <a:rPr lang="zh-CN" altLang="en-US" sz="2400" i="0"/>
              <a:t>中有三个分量   ，并且这些分量满足如下规律，称为向量场或一阶张量场。</a:t>
            </a:r>
          </a:p>
        </p:txBody>
      </p:sp>
      <p:graphicFrame>
        <p:nvGraphicFramePr>
          <p:cNvPr id="116748" name="Object 12"/>
          <p:cNvGraphicFramePr>
            <a:graphicFrameLocks noChangeAspect="1"/>
          </p:cNvGraphicFramePr>
          <p:nvPr/>
        </p:nvGraphicFramePr>
        <p:xfrm>
          <a:off x="6324600" y="2328863"/>
          <a:ext cx="338138" cy="457200"/>
        </p:xfrm>
        <a:graphic>
          <a:graphicData uri="http://schemas.openxmlformats.org/presentationml/2006/ole">
            <mc:AlternateContent xmlns:mc="http://schemas.openxmlformats.org/markup-compatibility/2006">
              <mc:Choice xmlns:v="urn:schemas-microsoft-com:vml" Requires="v">
                <p:oleObj spid="_x0000_s119866" name="公式" r:id="rId3" imgW="164885" imgH="215619" progId="Equation.3">
                  <p:embed/>
                </p:oleObj>
              </mc:Choice>
              <mc:Fallback>
                <p:oleObj name="公式" r:id="rId3" imgW="164885" imgH="215619" progId="Equation.3">
                  <p:embed/>
                  <p:pic>
                    <p:nvPicPr>
                      <p:cNvPr id="116748"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328863"/>
                        <a:ext cx="3381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54" name="Object 18"/>
          <p:cNvGraphicFramePr>
            <a:graphicFrameLocks noChangeAspect="1"/>
          </p:cNvGraphicFramePr>
          <p:nvPr/>
        </p:nvGraphicFramePr>
        <p:xfrm>
          <a:off x="4953000" y="2386013"/>
          <a:ext cx="304800" cy="457200"/>
        </p:xfrm>
        <a:graphic>
          <a:graphicData uri="http://schemas.openxmlformats.org/presentationml/2006/ole">
            <mc:AlternateContent xmlns:mc="http://schemas.openxmlformats.org/markup-compatibility/2006">
              <mc:Choice xmlns:v="urn:schemas-microsoft-com:vml" Requires="v">
                <p:oleObj spid="_x0000_s119867" name="公式" r:id="rId5" imgW="152334" imgH="228501" progId="Equation.3">
                  <p:embed/>
                </p:oleObj>
              </mc:Choice>
              <mc:Fallback>
                <p:oleObj name="公式" r:id="rId5" imgW="152334" imgH="228501" progId="Equation.3">
                  <p:embed/>
                  <p:pic>
                    <p:nvPicPr>
                      <p:cNvPr id="116754"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386013"/>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56" name="Object 20"/>
          <p:cNvGraphicFramePr>
            <a:graphicFrameLocks noChangeAspect="1"/>
          </p:cNvGraphicFramePr>
          <p:nvPr/>
        </p:nvGraphicFramePr>
        <p:xfrm>
          <a:off x="819150" y="2714625"/>
          <a:ext cx="322263" cy="457200"/>
        </p:xfrm>
        <a:graphic>
          <a:graphicData uri="http://schemas.openxmlformats.org/presentationml/2006/ole">
            <mc:AlternateContent xmlns:mc="http://schemas.openxmlformats.org/markup-compatibility/2006">
              <mc:Choice xmlns:v="urn:schemas-microsoft-com:vml" Requires="v">
                <p:oleObj spid="_x0000_s119868" name="公式" r:id="rId7" imgW="177569" imgH="253670" progId="Equation.3">
                  <p:embed/>
                </p:oleObj>
              </mc:Choice>
              <mc:Fallback>
                <p:oleObj name="公式" r:id="rId7" imgW="177569" imgH="253670" progId="Equation.3">
                  <p:embed/>
                  <p:pic>
                    <p:nvPicPr>
                      <p:cNvPr id="116756"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9150" y="2714625"/>
                        <a:ext cx="3222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3" name="Rectangle 23"/>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6758" name="Object 22"/>
          <p:cNvGraphicFramePr>
            <a:graphicFrameLocks noChangeAspect="1"/>
          </p:cNvGraphicFramePr>
          <p:nvPr/>
        </p:nvGraphicFramePr>
        <p:xfrm>
          <a:off x="2133600" y="3276600"/>
          <a:ext cx="4419600" cy="1079500"/>
        </p:xfrm>
        <a:graphic>
          <a:graphicData uri="http://schemas.openxmlformats.org/presentationml/2006/ole">
            <mc:AlternateContent xmlns:mc="http://schemas.openxmlformats.org/markup-compatibility/2006">
              <mc:Choice xmlns:v="urn:schemas-microsoft-com:vml" Requires="v">
                <p:oleObj spid="_x0000_s119869" name="公式" r:id="rId9" imgW="1993900" imgH="482600" progId="Equation.3">
                  <p:embed/>
                </p:oleObj>
              </mc:Choice>
              <mc:Fallback>
                <p:oleObj name="公式" r:id="rId9" imgW="1993900" imgH="482600" progId="Equation.3">
                  <p:embed/>
                  <p:pic>
                    <p:nvPicPr>
                      <p:cNvPr id="116758"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3276600"/>
                        <a:ext cx="44196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6760" name="Text Box 24"/>
          <p:cNvSpPr txBox="1">
            <a:spLocks noChangeArrowheads="1"/>
          </p:cNvSpPr>
          <p:nvPr/>
        </p:nvSpPr>
        <p:spPr bwMode="auto">
          <a:xfrm>
            <a:off x="404813" y="4572000"/>
            <a:ext cx="800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i="0"/>
              <a:t>如果变量系在变量</a:t>
            </a:r>
            <a:r>
              <a:rPr lang="en-US" altLang="zh-CN" sz="2400"/>
              <a:t>x</a:t>
            </a:r>
            <a:r>
              <a:rPr lang="en-US" altLang="zh-CN" sz="2400" baseline="-25000"/>
              <a:t>i</a:t>
            </a:r>
            <a:r>
              <a:rPr lang="zh-CN" altLang="en-US" sz="2400" i="0"/>
              <a:t>中有</a:t>
            </a:r>
            <a:r>
              <a:rPr lang="en-US" altLang="zh-CN" sz="2400" i="0"/>
              <a:t>9</a:t>
            </a:r>
            <a:r>
              <a:rPr lang="zh-CN" altLang="en-US" sz="2400" i="0"/>
              <a:t>个分量   </a:t>
            </a:r>
            <a:r>
              <a:rPr lang="zh-CN" altLang="en-US" i="0"/>
              <a:t>，</a:t>
            </a:r>
            <a:r>
              <a:rPr lang="zh-CN" altLang="en-US" sz="2400" i="0"/>
              <a:t>在变量</a:t>
            </a:r>
            <a:r>
              <a:rPr lang="zh-CN" altLang="en-US" i="0"/>
              <a:t>     </a:t>
            </a:r>
            <a:r>
              <a:rPr lang="zh-CN" altLang="en-US" sz="2400" i="0"/>
              <a:t>中有</a:t>
            </a:r>
            <a:r>
              <a:rPr lang="en-US" altLang="zh-CN" sz="2400" i="0"/>
              <a:t>9</a:t>
            </a:r>
            <a:r>
              <a:rPr lang="zh-CN" altLang="en-US" sz="2400" i="0"/>
              <a:t>个分量   ，并且这些分量满足如下规律，称为二阶张量场。</a:t>
            </a:r>
          </a:p>
        </p:txBody>
      </p:sp>
      <p:graphicFrame>
        <p:nvGraphicFramePr>
          <p:cNvPr id="116761" name="Object 25"/>
          <p:cNvGraphicFramePr>
            <a:graphicFrameLocks noChangeAspect="1"/>
          </p:cNvGraphicFramePr>
          <p:nvPr/>
        </p:nvGraphicFramePr>
        <p:xfrm>
          <a:off x="6272213" y="4538663"/>
          <a:ext cx="338137" cy="457200"/>
        </p:xfrm>
        <a:graphic>
          <a:graphicData uri="http://schemas.openxmlformats.org/presentationml/2006/ole">
            <mc:AlternateContent xmlns:mc="http://schemas.openxmlformats.org/markup-compatibility/2006">
              <mc:Choice xmlns:v="urn:schemas-microsoft-com:vml" Requires="v">
                <p:oleObj spid="_x0000_s119870" name="公式" r:id="rId11" imgW="164885" imgH="215619" progId="Equation.3">
                  <p:embed/>
                </p:oleObj>
              </mc:Choice>
              <mc:Fallback>
                <p:oleObj name="公式" r:id="rId11" imgW="164885" imgH="215619" progId="Equation.3">
                  <p:embed/>
                  <p:pic>
                    <p:nvPicPr>
                      <p:cNvPr id="116761"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72213" y="4538663"/>
                        <a:ext cx="3381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62" name="Object 26"/>
          <p:cNvGraphicFramePr>
            <a:graphicFrameLocks noChangeAspect="1"/>
          </p:cNvGraphicFramePr>
          <p:nvPr/>
        </p:nvGraphicFramePr>
        <p:xfrm>
          <a:off x="4887913" y="4583113"/>
          <a:ext cx="330200" cy="482600"/>
        </p:xfrm>
        <a:graphic>
          <a:graphicData uri="http://schemas.openxmlformats.org/presentationml/2006/ole">
            <mc:AlternateContent xmlns:mc="http://schemas.openxmlformats.org/markup-compatibility/2006">
              <mc:Choice xmlns:v="urn:schemas-microsoft-com:vml" Requires="v">
                <p:oleObj spid="_x0000_s119871" name="公式" r:id="rId13" imgW="164880" imgH="241200" progId="Equation.3">
                  <p:embed/>
                </p:oleObj>
              </mc:Choice>
              <mc:Fallback>
                <p:oleObj name="公式" r:id="rId13" imgW="164880" imgH="241200" progId="Equation.3">
                  <p:embed/>
                  <p:pic>
                    <p:nvPicPr>
                      <p:cNvPr id="116762"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87913" y="4583113"/>
                        <a:ext cx="3302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63" name="Object 27"/>
          <p:cNvGraphicFramePr>
            <a:graphicFrameLocks noChangeAspect="1"/>
          </p:cNvGraphicFramePr>
          <p:nvPr/>
        </p:nvGraphicFramePr>
        <p:xfrm>
          <a:off x="744538" y="4935538"/>
          <a:ext cx="368300" cy="434975"/>
        </p:xfrm>
        <a:graphic>
          <a:graphicData uri="http://schemas.openxmlformats.org/presentationml/2006/ole">
            <mc:AlternateContent xmlns:mc="http://schemas.openxmlformats.org/markup-compatibility/2006">
              <mc:Choice xmlns:v="urn:schemas-microsoft-com:vml" Requires="v">
                <p:oleObj spid="_x0000_s119872" name="公式" r:id="rId15" imgW="203040" imgH="241200" progId="Equation.3">
                  <p:embed/>
                </p:oleObj>
              </mc:Choice>
              <mc:Fallback>
                <p:oleObj name="公式" r:id="rId15" imgW="203040" imgH="241200" progId="Equation.3">
                  <p:embed/>
                  <p:pic>
                    <p:nvPicPr>
                      <p:cNvPr id="116763"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4538" y="4935538"/>
                        <a:ext cx="3683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5" name="Rectangle 29"/>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6764" name="Object 28"/>
          <p:cNvGraphicFramePr>
            <a:graphicFrameLocks noChangeAspect="1"/>
          </p:cNvGraphicFramePr>
          <p:nvPr/>
        </p:nvGraphicFramePr>
        <p:xfrm>
          <a:off x="2133600" y="5562600"/>
          <a:ext cx="4724400" cy="1000125"/>
        </p:xfrm>
        <a:graphic>
          <a:graphicData uri="http://schemas.openxmlformats.org/presentationml/2006/ole">
            <mc:AlternateContent xmlns:mc="http://schemas.openxmlformats.org/markup-compatibility/2006">
              <mc:Choice xmlns:v="urn:schemas-microsoft-com:vml" Requires="v">
                <p:oleObj spid="_x0000_s119873" name="公式" r:id="rId17" imgW="2298700" imgH="482600" progId="Equation.3">
                  <p:embed/>
                </p:oleObj>
              </mc:Choice>
              <mc:Fallback>
                <p:oleObj name="公式" r:id="rId17" imgW="2298700" imgH="482600" progId="Equation.3">
                  <p:embed/>
                  <p:pic>
                    <p:nvPicPr>
                      <p:cNvPr id="116764"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33600" y="5562600"/>
                        <a:ext cx="4724400"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2"/>
          <p:cNvSpPr txBox="1">
            <a:spLocks noChangeArrowheads="1"/>
          </p:cNvSpPr>
          <p:nvPr/>
        </p:nvSpPr>
        <p:spPr bwMode="auto">
          <a:xfrm>
            <a:off x="3429000" y="3810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i="0" dirty="0">
                <a:solidFill>
                  <a:srgbClr val="FFCC00"/>
                </a:solidFill>
                <a:latin typeface="黑体" panose="02010609060101010101" pitchFamily="49" charset="-122"/>
                <a:ea typeface="黑体" panose="02010609060101010101" pitchFamily="49" charset="-122"/>
              </a:rPr>
              <a:t>矢量与张量</a:t>
            </a:r>
          </a:p>
        </p:txBody>
      </p:sp>
    </p:spTree>
    <p:extLst>
      <p:ext uri="{BB962C8B-B14F-4D97-AF65-F5344CB8AC3E}">
        <p14:creationId xmlns:p14="http://schemas.microsoft.com/office/powerpoint/2010/main" val="2010932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6756"/>
                                        </p:tgtEl>
                                        <p:attrNameLst>
                                          <p:attrName>style.visibility</p:attrName>
                                        </p:attrNameLst>
                                      </p:cBhvr>
                                      <p:to>
                                        <p:strVal val="visible"/>
                                      </p:to>
                                    </p:set>
                                    <p:animEffect transition="in" filter="box(in)">
                                      <p:cBhvr>
                                        <p:cTn id="7" dur="500"/>
                                        <p:tgtEl>
                                          <p:spTgt spid="116756"/>
                                        </p:tgtEl>
                                      </p:cBhvr>
                                    </p:animEffect>
                                  </p:childTnLst>
                                </p:cTn>
                              </p:par>
                              <p:par>
                                <p:cTn id="8" presetID="4" presetClass="entr" presetSubtype="16" fill="hold" nodeType="withEffect">
                                  <p:stCondLst>
                                    <p:cond delay="0"/>
                                  </p:stCondLst>
                                  <p:childTnLst>
                                    <p:set>
                                      <p:cBhvr>
                                        <p:cTn id="9" dur="1" fill="hold">
                                          <p:stCondLst>
                                            <p:cond delay="0"/>
                                          </p:stCondLst>
                                        </p:cTn>
                                        <p:tgtEl>
                                          <p:spTgt spid="116754"/>
                                        </p:tgtEl>
                                        <p:attrNameLst>
                                          <p:attrName>style.visibility</p:attrName>
                                        </p:attrNameLst>
                                      </p:cBhvr>
                                      <p:to>
                                        <p:strVal val="visible"/>
                                      </p:to>
                                    </p:set>
                                    <p:animEffect transition="in" filter="box(in)">
                                      <p:cBhvr>
                                        <p:cTn id="10" dur="500"/>
                                        <p:tgtEl>
                                          <p:spTgt spid="116754"/>
                                        </p:tgtEl>
                                      </p:cBhvr>
                                    </p:animEffect>
                                  </p:childTnLst>
                                </p:cTn>
                              </p:par>
                              <p:par>
                                <p:cTn id="11" presetID="4" presetClass="entr" presetSubtype="16" fill="hold" nodeType="withEffect">
                                  <p:stCondLst>
                                    <p:cond delay="0"/>
                                  </p:stCondLst>
                                  <p:childTnLst>
                                    <p:set>
                                      <p:cBhvr>
                                        <p:cTn id="12" dur="1" fill="hold">
                                          <p:stCondLst>
                                            <p:cond delay="0"/>
                                          </p:stCondLst>
                                        </p:cTn>
                                        <p:tgtEl>
                                          <p:spTgt spid="116748"/>
                                        </p:tgtEl>
                                        <p:attrNameLst>
                                          <p:attrName>style.visibility</p:attrName>
                                        </p:attrNameLst>
                                      </p:cBhvr>
                                      <p:to>
                                        <p:strVal val="visible"/>
                                      </p:to>
                                    </p:set>
                                    <p:animEffect transition="in" filter="box(in)">
                                      <p:cBhvr>
                                        <p:cTn id="13" dur="500"/>
                                        <p:tgtEl>
                                          <p:spTgt spid="11674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16746"/>
                                        </p:tgtEl>
                                        <p:attrNameLst>
                                          <p:attrName>style.visibility</p:attrName>
                                        </p:attrNameLst>
                                      </p:cBhvr>
                                      <p:to>
                                        <p:strVal val="visible"/>
                                      </p:to>
                                    </p:set>
                                    <p:animEffect transition="in" filter="box(in)">
                                      <p:cBhvr>
                                        <p:cTn id="16" dur="500"/>
                                        <p:tgtEl>
                                          <p:spTgt spid="11674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116758"/>
                                        </p:tgtEl>
                                        <p:attrNameLst>
                                          <p:attrName>style.visibility</p:attrName>
                                        </p:attrNameLst>
                                      </p:cBhvr>
                                      <p:to>
                                        <p:strVal val="visible"/>
                                      </p:to>
                                    </p:set>
                                    <p:animEffect transition="in" filter="checkerboard(across)">
                                      <p:cBhvr>
                                        <p:cTn id="21" dur="500"/>
                                        <p:tgtEl>
                                          <p:spTgt spid="11675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16762"/>
                                        </p:tgtEl>
                                        <p:attrNameLst>
                                          <p:attrName>style.visibility</p:attrName>
                                        </p:attrNameLst>
                                      </p:cBhvr>
                                      <p:to>
                                        <p:strVal val="visible"/>
                                      </p:to>
                                    </p:set>
                                    <p:animEffect transition="in" filter="blinds(horizontal)">
                                      <p:cBhvr>
                                        <p:cTn id="26" dur="500"/>
                                        <p:tgtEl>
                                          <p:spTgt spid="116762"/>
                                        </p:tgtEl>
                                      </p:cBhvr>
                                    </p:animEffect>
                                  </p:childTnLst>
                                </p:cTn>
                              </p:par>
                              <p:par>
                                <p:cTn id="27" presetID="3" presetClass="entr" presetSubtype="10" fill="hold" nodeType="withEffect">
                                  <p:stCondLst>
                                    <p:cond delay="0"/>
                                  </p:stCondLst>
                                  <p:childTnLst>
                                    <p:set>
                                      <p:cBhvr>
                                        <p:cTn id="28" dur="1" fill="hold">
                                          <p:stCondLst>
                                            <p:cond delay="0"/>
                                          </p:stCondLst>
                                        </p:cTn>
                                        <p:tgtEl>
                                          <p:spTgt spid="116761"/>
                                        </p:tgtEl>
                                        <p:attrNameLst>
                                          <p:attrName>style.visibility</p:attrName>
                                        </p:attrNameLst>
                                      </p:cBhvr>
                                      <p:to>
                                        <p:strVal val="visible"/>
                                      </p:to>
                                    </p:set>
                                    <p:animEffect transition="in" filter="blinds(horizontal)">
                                      <p:cBhvr>
                                        <p:cTn id="29" dur="500"/>
                                        <p:tgtEl>
                                          <p:spTgt spid="116761"/>
                                        </p:tgtEl>
                                      </p:cBhvr>
                                    </p:animEffect>
                                  </p:childTnLst>
                                </p:cTn>
                              </p:par>
                              <p:par>
                                <p:cTn id="30" presetID="3" presetClass="entr" presetSubtype="10" fill="hold" nodeType="withEffect">
                                  <p:stCondLst>
                                    <p:cond delay="0"/>
                                  </p:stCondLst>
                                  <p:childTnLst>
                                    <p:set>
                                      <p:cBhvr>
                                        <p:cTn id="31" dur="1" fill="hold">
                                          <p:stCondLst>
                                            <p:cond delay="0"/>
                                          </p:stCondLst>
                                        </p:cTn>
                                        <p:tgtEl>
                                          <p:spTgt spid="116763"/>
                                        </p:tgtEl>
                                        <p:attrNameLst>
                                          <p:attrName>style.visibility</p:attrName>
                                        </p:attrNameLst>
                                      </p:cBhvr>
                                      <p:to>
                                        <p:strVal val="visible"/>
                                      </p:to>
                                    </p:set>
                                    <p:animEffect transition="in" filter="blinds(horizontal)">
                                      <p:cBhvr>
                                        <p:cTn id="32" dur="500"/>
                                        <p:tgtEl>
                                          <p:spTgt spid="11676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16760"/>
                                        </p:tgtEl>
                                        <p:attrNameLst>
                                          <p:attrName>style.visibility</p:attrName>
                                        </p:attrNameLst>
                                      </p:cBhvr>
                                      <p:to>
                                        <p:strVal val="visible"/>
                                      </p:to>
                                    </p:set>
                                    <p:animEffect transition="in" filter="blinds(horizontal)">
                                      <p:cBhvr>
                                        <p:cTn id="35" dur="500"/>
                                        <p:tgtEl>
                                          <p:spTgt spid="11676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116764"/>
                                        </p:tgtEl>
                                        <p:attrNameLst>
                                          <p:attrName>style.visibility</p:attrName>
                                        </p:attrNameLst>
                                      </p:cBhvr>
                                      <p:to>
                                        <p:strVal val="visible"/>
                                      </p:to>
                                    </p:set>
                                    <p:anim calcmode="lin" valueType="num">
                                      <p:cBhvr additive="base">
                                        <p:cTn id="40" dur="500" fill="hold"/>
                                        <p:tgtEl>
                                          <p:spTgt spid="116764"/>
                                        </p:tgtEl>
                                        <p:attrNameLst>
                                          <p:attrName>ppt_x</p:attrName>
                                        </p:attrNameLst>
                                      </p:cBhvr>
                                      <p:tavLst>
                                        <p:tav tm="0">
                                          <p:val>
                                            <p:strVal val="#ppt_x"/>
                                          </p:val>
                                        </p:tav>
                                        <p:tav tm="100000">
                                          <p:val>
                                            <p:strVal val="#ppt_x"/>
                                          </p:val>
                                        </p:tav>
                                      </p:tavLst>
                                    </p:anim>
                                    <p:anim calcmode="lin" valueType="num">
                                      <p:cBhvr additive="base">
                                        <p:cTn id="41" dur="500" fill="hold"/>
                                        <p:tgtEl>
                                          <p:spTgt spid="1167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6" grpId="0"/>
      <p:bldP spid="11676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 name="Text Box 3"/>
          <p:cNvSpPr txBox="1">
            <a:spLocks noChangeArrowheads="1"/>
          </p:cNvSpPr>
          <p:nvPr/>
        </p:nvSpPr>
        <p:spPr bwMode="auto">
          <a:xfrm>
            <a:off x="838200" y="1524000"/>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i="0">
                <a:latin typeface="Arial" panose="020B0604020202020204" pitchFamily="34" charset="0"/>
              </a:rPr>
              <a:t>商法则</a:t>
            </a:r>
          </a:p>
        </p:txBody>
      </p:sp>
      <p:sp>
        <p:nvSpPr>
          <p:cNvPr id="20491" name="Rectangle 4"/>
          <p:cNvSpPr>
            <a:spLocks noChangeArrowheads="1"/>
          </p:cNvSpPr>
          <p:nvPr/>
        </p:nvSpPr>
        <p:spPr bwMode="auto">
          <a:xfrm>
            <a:off x="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2" name="Rectangle 5"/>
          <p:cNvSpPr>
            <a:spLocks noChangeArrowheads="1"/>
          </p:cNvSpPr>
          <p:nvPr/>
        </p:nvSpPr>
        <p:spPr bwMode="auto">
          <a:xfrm>
            <a:off x="0" y="2871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3" name="Rectangle 6"/>
          <p:cNvSpPr>
            <a:spLocks noChangeArrowheads="1"/>
          </p:cNvSpPr>
          <p:nvPr/>
        </p:nvSpPr>
        <p:spPr bwMode="auto">
          <a:xfrm>
            <a:off x="0" y="2338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4" name="Rectangle 7"/>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504" name="Text Box 8"/>
          <p:cNvSpPr txBox="1">
            <a:spLocks noChangeArrowheads="1"/>
          </p:cNvSpPr>
          <p:nvPr/>
        </p:nvSpPr>
        <p:spPr bwMode="auto">
          <a:xfrm>
            <a:off x="457200" y="2362200"/>
            <a:ext cx="8001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0"/>
              <a:t>      </a:t>
            </a:r>
            <a:r>
              <a:rPr lang="zh-CN" altLang="en-US" sz="2400" i="0"/>
              <a:t>是一向量，设已知乘积</a:t>
            </a:r>
            <a:r>
              <a:rPr lang="en-US" altLang="zh-CN" sz="2400"/>
              <a:t>A</a:t>
            </a:r>
            <a:r>
              <a:rPr lang="en-US" altLang="zh-CN" sz="2400" i="0"/>
              <a:t>(</a:t>
            </a:r>
            <a:r>
              <a:rPr lang="en-US" altLang="zh-CN" sz="2400"/>
              <a:t>i</a:t>
            </a:r>
            <a:r>
              <a:rPr lang="en-US" altLang="zh-CN" sz="2400" i="0"/>
              <a:t>, </a:t>
            </a:r>
            <a:r>
              <a:rPr lang="en-US" altLang="zh-CN" sz="2400"/>
              <a:t>j</a:t>
            </a:r>
            <a:r>
              <a:rPr lang="en-US" altLang="zh-CN" sz="2400" i="0"/>
              <a:t>, </a:t>
            </a:r>
            <a:r>
              <a:rPr lang="en-US" altLang="zh-CN" sz="2400"/>
              <a:t>k</a:t>
            </a:r>
            <a:r>
              <a:rPr lang="en-US" altLang="zh-CN" sz="2400" i="0"/>
              <a:t>)    </a:t>
            </a:r>
            <a:r>
              <a:rPr lang="zh-CN" altLang="en-US" sz="2400" i="0"/>
              <a:t>（对</a:t>
            </a:r>
            <a:r>
              <a:rPr lang="en-US" altLang="zh-CN" sz="2400" i="0"/>
              <a:t>i</a:t>
            </a:r>
            <a:r>
              <a:rPr lang="zh-CN" altLang="en-US" sz="2400" i="0"/>
              <a:t>按求和约定求和）产生</a:t>
            </a:r>
            <a:r>
              <a:rPr lang="en-US" altLang="zh-CN" sz="2400"/>
              <a:t>A</a:t>
            </a:r>
            <a:r>
              <a:rPr lang="en-US" altLang="zh-CN" sz="2400" baseline="-25000"/>
              <a:t>jk</a:t>
            </a:r>
            <a:r>
              <a:rPr lang="zh-CN" altLang="en-US" sz="2400" i="0"/>
              <a:t>类型的张量， </a:t>
            </a:r>
            <a:r>
              <a:rPr lang="en-US" altLang="zh-CN" sz="2400"/>
              <a:t>A</a:t>
            </a:r>
            <a:r>
              <a:rPr lang="en-US" altLang="zh-CN" sz="2400" i="0"/>
              <a:t>(</a:t>
            </a:r>
            <a:r>
              <a:rPr lang="en-US" altLang="zh-CN" sz="2400"/>
              <a:t>i</a:t>
            </a:r>
            <a:r>
              <a:rPr lang="en-US" altLang="zh-CN" sz="2400" i="0"/>
              <a:t>, </a:t>
            </a:r>
            <a:r>
              <a:rPr lang="en-US" altLang="zh-CN" sz="2400"/>
              <a:t>j</a:t>
            </a:r>
            <a:r>
              <a:rPr lang="en-US" altLang="zh-CN" sz="2400" i="0"/>
              <a:t>, </a:t>
            </a:r>
            <a:r>
              <a:rPr lang="en-US" altLang="zh-CN" sz="2400"/>
              <a:t>k</a:t>
            </a:r>
            <a:r>
              <a:rPr lang="en-US" altLang="zh-CN" sz="2400" i="0"/>
              <a:t>)     = </a:t>
            </a:r>
            <a:r>
              <a:rPr lang="en-US" altLang="zh-CN" sz="2400"/>
              <a:t>A</a:t>
            </a:r>
            <a:r>
              <a:rPr lang="en-US" altLang="zh-CN" sz="2400" baseline="-25000"/>
              <a:t>jk</a:t>
            </a:r>
            <a:r>
              <a:rPr lang="en-US" altLang="zh-CN" sz="2400" i="0"/>
              <a:t> </a:t>
            </a:r>
            <a:r>
              <a:rPr lang="zh-CN" altLang="en-US" sz="2400" i="0"/>
              <a:t>那么即证明</a:t>
            </a:r>
            <a:r>
              <a:rPr lang="en-US" altLang="zh-CN" sz="2400"/>
              <a:t>A</a:t>
            </a:r>
            <a:r>
              <a:rPr lang="en-US" altLang="zh-CN" sz="2400" i="0"/>
              <a:t>(</a:t>
            </a:r>
            <a:r>
              <a:rPr lang="en-US" altLang="zh-CN" sz="2400"/>
              <a:t>i</a:t>
            </a:r>
            <a:r>
              <a:rPr lang="en-US" altLang="zh-CN" sz="2400" i="0"/>
              <a:t>, </a:t>
            </a:r>
            <a:r>
              <a:rPr lang="en-US" altLang="zh-CN" sz="2400"/>
              <a:t>j</a:t>
            </a:r>
            <a:r>
              <a:rPr lang="en-US" altLang="zh-CN" sz="2400" i="0"/>
              <a:t>, </a:t>
            </a:r>
            <a:r>
              <a:rPr lang="en-US" altLang="zh-CN" sz="2400"/>
              <a:t>k</a:t>
            </a:r>
            <a:r>
              <a:rPr lang="en-US" altLang="zh-CN" sz="2400" i="0"/>
              <a:t>)</a:t>
            </a:r>
            <a:r>
              <a:rPr lang="zh-CN" altLang="en-US" sz="2400" i="0"/>
              <a:t>是</a:t>
            </a:r>
            <a:r>
              <a:rPr lang="en-US" altLang="zh-CN" sz="2400"/>
              <a:t>A</a:t>
            </a:r>
            <a:r>
              <a:rPr lang="en-US" altLang="zh-CN" sz="2400" baseline="-25000"/>
              <a:t>ijk</a:t>
            </a:r>
            <a:r>
              <a:rPr lang="zh-CN" altLang="en-US" sz="2400" i="0"/>
              <a:t>类型的张量。</a:t>
            </a:r>
          </a:p>
        </p:txBody>
      </p:sp>
      <p:graphicFrame>
        <p:nvGraphicFramePr>
          <p:cNvPr id="106507" name="Object 11"/>
          <p:cNvGraphicFramePr>
            <a:graphicFrameLocks noChangeAspect="1"/>
          </p:cNvGraphicFramePr>
          <p:nvPr/>
        </p:nvGraphicFramePr>
        <p:xfrm>
          <a:off x="5105400" y="2371725"/>
          <a:ext cx="304800" cy="457200"/>
        </p:xfrm>
        <a:graphic>
          <a:graphicData uri="http://schemas.openxmlformats.org/presentationml/2006/ole">
            <mc:AlternateContent xmlns:mc="http://schemas.openxmlformats.org/markup-compatibility/2006">
              <mc:Choice xmlns:v="urn:schemas-microsoft-com:vml" Requires="v">
                <p:oleObj spid="_x0000_s120883" name="公式" r:id="rId3" imgW="152334" imgH="228501" progId="Equation.3">
                  <p:embed/>
                </p:oleObj>
              </mc:Choice>
              <mc:Fallback>
                <p:oleObj name="公式" r:id="rId3" imgW="152334" imgH="228501" progId="Equation.3">
                  <p:embed/>
                  <p:pic>
                    <p:nvPicPr>
                      <p:cNvPr id="106507"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371725"/>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10" name="Object 14"/>
          <p:cNvGraphicFramePr>
            <a:graphicFrameLocks noChangeAspect="1"/>
          </p:cNvGraphicFramePr>
          <p:nvPr/>
        </p:nvGraphicFramePr>
        <p:xfrm>
          <a:off x="635000" y="2286000"/>
          <a:ext cx="355600" cy="533400"/>
        </p:xfrm>
        <a:graphic>
          <a:graphicData uri="http://schemas.openxmlformats.org/presentationml/2006/ole">
            <mc:AlternateContent xmlns:mc="http://schemas.openxmlformats.org/markup-compatibility/2006">
              <mc:Choice xmlns:v="urn:schemas-microsoft-com:vml" Requires="v">
                <p:oleObj spid="_x0000_s120884" name="公式" r:id="rId5" imgW="152334" imgH="228501" progId="Equation.3">
                  <p:embed/>
                </p:oleObj>
              </mc:Choice>
              <mc:Fallback>
                <p:oleObj name="公式" r:id="rId5" imgW="152334" imgH="228501" progId="Equation.3">
                  <p:embed/>
                  <p:pic>
                    <p:nvPicPr>
                      <p:cNvPr id="10651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000" y="2286000"/>
                        <a:ext cx="355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13" name="Object 17"/>
          <p:cNvGraphicFramePr>
            <a:graphicFrameLocks noChangeAspect="1"/>
          </p:cNvGraphicFramePr>
          <p:nvPr/>
        </p:nvGraphicFramePr>
        <p:xfrm>
          <a:off x="4410075" y="2738438"/>
          <a:ext cx="304800" cy="457200"/>
        </p:xfrm>
        <a:graphic>
          <a:graphicData uri="http://schemas.openxmlformats.org/presentationml/2006/ole">
            <mc:AlternateContent xmlns:mc="http://schemas.openxmlformats.org/markup-compatibility/2006">
              <mc:Choice xmlns:v="urn:schemas-microsoft-com:vml" Requires="v">
                <p:oleObj spid="_x0000_s120885" name="公式" r:id="rId7" imgW="152334" imgH="228501" progId="Equation.3">
                  <p:embed/>
                </p:oleObj>
              </mc:Choice>
              <mc:Fallback>
                <p:oleObj name="公式" r:id="rId7" imgW="152334" imgH="228501" progId="Equation.3">
                  <p:embed/>
                  <p:pic>
                    <p:nvPicPr>
                      <p:cNvPr id="106513"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0075" y="2738438"/>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14" name="Text Box 18"/>
          <p:cNvSpPr txBox="1">
            <a:spLocks noChangeArrowheads="1"/>
          </p:cNvSpPr>
          <p:nvPr/>
        </p:nvSpPr>
        <p:spPr bwMode="auto">
          <a:xfrm>
            <a:off x="809625" y="3733800"/>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i="0">
                <a:latin typeface="Arial" panose="020B0604020202020204" pitchFamily="34" charset="0"/>
              </a:rPr>
              <a:t>转置张量</a:t>
            </a:r>
          </a:p>
        </p:txBody>
      </p:sp>
      <p:sp>
        <p:nvSpPr>
          <p:cNvPr id="106515" name="Text Box 19"/>
          <p:cNvSpPr txBox="1">
            <a:spLocks noChangeArrowheads="1"/>
          </p:cNvSpPr>
          <p:nvPr/>
        </p:nvSpPr>
        <p:spPr bwMode="auto">
          <a:xfrm>
            <a:off x="457200" y="4495800"/>
            <a:ext cx="800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i="0"/>
              <a:t>如果保持基矢量顺序不变，而调换张量分量的指标顺序，得到一个新的张量称为原张量的转置张量</a:t>
            </a:r>
          </a:p>
        </p:txBody>
      </p:sp>
      <p:sp>
        <p:nvSpPr>
          <p:cNvPr id="20498" name="Rectangle 21"/>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6516" name="Object 20"/>
          <p:cNvGraphicFramePr>
            <a:graphicFrameLocks noChangeAspect="1"/>
          </p:cNvGraphicFramePr>
          <p:nvPr/>
        </p:nvGraphicFramePr>
        <p:xfrm>
          <a:off x="457200" y="5562600"/>
          <a:ext cx="2590800" cy="673100"/>
        </p:xfrm>
        <a:graphic>
          <a:graphicData uri="http://schemas.openxmlformats.org/presentationml/2006/ole">
            <mc:AlternateContent xmlns:mc="http://schemas.openxmlformats.org/markup-compatibility/2006">
              <mc:Choice xmlns:v="urn:schemas-microsoft-com:vml" Requires="v">
                <p:oleObj spid="_x0000_s120886" name="公式" r:id="rId9" imgW="1167893" imgH="304668" progId="Equation.3">
                  <p:embed/>
                </p:oleObj>
              </mc:Choice>
              <mc:Fallback>
                <p:oleObj name="公式" r:id="rId9" imgW="1167893" imgH="304668" progId="Equation.3">
                  <p:embed/>
                  <p:pic>
                    <p:nvPicPr>
                      <p:cNvPr id="106516"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5562600"/>
                        <a:ext cx="25908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20" name="Object 24"/>
          <p:cNvGraphicFramePr>
            <a:graphicFrameLocks noChangeAspect="1"/>
          </p:cNvGraphicFramePr>
          <p:nvPr/>
        </p:nvGraphicFramePr>
        <p:xfrm>
          <a:off x="3319463" y="5548313"/>
          <a:ext cx="2505075" cy="701675"/>
        </p:xfrm>
        <a:graphic>
          <a:graphicData uri="http://schemas.openxmlformats.org/presentationml/2006/ole">
            <mc:AlternateContent xmlns:mc="http://schemas.openxmlformats.org/markup-compatibility/2006">
              <mc:Choice xmlns:v="urn:schemas-microsoft-com:vml" Requires="v">
                <p:oleObj spid="_x0000_s120887" name="公式" r:id="rId11" imgW="1130040" imgH="317160" progId="Equation.3">
                  <p:embed/>
                </p:oleObj>
              </mc:Choice>
              <mc:Fallback>
                <p:oleObj name="公式" r:id="rId11" imgW="1130040" imgH="317160" progId="Equation.3">
                  <p:embed/>
                  <p:pic>
                    <p:nvPicPr>
                      <p:cNvPr id="10652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9463" y="5548313"/>
                        <a:ext cx="2505075"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23" name="Object 27"/>
          <p:cNvGraphicFramePr>
            <a:graphicFrameLocks noChangeAspect="1"/>
          </p:cNvGraphicFramePr>
          <p:nvPr/>
        </p:nvGraphicFramePr>
        <p:xfrm>
          <a:off x="6227763" y="5486400"/>
          <a:ext cx="2478087" cy="685800"/>
        </p:xfrm>
        <a:graphic>
          <a:graphicData uri="http://schemas.openxmlformats.org/presentationml/2006/ole">
            <mc:AlternateContent xmlns:mc="http://schemas.openxmlformats.org/markup-compatibility/2006">
              <mc:Choice xmlns:v="urn:schemas-microsoft-com:vml" Requires="v">
                <p:oleObj spid="_x0000_s120888" name="公式" r:id="rId13" imgW="1117440" imgH="304560" progId="Equation.3">
                  <p:embed/>
                </p:oleObj>
              </mc:Choice>
              <mc:Fallback>
                <p:oleObj name="公式" r:id="rId13" imgW="1117440" imgH="304560" progId="Equation.3">
                  <p:embed/>
                  <p:pic>
                    <p:nvPicPr>
                      <p:cNvPr id="106523"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27763" y="5486400"/>
                        <a:ext cx="247808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24" name="Object 28"/>
          <p:cNvGraphicFramePr>
            <a:graphicFrameLocks noChangeAspect="1"/>
          </p:cNvGraphicFramePr>
          <p:nvPr/>
        </p:nvGraphicFramePr>
        <p:xfrm>
          <a:off x="3252788" y="6235700"/>
          <a:ext cx="1676400" cy="704850"/>
        </p:xfrm>
        <a:graphic>
          <a:graphicData uri="http://schemas.openxmlformats.org/presentationml/2006/ole">
            <mc:AlternateContent xmlns:mc="http://schemas.openxmlformats.org/markup-compatibility/2006">
              <mc:Choice xmlns:v="urn:schemas-microsoft-com:vml" Requires="v">
                <p:oleObj spid="_x0000_s120889" name="公式" r:id="rId15" imgW="660400" imgH="279400" progId="Equation.3">
                  <p:embed/>
                </p:oleObj>
              </mc:Choice>
              <mc:Fallback>
                <p:oleObj name="公式" r:id="rId15" imgW="660400" imgH="279400" progId="Equation.3">
                  <p:embed/>
                  <p:pic>
                    <p:nvPicPr>
                      <p:cNvPr id="106524"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52788" y="6235700"/>
                        <a:ext cx="167640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2"/>
          <p:cNvSpPr txBox="1">
            <a:spLocks noChangeArrowheads="1"/>
          </p:cNvSpPr>
          <p:nvPr/>
        </p:nvSpPr>
        <p:spPr bwMode="auto">
          <a:xfrm>
            <a:off x="3581400" y="5334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i="0" dirty="0">
                <a:solidFill>
                  <a:srgbClr val="FFCC00"/>
                </a:solidFill>
                <a:latin typeface="黑体" panose="02010609060101010101" pitchFamily="49" charset="-122"/>
                <a:ea typeface="黑体" panose="02010609060101010101" pitchFamily="49" charset="-122"/>
              </a:rPr>
              <a:t>矢量与张量</a:t>
            </a:r>
          </a:p>
        </p:txBody>
      </p:sp>
    </p:spTree>
    <p:extLst>
      <p:ext uri="{BB962C8B-B14F-4D97-AF65-F5344CB8AC3E}">
        <p14:creationId xmlns:p14="http://schemas.microsoft.com/office/powerpoint/2010/main" val="2526732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6510"/>
                                        </p:tgtEl>
                                        <p:attrNameLst>
                                          <p:attrName>style.visibility</p:attrName>
                                        </p:attrNameLst>
                                      </p:cBhvr>
                                      <p:to>
                                        <p:strVal val="visible"/>
                                      </p:to>
                                    </p:set>
                                    <p:animEffect transition="in" filter="checkerboard(across)">
                                      <p:cBhvr>
                                        <p:cTn id="7" dur="500"/>
                                        <p:tgtEl>
                                          <p:spTgt spid="106510"/>
                                        </p:tgtEl>
                                      </p:cBhvr>
                                    </p:animEffect>
                                  </p:childTnLst>
                                </p:cTn>
                              </p:par>
                              <p:par>
                                <p:cTn id="8" presetID="5" presetClass="entr" presetSubtype="10" fill="hold" nodeType="withEffect">
                                  <p:stCondLst>
                                    <p:cond delay="0"/>
                                  </p:stCondLst>
                                  <p:childTnLst>
                                    <p:set>
                                      <p:cBhvr>
                                        <p:cTn id="9" dur="1" fill="hold">
                                          <p:stCondLst>
                                            <p:cond delay="0"/>
                                          </p:stCondLst>
                                        </p:cTn>
                                        <p:tgtEl>
                                          <p:spTgt spid="106507"/>
                                        </p:tgtEl>
                                        <p:attrNameLst>
                                          <p:attrName>style.visibility</p:attrName>
                                        </p:attrNameLst>
                                      </p:cBhvr>
                                      <p:to>
                                        <p:strVal val="visible"/>
                                      </p:to>
                                    </p:set>
                                    <p:animEffect transition="in" filter="checkerboard(across)">
                                      <p:cBhvr>
                                        <p:cTn id="10" dur="500"/>
                                        <p:tgtEl>
                                          <p:spTgt spid="106507"/>
                                        </p:tgtEl>
                                      </p:cBhvr>
                                    </p:animEffect>
                                  </p:childTnLst>
                                </p:cTn>
                              </p:par>
                              <p:par>
                                <p:cTn id="11" presetID="5" presetClass="entr" presetSubtype="10" fill="hold" nodeType="withEffect">
                                  <p:stCondLst>
                                    <p:cond delay="0"/>
                                  </p:stCondLst>
                                  <p:childTnLst>
                                    <p:set>
                                      <p:cBhvr>
                                        <p:cTn id="12" dur="1" fill="hold">
                                          <p:stCondLst>
                                            <p:cond delay="0"/>
                                          </p:stCondLst>
                                        </p:cTn>
                                        <p:tgtEl>
                                          <p:spTgt spid="106513"/>
                                        </p:tgtEl>
                                        <p:attrNameLst>
                                          <p:attrName>style.visibility</p:attrName>
                                        </p:attrNameLst>
                                      </p:cBhvr>
                                      <p:to>
                                        <p:strVal val="visible"/>
                                      </p:to>
                                    </p:set>
                                    <p:animEffect transition="in" filter="checkerboard(across)">
                                      <p:cBhvr>
                                        <p:cTn id="13" dur="500"/>
                                        <p:tgtEl>
                                          <p:spTgt spid="10651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6504"/>
                                        </p:tgtEl>
                                        <p:attrNameLst>
                                          <p:attrName>style.visibility</p:attrName>
                                        </p:attrNameLst>
                                      </p:cBhvr>
                                      <p:to>
                                        <p:strVal val="visible"/>
                                      </p:to>
                                    </p:set>
                                    <p:animEffect transition="in" filter="checkerboard(across)">
                                      <p:cBhvr>
                                        <p:cTn id="16" dur="500"/>
                                        <p:tgtEl>
                                          <p:spTgt spid="1065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6514"/>
                                        </p:tgtEl>
                                        <p:attrNameLst>
                                          <p:attrName>style.visibility</p:attrName>
                                        </p:attrNameLst>
                                      </p:cBhvr>
                                      <p:to>
                                        <p:strVal val="visible"/>
                                      </p:to>
                                    </p:set>
                                    <p:animEffect transition="in" filter="blinds(horizontal)">
                                      <p:cBhvr>
                                        <p:cTn id="21" dur="500"/>
                                        <p:tgtEl>
                                          <p:spTgt spid="1065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06515"/>
                                        </p:tgtEl>
                                        <p:attrNameLst>
                                          <p:attrName>style.visibility</p:attrName>
                                        </p:attrNameLst>
                                      </p:cBhvr>
                                      <p:to>
                                        <p:strVal val="visible"/>
                                      </p:to>
                                    </p:set>
                                    <p:animEffect transition="in" filter="checkerboard(across)">
                                      <p:cBhvr>
                                        <p:cTn id="26" dur="500"/>
                                        <p:tgtEl>
                                          <p:spTgt spid="10651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106516"/>
                                        </p:tgtEl>
                                        <p:attrNameLst>
                                          <p:attrName>style.visibility</p:attrName>
                                        </p:attrNameLst>
                                      </p:cBhvr>
                                      <p:to>
                                        <p:strVal val="visible"/>
                                      </p:to>
                                    </p:set>
                                    <p:animEffect transition="in" filter="box(in)">
                                      <p:cBhvr>
                                        <p:cTn id="31" dur="500"/>
                                        <p:tgtEl>
                                          <p:spTgt spid="10651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nodeType="clickEffect">
                                  <p:stCondLst>
                                    <p:cond delay="0"/>
                                  </p:stCondLst>
                                  <p:childTnLst>
                                    <p:set>
                                      <p:cBhvr>
                                        <p:cTn id="35" dur="1" fill="hold">
                                          <p:stCondLst>
                                            <p:cond delay="0"/>
                                          </p:stCondLst>
                                        </p:cTn>
                                        <p:tgtEl>
                                          <p:spTgt spid="106520"/>
                                        </p:tgtEl>
                                        <p:attrNameLst>
                                          <p:attrName>style.visibility</p:attrName>
                                        </p:attrNameLst>
                                      </p:cBhvr>
                                      <p:to>
                                        <p:strVal val="visible"/>
                                      </p:to>
                                    </p:set>
                                    <p:animEffect transition="in" filter="diamond(in)">
                                      <p:cBhvr>
                                        <p:cTn id="36" dur="500"/>
                                        <p:tgtEl>
                                          <p:spTgt spid="1065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06523"/>
                                        </p:tgtEl>
                                        <p:attrNameLst>
                                          <p:attrName>style.visibility</p:attrName>
                                        </p:attrNameLst>
                                      </p:cBhvr>
                                      <p:to>
                                        <p:strVal val="visible"/>
                                      </p:to>
                                    </p:set>
                                    <p:animEffect transition="in" filter="blinds(horizontal)">
                                      <p:cBhvr>
                                        <p:cTn id="41" dur="500"/>
                                        <p:tgtEl>
                                          <p:spTgt spid="10652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106524"/>
                                        </p:tgtEl>
                                        <p:attrNameLst>
                                          <p:attrName>style.visibility</p:attrName>
                                        </p:attrNameLst>
                                      </p:cBhvr>
                                      <p:to>
                                        <p:strVal val="visible"/>
                                      </p:to>
                                    </p:set>
                                    <p:anim calcmode="lin" valueType="num">
                                      <p:cBhvr additive="base">
                                        <p:cTn id="46" dur="500" fill="hold"/>
                                        <p:tgtEl>
                                          <p:spTgt spid="106524"/>
                                        </p:tgtEl>
                                        <p:attrNameLst>
                                          <p:attrName>ppt_x</p:attrName>
                                        </p:attrNameLst>
                                      </p:cBhvr>
                                      <p:tavLst>
                                        <p:tav tm="0">
                                          <p:val>
                                            <p:strVal val="#ppt_x"/>
                                          </p:val>
                                        </p:tav>
                                        <p:tav tm="100000">
                                          <p:val>
                                            <p:strVal val="#ppt_x"/>
                                          </p:val>
                                        </p:tav>
                                      </p:tavLst>
                                    </p:anim>
                                    <p:anim calcmode="lin" valueType="num">
                                      <p:cBhvr additive="base">
                                        <p:cTn id="47" dur="500" fill="hold"/>
                                        <p:tgtEl>
                                          <p:spTgt spid="1065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4" grpId="0"/>
      <p:bldP spid="106514" grpId="0"/>
      <p:bldP spid="1065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971550" y="981075"/>
            <a:ext cx="3505200" cy="519113"/>
          </a:xfrm>
          <a:prstGeom prst="rect">
            <a:avLst/>
          </a:prstGeom>
          <a:solidFill>
            <a:schemeClr val="accent2">
              <a:lumMod val="20000"/>
              <a:lumOff val="80000"/>
            </a:schemeClr>
          </a:solidFill>
          <a:ln>
            <a:noFill/>
          </a:ln>
          <a:effectLst/>
          <a:extLst/>
        </p:spPr>
        <p:txBody>
          <a:bodyPr>
            <a:spAutoFit/>
          </a:bodyPr>
          <a:lstStyle/>
          <a:p>
            <a:r>
              <a:rPr lang="zh-CN" altLang="en-US" sz="2800" b="1" dirty="0">
                <a:latin typeface="Arial" panose="020B0604020202020204" pitchFamily="34" charset="0"/>
              </a:rPr>
              <a:t>1.2 </a:t>
            </a:r>
            <a:r>
              <a:rPr lang="zh-CN" altLang="en-US" sz="2800" b="1" dirty="0">
                <a:latin typeface="宋体" panose="02010600030101010101" pitchFamily="2" charset="-122"/>
              </a:rPr>
              <a:t>张量表示</a:t>
            </a:r>
            <a:r>
              <a:rPr lang="zh-CN" altLang="en-US" sz="1100" dirty="0"/>
              <a:t> </a:t>
            </a:r>
            <a:endParaRPr lang="zh-CN" altLang="en-US" dirty="0">
              <a:latin typeface="Arial" panose="020B0604020202020204" pitchFamily="34" charset="0"/>
            </a:endParaRPr>
          </a:p>
        </p:txBody>
      </p:sp>
      <p:sp>
        <p:nvSpPr>
          <p:cNvPr id="193539" name="Rectangle 3"/>
          <p:cNvSpPr>
            <a:spLocks noChangeArrowheads="1"/>
          </p:cNvSpPr>
          <p:nvPr/>
        </p:nvSpPr>
        <p:spPr bwMode="auto">
          <a:xfrm>
            <a:off x="609600" y="1981200"/>
            <a:ext cx="7315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FF0000"/>
                </a:solidFill>
                <a:latin typeface="Arial" panose="020B0604020202020204" pitchFamily="34" charset="0"/>
              </a:rPr>
              <a:t>1.2.1.</a:t>
            </a:r>
            <a:r>
              <a:rPr lang="zh-CN" altLang="en-US" sz="2400" b="1" dirty="0">
                <a:solidFill>
                  <a:srgbClr val="FF0000"/>
                </a:solidFill>
                <a:latin typeface="宋体" panose="02010600030101010101" pitchFamily="2" charset="-122"/>
              </a:rPr>
              <a:t>下标记号法</a:t>
            </a:r>
            <a:r>
              <a:rPr lang="zh-CN" altLang="en-US" sz="2400" b="1" dirty="0">
                <a:solidFill>
                  <a:srgbClr val="FF0000"/>
                </a:solidFill>
              </a:rPr>
              <a:t>——</a:t>
            </a:r>
            <a:r>
              <a:rPr lang="zh-CN" altLang="en-US" sz="2400" b="1" dirty="0">
                <a:solidFill>
                  <a:srgbClr val="FF0000"/>
                </a:solidFill>
                <a:latin typeface="宋体" panose="02010600030101010101" pitchFamily="2" charset="-122"/>
              </a:rPr>
              <a:t>张量的最简洁的一种表示方法</a:t>
            </a:r>
            <a:r>
              <a:rPr lang="zh-CN" altLang="en-US" sz="2400" dirty="0">
                <a:solidFill>
                  <a:srgbClr val="FF0000"/>
                </a:solidFill>
              </a:rPr>
              <a:t> </a:t>
            </a:r>
            <a:endParaRPr lang="zh-CN" altLang="en-US" sz="2400" dirty="0">
              <a:solidFill>
                <a:srgbClr val="FF0000"/>
              </a:solidFill>
              <a:latin typeface="Arial" panose="020B0604020202020204" pitchFamily="34" charset="0"/>
            </a:endParaRPr>
          </a:p>
        </p:txBody>
      </p:sp>
      <p:sp>
        <p:nvSpPr>
          <p:cNvPr id="193541" name="Rectangle 5"/>
          <p:cNvSpPr>
            <a:spLocks noChangeArrowheads="1"/>
          </p:cNvSpPr>
          <p:nvPr/>
        </p:nvSpPr>
        <p:spPr bwMode="auto">
          <a:xfrm>
            <a:off x="685800" y="26670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sym typeface="Wingdings 2" panose="05020102010507070707" pitchFamily="18" charset="2"/>
              </a:rPr>
              <a:t>点的坐标(</a:t>
            </a:r>
            <a:r>
              <a:rPr lang="en-US" altLang="zh-CN" i="1">
                <a:latin typeface="宋体" panose="02010600030101010101" pitchFamily="2" charset="-122"/>
                <a:sym typeface="Wingdings 2" panose="05020102010507070707" pitchFamily="18" charset="2"/>
              </a:rPr>
              <a:t>x,y,z</a:t>
            </a:r>
            <a:r>
              <a:rPr lang="en-US" altLang="zh-CN">
                <a:latin typeface="宋体" panose="02010600030101010101" pitchFamily="2" charset="-122"/>
                <a:sym typeface="Wingdings 2" panose="05020102010507070707" pitchFamily="18" charset="2"/>
              </a:rPr>
              <a:t>) （</a:t>
            </a:r>
            <a:r>
              <a:rPr lang="zh-CN" altLang="en-US">
                <a:latin typeface="宋体" panose="02010600030101010101" pitchFamily="2" charset="-122"/>
                <a:sym typeface="Wingdings 2" panose="05020102010507070707" pitchFamily="18" charset="2"/>
              </a:rPr>
              <a:t>矢径）</a:t>
            </a:r>
            <a:endParaRPr lang="en-US" altLang="zh-CN">
              <a:latin typeface="宋体" panose="02010600030101010101" pitchFamily="2" charset="-122"/>
              <a:sym typeface="Wingdings 2" panose="05020102010507070707" pitchFamily="18" charset="2"/>
            </a:endParaRPr>
          </a:p>
        </p:txBody>
      </p:sp>
      <p:sp>
        <p:nvSpPr>
          <p:cNvPr id="193543" name="Rectangle 7"/>
          <p:cNvSpPr>
            <a:spLocks noChangeArrowheads="1"/>
          </p:cNvSpPr>
          <p:nvPr/>
        </p:nvSpPr>
        <p:spPr bwMode="auto">
          <a:xfrm>
            <a:off x="372903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3542" name="Object 6"/>
          <p:cNvGraphicFramePr>
            <a:graphicFrameLocks noChangeAspect="1"/>
          </p:cNvGraphicFramePr>
          <p:nvPr/>
        </p:nvGraphicFramePr>
        <p:xfrm>
          <a:off x="4876800" y="2667000"/>
          <a:ext cx="3276600" cy="444500"/>
        </p:xfrm>
        <a:graphic>
          <a:graphicData uri="http://schemas.openxmlformats.org/presentationml/2006/ole">
            <mc:AlternateContent xmlns:mc="http://schemas.openxmlformats.org/markup-compatibility/2006">
              <mc:Choice xmlns:v="urn:schemas-microsoft-com:vml" Requires="v">
                <p:oleObj spid="_x0000_s38998" r:id="rId3" imgW="1689100" imgH="228600" progId="Equation.DSMT4">
                  <p:embed/>
                </p:oleObj>
              </mc:Choice>
              <mc:Fallback>
                <p:oleObj r:id="rId3" imgW="1689100" imgH="228600" progId="Equation.DSMT4">
                  <p:embed/>
                  <p:pic>
                    <p:nvPicPr>
                      <p:cNvPr id="19354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667000"/>
                        <a:ext cx="3276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46" name="Rectangle 10"/>
          <p:cNvSpPr>
            <a:spLocks noChangeArrowheads="1"/>
          </p:cNvSpPr>
          <p:nvPr/>
        </p:nvSpPr>
        <p:spPr bwMode="auto">
          <a:xfrm>
            <a:off x="685800" y="34290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ym typeface="Wingdings 2" panose="05020102010507070707" pitchFamily="18" charset="2"/>
              </a:rPr>
              <a:t></a:t>
            </a:r>
            <a:r>
              <a:rPr lang="zh-CN" altLang="en-US">
                <a:latin typeface="宋体" panose="02010600030101010101" pitchFamily="2" charset="-122"/>
              </a:rPr>
              <a:t>点的位移(</a:t>
            </a:r>
            <a:r>
              <a:rPr lang="en-US" altLang="zh-CN" i="1">
                <a:latin typeface="宋体" panose="02010600030101010101" pitchFamily="2" charset="-122"/>
              </a:rPr>
              <a:t>u,v,w</a:t>
            </a:r>
            <a:r>
              <a:rPr lang="en-US" altLang="zh-CN">
                <a:latin typeface="宋体" panose="02010600030101010101" pitchFamily="2" charset="-122"/>
              </a:rPr>
              <a:t>)</a:t>
            </a:r>
            <a:r>
              <a:rPr lang="en-US" altLang="zh-CN" sz="2000">
                <a:latin typeface="Arial" panose="020B0604020202020204" pitchFamily="34" charset="0"/>
              </a:rPr>
              <a:t> </a:t>
            </a:r>
          </a:p>
        </p:txBody>
      </p:sp>
      <p:sp>
        <p:nvSpPr>
          <p:cNvPr id="193548" name="Rectangle 12"/>
          <p:cNvSpPr>
            <a:spLocks noChangeArrowheads="1"/>
          </p:cNvSpPr>
          <p:nvPr/>
        </p:nvSpPr>
        <p:spPr bwMode="auto">
          <a:xfrm>
            <a:off x="372903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3547" name="Object 11"/>
          <p:cNvGraphicFramePr>
            <a:graphicFrameLocks noChangeAspect="1"/>
          </p:cNvGraphicFramePr>
          <p:nvPr/>
        </p:nvGraphicFramePr>
        <p:xfrm>
          <a:off x="3733800" y="3429000"/>
          <a:ext cx="3657600" cy="496888"/>
        </p:xfrm>
        <a:graphic>
          <a:graphicData uri="http://schemas.openxmlformats.org/presentationml/2006/ole">
            <mc:AlternateContent xmlns:mc="http://schemas.openxmlformats.org/markup-compatibility/2006">
              <mc:Choice xmlns:v="urn:schemas-microsoft-com:vml" Requires="v">
                <p:oleObj spid="_x0000_s38999" r:id="rId5" imgW="1689100" imgH="228600" progId="Equation.DSMT4">
                  <p:embed/>
                </p:oleObj>
              </mc:Choice>
              <mc:Fallback>
                <p:oleObj r:id="rId5" imgW="1689100" imgH="228600" progId="Equation.DSMT4">
                  <p:embed/>
                  <p:pic>
                    <p:nvPicPr>
                      <p:cNvPr id="1935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429000"/>
                        <a:ext cx="3657600"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50" name="Rectangle 14"/>
          <p:cNvSpPr>
            <a:spLocks noChangeArrowheads="1"/>
          </p:cNvSpPr>
          <p:nvPr/>
        </p:nvSpPr>
        <p:spPr bwMode="auto">
          <a:xfrm>
            <a:off x="914400" y="40386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anose="02010600030101010101" pitchFamily="2" charset="-122"/>
              </a:rPr>
              <a:t>点的速度</a:t>
            </a:r>
          </a:p>
        </p:txBody>
      </p:sp>
      <p:graphicFrame>
        <p:nvGraphicFramePr>
          <p:cNvPr id="193549" name="Object 13"/>
          <p:cNvGraphicFramePr>
            <a:graphicFrameLocks noChangeAspect="1"/>
          </p:cNvGraphicFramePr>
          <p:nvPr/>
        </p:nvGraphicFramePr>
        <p:xfrm>
          <a:off x="2362200" y="4038600"/>
          <a:ext cx="1143000" cy="484188"/>
        </p:xfrm>
        <a:graphic>
          <a:graphicData uri="http://schemas.openxmlformats.org/presentationml/2006/ole">
            <mc:AlternateContent xmlns:mc="http://schemas.openxmlformats.org/markup-compatibility/2006">
              <mc:Choice xmlns:v="urn:schemas-microsoft-com:vml" Requires="v">
                <p:oleObj spid="_x0000_s39000" r:id="rId7" imgW="558558" imgH="241195" progId="Equation.3">
                  <p:embed/>
                </p:oleObj>
              </mc:Choice>
              <mc:Fallback>
                <p:oleObj r:id="rId7" imgW="558558" imgH="241195" progId="Equation.3">
                  <p:embed/>
                  <p:pic>
                    <p:nvPicPr>
                      <p:cNvPr id="193549"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4038600"/>
                        <a:ext cx="11430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52" name="Rectangle 16"/>
          <p:cNvSpPr>
            <a:spLocks noChangeArrowheads="1"/>
          </p:cNvSpPr>
          <p:nvPr/>
        </p:nvSpPr>
        <p:spPr bwMode="auto">
          <a:xfrm>
            <a:off x="3748088"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3551" name="Object 15"/>
          <p:cNvGraphicFramePr>
            <a:graphicFrameLocks noChangeAspect="1"/>
          </p:cNvGraphicFramePr>
          <p:nvPr/>
        </p:nvGraphicFramePr>
        <p:xfrm>
          <a:off x="3733800" y="4038600"/>
          <a:ext cx="3581400" cy="496888"/>
        </p:xfrm>
        <a:graphic>
          <a:graphicData uri="http://schemas.openxmlformats.org/presentationml/2006/ole">
            <mc:AlternateContent xmlns:mc="http://schemas.openxmlformats.org/markup-compatibility/2006">
              <mc:Choice xmlns:v="urn:schemas-microsoft-com:vml" Requires="v">
                <p:oleObj spid="_x0000_s39001" r:id="rId9" imgW="1651000" imgH="228600" progId="Equation.DSMT4">
                  <p:embed/>
                </p:oleObj>
              </mc:Choice>
              <mc:Fallback>
                <p:oleObj r:id="rId9" imgW="1651000" imgH="228600" progId="Equation.DSMT4">
                  <p:embed/>
                  <p:pic>
                    <p:nvPicPr>
                      <p:cNvPr id="193551"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4038600"/>
                        <a:ext cx="3581400"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53" name="Rectangle 17"/>
          <p:cNvSpPr>
            <a:spLocks noChangeArrowheads="1"/>
          </p:cNvSpPr>
          <p:nvPr/>
        </p:nvSpPr>
        <p:spPr bwMode="auto">
          <a:xfrm>
            <a:off x="685800" y="48006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ym typeface="Wingdings 2" panose="05020102010507070707" pitchFamily="18" charset="2"/>
              </a:rPr>
              <a:t></a:t>
            </a:r>
            <a:r>
              <a:rPr lang="zh-CN" altLang="en-US">
                <a:latin typeface="宋体" panose="02010600030101010101" pitchFamily="2" charset="-122"/>
              </a:rPr>
              <a:t>应力（张量）：</a:t>
            </a:r>
            <a:r>
              <a:rPr lang="zh-CN" altLang="en-US" sz="1100"/>
              <a:t> </a:t>
            </a:r>
          </a:p>
        </p:txBody>
      </p:sp>
      <p:sp>
        <p:nvSpPr>
          <p:cNvPr id="193555" name="Rectangle 19"/>
          <p:cNvSpPr>
            <a:spLocks noChangeArrowheads="1"/>
          </p:cNvSpPr>
          <p:nvPr/>
        </p:nvSpPr>
        <p:spPr bwMode="auto">
          <a:xfrm>
            <a:off x="3538538"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3554" name="Object 18"/>
          <p:cNvGraphicFramePr>
            <a:graphicFrameLocks noChangeAspect="1"/>
          </p:cNvGraphicFramePr>
          <p:nvPr/>
        </p:nvGraphicFramePr>
        <p:xfrm>
          <a:off x="3124200" y="4800600"/>
          <a:ext cx="4572000" cy="527050"/>
        </p:xfrm>
        <a:graphic>
          <a:graphicData uri="http://schemas.openxmlformats.org/presentationml/2006/ole">
            <mc:AlternateContent xmlns:mc="http://schemas.openxmlformats.org/markup-compatibility/2006">
              <mc:Choice xmlns:v="urn:schemas-microsoft-com:vml" Requires="v">
                <p:oleObj spid="_x0000_s39002" r:id="rId11" imgW="2070100" imgH="241300" progId="Equation.DSMT4">
                  <p:embed/>
                </p:oleObj>
              </mc:Choice>
              <mc:Fallback>
                <p:oleObj r:id="rId11" imgW="2070100" imgH="241300" progId="Equation.DSMT4">
                  <p:embed/>
                  <p:pic>
                    <p:nvPicPr>
                      <p:cNvPr id="193554"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4800600"/>
                        <a:ext cx="45720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57" name="Rectangle 21"/>
          <p:cNvSpPr>
            <a:spLocks noChangeArrowheads="1"/>
          </p:cNvSpPr>
          <p:nvPr/>
        </p:nvSpPr>
        <p:spPr bwMode="auto">
          <a:xfrm>
            <a:off x="3300413"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3556" name="Object 20"/>
          <p:cNvGraphicFramePr>
            <a:graphicFrameLocks noChangeAspect="1"/>
          </p:cNvGraphicFramePr>
          <p:nvPr/>
        </p:nvGraphicFramePr>
        <p:xfrm>
          <a:off x="2362200" y="5486400"/>
          <a:ext cx="5410200" cy="485775"/>
        </p:xfrm>
        <a:graphic>
          <a:graphicData uri="http://schemas.openxmlformats.org/presentationml/2006/ole">
            <mc:AlternateContent xmlns:mc="http://schemas.openxmlformats.org/markup-compatibility/2006">
              <mc:Choice xmlns:v="urn:schemas-microsoft-com:vml" Requires="v">
                <p:oleObj spid="_x0000_s39003" r:id="rId13" imgW="2540000" imgH="228600" progId="Equation.DSMT4">
                  <p:embed/>
                </p:oleObj>
              </mc:Choice>
              <mc:Fallback>
                <p:oleObj r:id="rId13" imgW="2540000" imgH="228600" progId="Equation.DSMT4">
                  <p:embed/>
                  <p:pic>
                    <p:nvPicPr>
                      <p:cNvPr id="193556"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5486400"/>
                        <a:ext cx="54102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59" name="Rectangle 23"/>
          <p:cNvSpPr>
            <a:spLocks noChangeArrowheads="1"/>
          </p:cNvSpPr>
          <p:nvPr/>
        </p:nvSpPr>
        <p:spPr bwMode="auto">
          <a:xfrm>
            <a:off x="4005263"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193558" name="Object 22"/>
          <p:cNvGraphicFramePr>
            <a:graphicFrameLocks noChangeAspect="1"/>
          </p:cNvGraphicFramePr>
          <p:nvPr/>
        </p:nvGraphicFramePr>
        <p:xfrm>
          <a:off x="2362200" y="6096000"/>
          <a:ext cx="2438400" cy="511175"/>
        </p:xfrm>
        <a:graphic>
          <a:graphicData uri="http://schemas.openxmlformats.org/presentationml/2006/ole">
            <mc:AlternateContent xmlns:mc="http://schemas.openxmlformats.org/markup-compatibility/2006">
              <mc:Choice xmlns:v="urn:schemas-microsoft-com:vml" Requires="v">
                <p:oleObj spid="_x0000_s39004" r:id="rId15" imgW="1129810" imgH="241195" progId="Equation.DSMT4">
                  <p:embed/>
                </p:oleObj>
              </mc:Choice>
              <mc:Fallback>
                <p:oleObj r:id="rId15" imgW="1129810" imgH="241195" progId="Equation.DSMT4">
                  <p:embed/>
                  <p:pic>
                    <p:nvPicPr>
                      <p:cNvPr id="193558"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6096000"/>
                        <a:ext cx="24384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426122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Text Box 3"/>
          <p:cNvSpPr txBox="1">
            <a:spLocks noChangeArrowheads="1"/>
          </p:cNvSpPr>
          <p:nvPr/>
        </p:nvSpPr>
        <p:spPr bwMode="auto">
          <a:xfrm>
            <a:off x="838200" y="1524000"/>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i="0">
                <a:latin typeface="Arial" panose="020B0604020202020204" pitchFamily="34" charset="0"/>
              </a:rPr>
              <a:t>张量的对称化与反对称化</a:t>
            </a:r>
          </a:p>
        </p:txBody>
      </p:sp>
      <p:sp>
        <p:nvSpPr>
          <p:cNvPr id="21512" name="Rectangle 4"/>
          <p:cNvSpPr>
            <a:spLocks noChangeArrowheads="1"/>
          </p:cNvSpPr>
          <p:nvPr/>
        </p:nvSpPr>
        <p:spPr bwMode="auto">
          <a:xfrm>
            <a:off x="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13" name="Rectangle 5"/>
          <p:cNvSpPr>
            <a:spLocks noChangeArrowheads="1"/>
          </p:cNvSpPr>
          <p:nvPr/>
        </p:nvSpPr>
        <p:spPr bwMode="auto">
          <a:xfrm>
            <a:off x="0" y="2871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14" name="Rectangle 6"/>
          <p:cNvSpPr>
            <a:spLocks noChangeArrowheads="1"/>
          </p:cNvSpPr>
          <p:nvPr/>
        </p:nvSpPr>
        <p:spPr bwMode="auto">
          <a:xfrm>
            <a:off x="0" y="2338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15" name="Rectangle 7"/>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528" name="Text Box 8"/>
          <p:cNvSpPr txBox="1">
            <a:spLocks noChangeArrowheads="1"/>
          </p:cNvSpPr>
          <p:nvPr/>
        </p:nvSpPr>
        <p:spPr bwMode="auto">
          <a:xfrm>
            <a:off x="609600" y="3048000"/>
            <a:ext cx="800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i="0"/>
              <a:t>若调换张量分量指标的顺序而张量保持不变，则称该张量对于这两个指标具有对称性。</a:t>
            </a:r>
          </a:p>
        </p:txBody>
      </p:sp>
      <p:graphicFrame>
        <p:nvGraphicFramePr>
          <p:cNvPr id="107529" name="Object 9"/>
          <p:cNvGraphicFramePr>
            <a:graphicFrameLocks noChangeAspect="1"/>
          </p:cNvGraphicFramePr>
          <p:nvPr/>
        </p:nvGraphicFramePr>
        <p:xfrm>
          <a:off x="4572000" y="3962400"/>
          <a:ext cx="1981200" cy="457200"/>
        </p:xfrm>
        <a:graphic>
          <a:graphicData uri="http://schemas.openxmlformats.org/presentationml/2006/ole">
            <mc:AlternateContent xmlns:mc="http://schemas.openxmlformats.org/markup-compatibility/2006">
              <mc:Choice xmlns:v="urn:schemas-microsoft-com:vml" Requires="v">
                <p:oleObj spid="_x0000_s121886" name="公式" r:id="rId3" imgW="634725" imgH="241195" progId="Equation.3">
                  <p:embed/>
                </p:oleObj>
              </mc:Choice>
              <mc:Fallback>
                <p:oleObj name="公式" r:id="rId3" imgW="634725" imgH="241195" progId="Equation.3">
                  <p:embed/>
                  <p:pic>
                    <p:nvPicPr>
                      <p:cNvPr id="107529"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962400"/>
                        <a:ext cx="1981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31" name="Object 11"/>
          <p:cNvGraphicFramePr>
            <a:graphicFrameLocks noChangeAspect="1"/>
          </p:cNvGraphicFramePr>
          <p:nvPr/>
        </p:nvGraphicFramePr>
        <p:xfrm>
          <a:off x="1219200" y="4800600"/>
          <a:ext cx="2478088" cy="673100"/>
        </p:xfrm>
        <a:graphic>
          <a:graphicData uri="http://schemas.openxmlformats.org/presentationml/2006/ole">
            <mc:AlternateContent xmlns:mc="http://schemas.openxmlformats.org/markup-compatibility/2006">
              <mc:Choice xmlns:v="urn:schemas-microsoft-com:vml" Requires="v">
                <p:oleObj spid="_x0000_s121887" name="公式" r:id="rId5" imgW="1117440" imgH="304560" progId="Equation.3">
                  <p:embed/>
                </p:oleObj>
              </mc:Choice>
              <mc:Fallback>
                <p:oleObj name="公式" r:id="rId5" imgW="1117440" imgH="304560" progId="Equation.3">
                  <p:embed/>
                  <p:pic>
                    <p:nvPicPr>
                      <p:cNvPr id="107531"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800600"/>
                        <a:ext cx="2478088"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32" name="Object 12"/>
          <p:cNvGraphicFramePr>
            <a:graphicFrameLocks noChangeAspect="1"/>
          </p:cNvGraphicFramePr>
          <p:nvPr/>
        </p:nvGraphicFramePr>
        <p:xfrm>
          <a:off x="1143000" y="5715000"/>
          <a:ext cx="2505075" cy="701675"/>
        </p:xfrm>
        <a:graphic>
          <a:graphicData uri="http://schemas.openxmlformats.org/presentationml/2006/ole">
            <mc:AlternateContent xmlns:mc="http://schemas.openxmlformats.org/markup-compatibility/2006">
              <mc:Choice xmlns:v="urn:schemas-microsoft-com:vml" Requires="v">
                <p:oleObj spid="_x0000_s121888" name="公式" r:id="rId7" imgW="1130040" imgH="317160" progId="Equation.3">
                  <p:embed/>
                </p:oleObj>
              </mc:Choice>
              <mc:Fallback>
                <p:oleObj name="公式" r:id="rId7" imgW="1130040" imgH="317160" progId="Equation.3">
                  <p:embed/>
                  <p:pic>
                    <p:nvPicPr>
                      <p:cNvPr id="107532"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5715000"/>
                        <a:ext cx="2505075"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33" name="Text Box 13"/>
          <p:cNvSpPr txBox="1">
            <a:spLocks noChangeArrowheads="1"/>
          </p:cNvSpPr>
          <p:nvPr/>
        </p:nvSpPr>
        <p:spPr bwMode="auto">
          <a:xfrm>
            <a:off x="609600" y="2438400"/>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i="0">
                <a:latin typeface="Arial" panose="020B0604020202020204" pitchFamily="34" charset="0"/>
              </a:rPr>
              <a:t>对称张量</a:t>
            </a:r>
          </a:p>
        </p:txBody>
      </p:sp>
      <p:graphicFrame>
        <p:nvGraphicFramePr>
          <p:cNvPr id="107536" name="Object 16"/>
          <p:cNvGraphicFramePr>
            <a:graphicFrameLocks noChangeAspect="1"/>
          </p:cNvGraphicFramePr>
          <p:nvPr/>
        </p:nvGraphicFramePr>
        <p:xfrm>
          <a:off x="4267200" y="5181600"/>
          <a:ext cx="998538" cy="704850"/>
        </p:xfrm>
        <a:graphic>
          <a:graphicData uri="http://schemas.openxmlformats.org/presentationml/2006/ole">
            <mc:AlternateContent xmlns:mc="http://schemas.openxmlformats.org/markup-compatibility/2006">
              <mc:Choice xmlns:v="urn:schemas-microsoft-com:vml" Requires="v">
                <p:oleObj spid="_x0000_s121889" name="公式" r:id="rId9" imgW="393480" imgH="279360" progId="Equation.3">
                  <p:embed/>
                </p:oleObj>
              </mc:Choice>
              <mc:Fallback>
                <p:oleObj name="公式" r:id="rId9" imgW="393480" imgH="279360" progId="Equation.3">
                  <p:embed/>
                  <p:pic>
                    <p:nvPicPr>
                      <p:cNvPr id="107536"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5181600"/>
                        <a:ext cx="998538"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37" name="Text Box 17"/>
          <p:cNvSpPr txBox="1">
            <a:spLocks noChangeArrowheads="1"/>
          </p:cNvSpPr>
          <p:nvPr/>
        </p:nvSpPr>
        <p:spPr bwMode="auto">
          <a:xfrm>
            <a:off x="5562600" y="5105400"/>
            <a:ext cx="3276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i="0"/>
              <a:t>即对称张量与其对应的转置张量相等</a:t>
            </a:r>
          </a:p>
        </p:txBody>
      </p:sp>
      <p:sp>
        <p:nvSpPr>
          <p:cNvPr id="15" name="Text Box 2"/>
          <p:cNvSpPr txBox="1">
            <a:spLocks noChangeArrowheads="1"/>
          </p:cNvSpPr>
          <p:nvPr/>
        </p:nvSpPr>
        <p:spPr bwMode="auto">
          <a:xfrm>
            <a:off x="3429000" y="3810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i="0" dirty="0">
                <a:solidFill>
                  <a:srgbClr val="FFCC00"/>
                </a:solidFill>
                <a:latin typeface="黑体" panose="02010609060101010101" pitchFamily="49" charset="-122"/>
                <a:ea typeface="黑体" panose="02010609060101010101" pitchFamily="49" charset="-122"/>
              </a:rPr>
              <a:t>矢量与张量</a:t>
            </a:r>
          </a:p>
        </p:txBody>
      </p:sp>
    </p:spTree>
    <p:extLst>
      <p:ext uri="{BB962C8B-B14F-4D97-AF65-F5344CB8AC3E}">
        <p14:creationId xmlns:p14="http://schemas.microsoft.com/office/powerpoint/2010/main" val="3551737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33"/>
                                        </p:tgtEl>
                                        <p:attrNameLst>
                                          <p:attrName>style.visibility</p:attrName>
                                        </p:attrNameLst>
                                      </p:cBhvr>
                                      <p:to>
                                        <p:strVal val="visible"/>
                                      </p:to>
                                    </p:set>
                                    <p:animEffect transition="in" filter="blinds(horizontal)">
                                      <p:cBhvr>
                                        <p:cTn id="7" dur="500"/>
                                        <p:tgtEl>
                                          <p:spTgt spid="1075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7528"/>
                                        </p:tgtEl>
                                        <p:attrNameLst>
                                          <p:attrName>style.visibility</p:attrName>
                                        </p:attrNameLst>
                                      </p:cBhvr>
                                      <p:to>
                                        <p:strVal val="visible"/>
                                      </p:to>
                                    </p:set>
                                    <p:anim calcmode="lin" valueType="num">
                                      <p:cBhvr additive="base">
                                        <p:cTn id="12" dur="500" fill="hold"/>
                                        <p:tgtEl>
                                          <p:spTgt spid="107528"/>
                                        </p:tgtEl>
                                        <p:attrNameLst>
                                          <p:attrName>ppt_x</p:attrName>
                                        </p:attrNameLst>
                                      </p:cBhvr>
                                      <p:tavLst>
                                        <p:tav tm="0">
                                          <p:val>
                                            <p:strVal val="0-#ppt_w/2"/>
                                          </p:val>
                                        </p:tav>
                                        <p:tav tm="100000">
                                          <p:val>
                                            <p:strVal val="#ppt_x"/>
                                          </p:val>
                                        </p:tav>
                                      </p:tavLst>
                                    </p:anim>
                                    <p:anim calcmode="lin" valueType="num">
                                      <p:cBhvr additive="base">
                                        <p:cTn id="13" dur="500" fill="hold"/>
                                        <p:tgtEl>
                                          <p:spTgt spid="10752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07529"/>
                                        </p:tgtEl>
                                        <p:attrNameLst>
                                          <p:attrName>style.visibility</p:attrName>
                                        </p:attrNameLst>
                                      </p:cBhvr>
                                      <p:to>
                                        <p:strVal val="visible"/>
                                      </p:to>
                                    </p:set>
                                    <p:animEffect transition="in" filter="box(in)">
                                      <p:cBhvr>
                                        <p:cTn id="18" dur="500"/>
                                        <p:tgtEl>
                                          <p:spTgt spid="10752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07531"/>
                                        </p:tgtEl>
                                        <p:attrNameLst>
                                          <p:attrName>style.visibility</p:attrName>
                                        </p:attrNameLst>
                                      </p:cBhvr>
                                      <p:to>
                                        <p:strVal val="visible"/>
                                      </p:to>
                                    </p:set>
                                    <p:anim calcmode="lin" valueType="num">
                                      <p:cBhvr additive="base">
                                        <p:cTn id="23" dur="500" fill="hold"/>
                                        <p:tgtEl>
                                          <p:spTgt spid="107531"/>
                                        </p:tgtEl>
                                        <p:attrNameLst>
                                          <p:attrName>ppt_x</p:attrName>
                                        </p:attrNameLst>
                                      </p:cBhvr>
                                      <p:tavLst>
                                        <p:tav tm="0">
                                          <p:val>
                                            <p:strVal val="#ppt_x"/>
                                          </p:val>
                                        </p:tav>
                                        <p:tav tm="100000">
                                          <p:val>
                                            <p:strVal val="#ppt_x"/>
                                          </p:val>
                                        </p:tav>
                                      </p:tavLst>
                                    </p:anim>
                                    <p:anim calcmode="lin" valueType="num">
                                      <p:cBhvr additive="base">
                                        <p:cTn id="24" dur="500" fill="hold"/>
                                        <p:tgtEl>
                                          <p:spTgt spid="107531"/>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07532"/>
                                        </p:tgtEl>
                                        <p:attrNameLst>
                                          <p:attrName>style.visibility</p:attrName>
                                        </p:attrNameLst>
                                      </p:cBhvr>
                                      <p:to>
                                        <p:strVal val="visible"/>
                                      </p:to>
                                    </p:set>
                                    <p:anim calcmode="lin" valueType="num">
                                      <p:cBhvr additive="base">
                                        <p:cTn id="29" dur="500" fill="hold"/>
                                        <p:tgtEl>
                                          <p:spTgt spid="107532"/>
                                        </p:tgtEl>
                                        <p:attrNameLst>
                                          <p:attrName>ppt_x</p:attrName>
                                        </p:attrNameLst>
                                      </p:cBhvr>
                                      <p:tavLst>
                                        <p:tav tm="0">
                                          <p:val>
                                            <p:strVal val="#ppt_x"/>
                                          </p:val>
                                        </p:tav>
                                        <p:tav tm="100000">
                                          <p:val>
                                            <p:strVal val="#ppt_x"/>
                                          </p:val>
                                        </p:tav>
                                      </p:tavLst>
                                    </p:anim>
                                    <p:anim calcmode="lin" valueType="num">
                                      <p:cBhvr additive="base">
                                        <p:cTn id="30" dur="500" fill="hold"/>
                                        <p:tgtEl>
                                          <p:spTgt spid="107532"/>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07536"/>
                                        </p:tgtEl>
                                        <p:attrNameLst>
                                          <p:attrName>style.visibility</p:attrName>
                                        </p:attrNameLst>
                                      </p:cBhvr>
                                      <p:to>
                                        <p:strVal val="visible"/>
                                      </p:to>
                                    </p:set>
                                    <p:animEffect transition="in" filter="blinds(horizontal)">
                                      <p:cBhvr>
                                        <p:cTn id="35" dur="500"/>
                                        <p:tgtEl>
                                          <p:spTgt spid="10753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107537"/>
                                        </p:tgtEl>
                                        <p:attrNameLst>
                                          <p:attrName>style.visibility</p:attrName>
                                        </p:attrNameLst>
                                      </p:cBhvr>
                                      <p:to>
                                        <p:strVal val="visible"/>
                                      </p:to>
                                    </p:set>
                                    <p:animEffect transition="in" filter="diamond(in)">
                                      <p:cBhvr>
                                        <p:cTn id="40" dur="500"/>
                                        <p:tgtEl>
                                          <p:spTgt spid="107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8" grpId="0"/>
      <p:bldP spid="107533" grpId="0"/>
      <p:bldP spid="10753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Text Box 3"/>
          <p:cNvSpPr txBox="1">
            <a:spLocks noChangeArrowheads="1"/>
          </p:cNvSpPr>
          <p:nvPr/>
        </p:nvSpPr>
        <p:spPr bwMode="auto">
          <a:xfrm>
            <a:off x="838200" y="1524000"/>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i="0">
                <a:latin typeface="Arial" panose="020B0604020202020204" pitchFamily="34" charset="0"/>
              </a:rPr>
              <a:t>张量的对称化与反对称化</a:t>
            </a:r>
          </a:p>
        </p:txBody>
      </p:sp>
      <p:sp>
        <p:nvSpPr>
          <p:cNvPr id="22536" name="Rectangle 4"/>
          <p:cNvSpPr>
            <a:spLocks noChangeArrowheads="1"/>
          </p:cNvSpPr>
          <p:nvPr/>
        </p:nvSpPr>
        <p:spPr bwMode="auto">
          <a:xfrm>
            <a:off x="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7" name="Rectangle 5"/>
          <p:cNvSpPr>
            <a:spLocks noChangeArrowheads="1"/>
          </p:cNvSpPr>
          <p:nvPr/>
        </p:nvSpPr>
        <p:spPr bwMode="auto">
          <a:xfrm>
            <a:off x="0" y="2871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8" name="Rectangle 6"/>
          <p:cNvSpPr>
            <a:spLocks noChangeArrowheads="1"/>
          </p:cNvSpPr>
          <p:nvPr/>
        </p:nvSpPr>
        <p:spPr bwMode="auto">
          <a:xfrm>
            <a:off x="0" y="2338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39" name="Rectangle 7"/>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8008" name="Text Box 8"/>
          <p:cNvSpPr txBox="1">
            <a:spLocks noChangeArrowheads="1"/>
          </p:cNvSpPr>
          <p:nvPr/>
        </p:nvSpPr>
        <p:spPr bwMode="auto">
          <a:xfrm>
            <a:off x="609600" y="3048000"/>
            <a:ext cx="800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i="0"/>
              <a:t>若调换张量分量指标的顺序后所得到的张量与原张量相差一符号，则称该张量对于这两个指标具有反对称性。</a:t>
            </a:r>
          </a:p>
        </p:txBody>
      </p:sp>
      <p:graphicFrame>
        <p:nvGraphicFramePr>
          <p:cNvPr id="128009" name="Object 9"/>
          <p:cNvGraphicFramePr>
            <a:graphicFrameLocks noChangeAspect="1"/>
          </p:cNvGraphicFramePr>
          <p:nvPr/>
        </p:nvGraphicFramePr>
        <p:xfrm>
          <a:off x="4114800" y="4114800"/>
          <a:ext cx="2362200" cy="495300"/>
        </p:xfrm>
        <a:graphic>
          <a:graphicData uri="http://schemas.openxmlformats.org/presentationml/2006/ole">
            <mc:AlternateContent xmlns:mc="http://schemas.openxmlformats.org/markup-compatibility/2006">
              <mc:Choice xmlns:v="urn:schemas-microsoft-com:vml" Requires="v">
                <p:oleObj spid="_x0000_s122910" name="公式" r:id="rId3" imgW="698400" imgH="241200" progId="Equation.3">
                  <p:embed/>
                </p:oleObj>
              </mc:Choice>
              <mc:Fallback>
                <p:oleObj name="公式" r:id="rId3" imgW="698400" imgH="241200" progId="Equation.3">
                  <p:embed/>
                  <p:pic>
                    <p:nvPicPr>
                      <p:cNvPr id="128009"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114800"/>
                        <a:ext cx="23622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10" name="Object 10"/>
          <p:cNvGraphicFramePr>
            <a:graphicFrameLocks noChangeAspect="1"/>
          </p:cNvGraphicFramePr>
          <p:nvPr/>
        </p:nvGraphicFramePr>
        <p:xfrm>
          <a:off x="1676400" y="4800600"/>
          <a:ext cx="2478088" cy="673100"/>
        </p:xfrm>
        <a:graphic>
          <a:graphicData uri="http://schemas.openxmlformats.org/presentationml/2006/ole">
            <mc:AlternateContent xmlns:mc="http://schemas.openxmlformats.org/markup-compatibility/2006">
              <mc:Choice xmlns:v="urn:schemas-microsoft-com:vml" Requires="v">
                <p:oleObj spid="_x0000_s122911" name="公式" r:id="rId5" imgW="1117440" imgH="304560" progId="Equation.3">
                  <p:embed/>
                </p:oleObj>
              </mc:Choice>
              <mc:Fallback>
                <p:oleObj name="公式" r:id="rId5" imgW="1117440" imgH="304560" progId="Equation.3">
                  <p:embed/>
                  <p:pic>
                    <p:nvPicPr>
                      <p:cNvPr id="12801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800600"/>
                        <a:ext cx="2478088"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11" name="Object 11"/>
          <p:cNvGraphicFramePr>
            <a:graphicFrameLocks noChangeAspect="1"/>
          </p:cNvGraphicFramePr>
          <p:nvPr/>
        </p:nvGraphicFramePr>
        <p:xfrm>
          <a:off x="1600200" y="5715000"/>
          <a:ext cx="2505075" cy="701675"/>
        </p:xfrm>
        <a:graphic>
          <a:graphicData uri="http://schemas.openxmlformats.org/presentationml/2006/ole">
            <mc:AlternateContent xmlns:mc="http://schemas.openxmlformats.org/markup-compatibility/2006">
              <mc:Choice xmlns:v="urn:schemas-microsoft-com:vml" Requires="v">
                <p:oleObj spid="_x0000_s122912" name="公式" r:id="rId7" imgW="1130040" imgH="317160" progId="Equation.3">
                  <p:embed/>
                </p:oleObj>
              </mc:Choice>
              <mc:Fallback>
                <p:oleObj name="公式" r:id="rId7" imgW="1130040" imgH="317160" progId="Equation.3">
                  <p:embed/>
                  <p:pic>
                    <p:nvPicPr>
                      <p:cNvPr id="128011"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5715000"/>
                        <a:ext cx="2505075"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12" name="Text Box 12"/>
          <p:cNvSpPr txBox="1">
            <a:spLocks noChangeArrowheads="1"/>
          </p:cNvSpPr>
          <p:nvPr/>
        </p:nvSpPr>
        <p:spPr bwMode="auto">
          <a:xfrm>
            <a:off x="609600" y="2438400"/>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i="0">
                <a:latin typeface="Arial" panose="020B0604020202020204" pitchFamily="34" charset="0"/>
              </a:rPr>
              <a:t>反对称张量</a:t>
            </a:r>
          </a:p>
        </p:txBody>
      </p:sp>
      <p:graphicFrame>
        <p:nvGraphicFramePr>
          <p:cNvPr id="128013" name="Object 13"/>
          <p:cNvGraphicFramePr>
            <a:graphicFrameLocks noChangeAspect="1"/>
          </p:cNvGraphicFramePr>
          <p:nvPr/>
        </p:nvGraphicFramePr>
        <p:xfrm>
          <a:off x="5105400" y="5181600"/>
          <a:ext cx="1255713" cy="704850"/>
        </p:xfrm>
        <a:graphic>
          <a:graphicData uri="http://schemas.openxmlformats.org/presentationml/2006/ole">
            <mc:AlternateContent xmlns:mc="http://schemas.openxmlformats.org/markup-compatibility/2006">
              <mc:Choice xmlns:v="urn:schemas-microsoft-com:vml" Requires="v">
                <p:oleObj spid="_x0000_s122913" name="公式" r:id="rId9" imgW="495000" imgH="279360" progId="Equation.3">
                  <p:embed/>
                </p:oleObj>
              </mc:Choice>
              <mc:Fallback>
                <p:oleObj name="公式" r:id="rId9" imgW="495000" imgH="279360" progId="Equation.3">
                  <p:embed/>
                  <p:pic>
                    <p:nvPicPr>
                      <p:cNvPr id="128013"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5181600"/>
                        <a:ext cx="1255713"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2"/>
          <p:cNvSpPr txBox="1">
            <a:spLocks noChangeArrowheads="1"/>
          </p:cNvSpPr>
          <p:nvPr/>
        </p:nvSpPr>
        <p:spPr bwMode="auto">
          <a:xfrm>
            <a:off x="3429000" y="3810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i="0" dirty="0">
                <a:solidFill>
                  <a:srgbClr val="FFCC00"/>
                </a:solidFill>
                <a:latin typeface="黑体" panose="02010609060101010101" pitchFamily="49" charset="-122"/>
                <a:ea typeface="黑体" panose="02010609060101010101" pitchFamily="49" charset="-122"/>
              </a:rPr>
              <a:t>矢量与张量</a:t>
            </a:r>
          </a:p>
        </p:txBody>
      </p:sp>
    </p:spTree>
    <p:extLst>
      <p:ext uri="{BB962C8B-B14F-4D97-AF65-F5344CB8AC3E}">
        <p14:creationId xmlns:p14="http://schemas.microsoft.com/office/powerpoint/2010/main" val="312887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12"/>
                                        </p:tgtEl>
                                        <p:attrNameLst>
                                          <p:attrName>style.visibility</p:attrName>
                                        </p:attrNameLst>
                                      </p:cBhvr>
                                      <p:to>
                                        <p:strVal val="visible"/>
                                      </p:to>
                                    </p:set>
                                    <p:animEffect transition="in" filter="blinds(horizontal)">
                                      <p:cBhvr>
                                        <p:cTn id="7" dur="500"/>
                                        <p:tgtEl>
                                          <p:spTgt spid="128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8008"/>
                                        </p:tgtEl>
                                        <p:attrNameLst>
                                          <p:attrName>style.visibility</p:attrName>
                                        </p:attrNameLst>
                                      </p:cBhvr>
                                      <p:to>
                                        <p:strVal val="visible"/>
                                      </p:to>
                                    </p:set>
                                    <p:anim calcmode="lin" valueType="num">
                                      <p:cBhvr additive="base">
                                        <p:cTn id="12" dur="500" fill="hold"/>
                                        <p:tgtEl>
                                          <p:spTgt spid="128008"/>
                                        </p:tgtEl>
                                        <p:attrNameLst>
                                          <p:attrName>ppt_x</p:attrName>
                                        </p:attrNameLst>
                                      </p:cBhvr>
                                      <p:tavLst>
                                        <p:tav tm="0">
                                          <p:val>
                                            <p:strVal val="0-#ppt_w/2"/>
                                          </p:val>
                                        </p:tav>
                                        <p:tav tm="100000">
                                          <p:val>
                                            <p:strVal val="#ppt_x"/>
                                          </p:val>
                                        </p:tav>
                                      </p:tavLst>
                                    </p:anim>
                                    <p:anim calcmode="lin" valueType="num">
                                      <p:cBhvr additive="base">
                                        <p:cTn id="13" dur="500" fill="hold"/>
                                        <p:tgtEl>
                                          <p:spTgt spid="12800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28009"/>
                                        </p:tgtEl>
                                        <p:attrNameLst>
                                          <p:attrName>style.visibility</p:attrName>
                                        </p:attrNameLst>
                                      </p:cBhvr>
                                      <p:to>
                                        <p:strVal val="visible"/>
                                      </p:to>
                                    </p:set>
                                    <p:animEffect transition="in" filter="box(in)">
                                      <p:cBhvr>
                                        <p:cTn id="18" dur="500"/>
                                        <p:tgtEl>
                                          <p:spTgt spid="1280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28010"/>
                                        </p:tgtEl>
                                        <p:attrNameLst>
                                          <p:attrName>style.visibility</p:attrName>
                                        </p:attrNameLst>
                                      </p:cBhvr>
                                      <p:to>
                                        <p:strVal val="visible"/>
                                      </p:to>
                                    </p:set>
                                    <p:anim calcmode="lin" valueType="num">
                                      <p:cBhvr additive="base">
                                        <p:cTn id="23" dur="500" fill="hold"/>
                                        <p:tgtEl>
                                          <p:spTgt spid="128010"/>
                                        </p:tgtEl>
                                        <p:attrNameLst>
                                          <p:attrName>ppt_x</p:attrName>
                                        </p:attrNameLst>
                                      </p:cBhvr>
                                      <p:tavLst>
                                        <p:tav tm="0">
                                          <p:val>
                                            <p:strVal val="#ppt_x"/>
                                          </p:val>
                                        </p:tav>
                                        <p:tav tm="100000">
                                          <p:val>
                                            <p:strVal val="#ppt_x"/>
                                          </p:val>
                                        </p:tav>
                                      </p:tavLst>
                                    </p:anim>
                                    <p:anim calcmode="lin" valueType="num">
                                      <p:cBhvr additive="base">
                                        <p:cTn id="24" dur="500" fill="hold"/>
                                        <p:tgtEl>
                                          <p:spTgt spid="12801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28011"/>
                                        </p:tgtEl>
                                        <p:attrNameLst>
                                          <p:attrName>style.visibility</p:attrName>
                                        </p:attrNameLst>
                                      </p:cBhvr>
                                      <p:to>
                                        <p:strVal val="visible"/>
                                      </p:to>
                                    </p:set>
                                    <p:anim calcmode="lin" valueType="num">
                                      <p:cBhvr additive="base">
                                        <p:cTn id="29" dur="500" fill="hold"/>
                                        <p:tgtEl>
                                          <p:spTgt spid="128011"/>
                                        </p:tgtEl>
                                        <p:attrNameLst>
                                          <p:attrName>ppt_x</p:attrName>
                                        </p:attrNameLst>
                                      </p:cBhvr>
                                      <p:tavLst>
                                        <p:tav tm="0">
                                          <p:val>
                                            <p:strVal val="#ppt_x"/>
                                          </p:val>
                                        </p:tav>
                                        <p:tav tm="100000">
                                          <p:val>
                                            <p:strVal val="#ppt_x"/>
                                          </p:val>
                                        </p:tav>
                                      </p:tavLst>
                                    </p:anim>
                                    <p:anim calcmode="lin" valueType="num">
                                      <p:cBhvr additive="base">
                                        <p:cTn id="30" dur="500" fill="hold"/>
                                        <p:tgtEl>
                                          <p:spTgt spid="12801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28013"/>
                                        </p:tgtEl>
                                        <p:attrNameLst>
                                          <p:attrName>style.visibility</p:attrName>
                                        </p:attrNameLst>
                                      </p:cBhvr>
                                      <p:to>
                                        <p:strVal val="visible"/>
                                      </p:to>
                                    </p:set>
                                    <p:anim calcmode="lin" valueType="num">
                                      <p:cBhvr additive="base">
                                        <p:cTn id="35" dur="500" fill="hold"/>
                                        <p:tgtEl>
                                          <p:spTgt spid="128013"/>
                                        </p:tgtEl>
                                        <p:attrNameLst>
                                          <p:attrName>ppt_x</p:attrName>
                                        </p:attrNameLst>
                                      </p:cBhvr>
                                      <p:tavLst>
                                        <p:tav tm="0">
                                          <p:val>
                                            <p:strVal val="#ppt_x"/>
                                          </p:val>
                                        </p:tav>
                                        <p:tav tm="100000">
                                          <p:val>
                                            <p:strVal val="#ppt_x"/>
                                          </p:val>
                                        </p:tav>
                                      </p:tavLst>
                                    </p:anim>
                                    <p:anim calcmode="lin" valueType="num">
                                      <p:cBhvr additive="base">
                                        <p:cTn id="36" dur="500" fill="hold"/>
                                        <p:tgtEl>
                                          <p:spTgt spid="1280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8" grpId="0"/>
      <p:bldP spid="1280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Text Box 3"/>
          <p:cNvSpPr txBox="1">
            <a:spLocks noChangeArrowheads="1"/>
          </p:cNvSpPr>
          <p:nvPr/>
        </p:nvSpPr>
        <p:spPr bwMode="auto">
          <a:xfrm>
            <a:off x="838200" y="1524000"/>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i="0">
                <a:latin typeface="Arial" panose="020B0604020202020204" pitchFamily="34" charset="0"/>
              </a:rPr>
              <a:t>张量的对称化与反对称化</a:t>
            </a:r>
          </a:p>
        </p:txBody>
      </p:sp>
      <p:sp>
        <p:nvSpPr>
          <p:cNvPr id="23562" name="Rectangle 4"/>
          <p:cNvSpPr>
            <a:spLocks noChangeArrowheads="1"/>
          </p:cNvSpPr>
          <p:nvPr/>
        </p:nvSpPr>
        <p:spPr bwMode="auto">
          <a:xfrm>
            <a:off x="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63" name="Rectangle 5"/>
          <p:cNvSpPr>
            <a:spLocks noChangeArrowheads="1"/>
          </p:cNvSpPr>
          <p:nvPr/>
        </p:nvSpPr>
        <p:spPr bwMode="auto">
          <a:xfrm>
            <a:off x="0" y="2871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9032" name="Text Box 8"/>
          <p:cNvSpPr txBox="1">
            <a:spLocks noChangeArrowheads="1"/>
          </p:cNvSpPr>
          <p:nvPr/>
        </p:nvSpPr>
        <p:spPr bwMode="auto">
          <a:xfrm>
            <a:off x="609600" y="3048000"/>
            <a:ext cx="8001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i="0"/>
              <a:t>将任一张量     的分量指标中某两个指标顺序互换，得到张</a:t>
            </a:r>
          </a:p>
          <a:p>
            <a:pPr eaLnBrk="1" hangingPunct="1"/>
            <a:r>
              <a:rPr lang="zh-CN" altLang="en-US" sz="2400" i="0"/>
              <a:t>量     ，并按下式构成新张量</a:t>
            </a:r>
          </a:p>
        </p:txBody>
      </p:sp>
      <p:sp>
        <p:nvSpPr>
          <p:cNvPr id="129036" name="Text Box 12"/>
          <p:cNvSpPr txBox="1">
            <a:spLocks noChangeArrowheads="1"/>
          </p:cNvSpPr>
          <p:nvPr/>
        </p:nvSpPr>
        <p:spPr bwMode="auto">
          <a:xfrm>
            <a:off x="609600" y="2438400"/>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i="0">
                <a:latin typeface="Arial" panose="020B0604020202020204" pitchFamily="34" charset="0"/>
              </a:rPr>
              <a:t>对称化运算</a:t>
            </a:r>
          </a:p>
        </p:txBody>
      </p:sp>
      <p:graphicFrame>
        <p:nvGraphicFramePr>
          <p:cNvPr id="129040" name="Object 16"/>
          <p:cNvGraphicFramePr>
            <a:graphicFrameLocks noChangeAspect="1"/>
          </p:cNvGraphicFramePr>
          <p:nvPr/>
        </p:nvGraphicFramePr>
        <p:xfrm>
          <a:off x="2238375" y="2971800"/>
          <a:ext cx="314325" cy="596900"/>
        </p:xfrm>
        <a:graphic>
          <a:graphicData uri="http://schemas.openxmlformats.org/presentationml/2006/ole">
            <mc:AlternateContent xmlns:mc="http://schemas.openxmlformats.org/markup-compatibility/2006">
              <mc:Choice xmlns:v="urn:schemas-microsoft-com:vml" Requires="v">
                <p:oleObj spid="_x0000_s123942" name="公式" r:id="rId3" imgW="139680" imgH="266400" progId="Equation.3">
                  <p:embed/>
                </p:oleObj>
              </mc:Choice>
              <mc:Fallback>
                <p:oleObj name="公式" r:id="rId3" imgW="139680" imgH="266400" progId="Equation.3">
                  <p:embed/>
                  <p:pic>
                    <p:nvPicPr>
                      <p:cNvPr id="12904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2971800"/>
                        <a:ext cx="314325"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43" name="Object 19"/>
          <p:cNvGraphicFramePr>
            <a:graphicFrameLocks noChangeAspect="1"/>
          </p:cNvGraphicFramePr>
          <p:nvPr/>
        </p:nvGraphicFramePr>
        <p:xfrm>
          <a:off x="1023938" y="3562350"/>
          <a:ext cx="306387" cy="609600"/>
        </p:xfrm>
        <a:graphic>
          <a:graphicData uri="http://schemas.openxmlformats.org/presentationml/2006/ole">
            <mc:AlternateContent xmlns:mc="http://schemas.openxmlformats.org/markup-compatibility/2006">
              <mc:Choice xmlns:v="urn:schemas-microsoft-com:vml" Requires="v">
                <p:oleObj spid="_x0000_s123943" name="公式" r:id="rId5" imgW="139680" imgH="279360" progId="Equation.3">
                  <p:embed/>
                </p:oleObj>
              </mc:Choice>
              <mc:Fallback>
                <p:oleObj name="公式" r:id="rId5" imgW="139680" imgH="279360" progId="Equation.3">
                  <p:embed/>
                  <p:pic>
                    <p:nvPicPr>
                      <p:cNvPr id="129043"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938" y="3562350"/>
                        <a:ext cx="30638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47" name="Object 23"/>
          <p:cNvGraphicFramePr>
            <a:graphicFrameLocks noChangeAspect="1"/>
          </p:cNvGraphicFramePr>
          <p:nvPr/>
        </p:nvGraphicFramePr>
        <p:xfrm>
          <a:off x="4572000" y="3429000"/>
          <a:ext cx="1752600" cy="815975"/>
        </p:xfrm>
        <a:graphic>
          <a:graphicData uri="http://schemas.openxmlformats.org/presentationml/2006/ole">
            <mc:AlternateContent xmlns:mc="http://schemas.openxmlformats.org/markup-compatibility/2006">
              <mc:Choice xmlns:v="urn:schemas-microsoft-com:vml" Requires="v">
                <p:oleObj spid="_x0000_s123944" name="公式" r:id="rId7" imgW="837836" imgH="393529" progId="Equation.3">
                  <p:embed/>
                </p:oleObj>
              </mc:Choice>
              <mc:Fallback>
                <p:oleObj name="公式" r:id="rId7" imgW="837836" imgH="393529" progId="Equation.3">
                  <p:embed/>
                  <p:pic>
                    <p:nvPicPr>
                      <p:cNvPr id="129047"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429000"/>
                        <a:ext cx="1752600"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49" name="Text Box 25"/>
          <p:cNvSpPr txBox="1">
            <a:spLocks noChangeArrowheads="1"/>
          </p:cNvSpPr>
          <p:nvPr/>
        </p:nvSpPr>
        <p:spPr bwMode="auto">
          <a:xfrm>
            <a:off x="609600" y="4343400"/>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i="0">
                <a:latin typeface="Arial" panose="020B0604020202020204" pitchFamily="34" charset="0"/>
              </a:rPr>
              <a:t>反对称化运算</a:t>
            </a:r>
          </a:p>
        </p:txBody>
      </p:sp>
      <p:sp>
        <p:nvSpPr>
          <p:cNvPr id="129050" name="Text Box 26"/>
          <p:cNvSpPr txBox="1">
            <a:spLocks noChangeArrowheads="1"/>
          </p:cNvSpPr>
          <p:nvPr/>
        </p:nvSpPr>
        <p:spPr bwMode="auto">
          <a:xfrm>
            <a:off x="685800" y="5029200"/>
            <a:ext cx="8001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i="0"/>
              <a:t>将任一张量     的分量指标中某两个指标顺序互换，得到张</a:t>
            </a:r>
          </a:p>
          <a:p>
            <a:pPr eaLnBrk="1" hangingPunct="1"/>
            <a:r>
              <a:rPr lang="zh-CN" altLang="en-US" sz="2400" i="0"/>
              <a:t>量     ，并按下式构成新张量</a:t>
            </a:r>
          </a:p>
        </p:txBody>
      </p:sp>
      <p:graphicFrame>
        <p:nvGraphicFramePr>
          <p:cNvPr id="129051" name="Object 27"/>
          <p:cNvGraphicFramePr>
            <a:graphicFrameLocks noChangeAspect="1"/>
          </p:cNvGraphicFramePr>
          <p:nvPr/>
        </p:nvGraphicFramePr>
        <p:xfrm>
          <a:off x="2314575" y="4953000"/>
          <a:ext cx="314325" cy="596900"/>
        </p:xfrm>
        <a:graphic>
          <a:graphicData uri="http://schemas.openxmlformats.org/presentationml/2006/ole">
            <mc:AlternateContent xmlns:mc="http://schemas.openxmlformats.org/markup-compatibility/2006">
              <mc:Choice xmlns:v="urn:schemas-microsoft-com:vml" Requires="v">
                <p:oleObj spid="_x0000_s123945" name="公式" r:id="rId9" imgW="139680" imgH="266400" progId="Equation.3">
                  <p:embed/>
                </p:oleObj>
              </mc:Choice>
              <mc:Fallback>
                <p:oleObj name="公式" r:id="rId9" imgW="139680" imgH="266400" progId="Equation.3">
                  <p:embed/>
                  <p:pic>
                    <p:nvPicPr>
                      <p:cNvPr id="129051"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4575" y="4953000"/>
                        <a:ext cx="314325"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52" name="Object 28"/>
          <p:cNvGraphicFramePr>
            <a:graphicFrameLocks noChangeAspect="1"/>
          </p:cNvGraphicFramePr>
          <p:nvPr/>
        </p:nvGraphicFramePr>
        <p:xfrm>
          <a:off x="1100138" y="5543550"/>
          <a:ext cx="306387" cy="609600"/>
        </p:xfrm>
        <a:graphic>
          <a:graphicData uri="http://schemas.openxmlformats.org/presentationml/2006/ole">
            <mc:AlternateContent xmlns:mc="http://schemas.openxmlformats.org/markup-compatibility/2006">
              <mc:Choice xmlns:v="urn:schemas-microsoft-com:vml" Requires="v">
                <p:oleObj spid="_x0000_s123946" name="公式" r:id="rId11" imgW="139680" imgH="279360" progId="Equation.3">
                  <p:embed/>
                </p:oleObj>
              </mc:Choice>
              <mc:Fallback>
                <p:oleObj name="公式" r:id="rId11" imgW="139680" imgH="279360" progId="Equation.3">
                  <p:embed/>
                  <p:pic>
                    <p:nvPicPr>
                      <p:cNvPr id="129052"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0138" y="5543550"/>
                        <a:ext cx="30638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55" name="Object 31"/>
          <p:cNvGraphicFramePr>
            <a:graphicFrameLocks noChangeAspect="1"/>
          </p:cNvGraphicFramePr>
          <p:nvPr/>
        </p:nvGraphicFramePr>
        <p:xfrm>
          <a:off x="4737100" y="5638800"/>
          <a:ext cx="1725613" cy="815975"/>
        </p:xfrm>
        <a:graphic>
          <a:graphicData uri="http://schemas.openxmlformats.org/presentationml/2006/ole">
            <mc:AlternateContent xmlns:mc="http://schemas.openxmlformats.org/markup-compatibility/2006">
              <mc:Choice xmlns:v="urn:schemas-microsoft-com:vml" Requires="v">
                <p:oleObj spid="_x0000_s123947" name="公式" r:id="rId13" imgW="825480" imgH="393480" progId="Equation.3">
                  <p:embed/>
                </p:oleObj>
              </mc:Choice>
              <mc:Fallback>
                <p:oleObj name="公式" r:id="rId13" imgW="825480" imgH="393480" progId="Equation.3">
                  <p:embed/>
                  <p:pic>
                    <p:nvPicPr>
                      <p:cNvPr id="129055"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7100" y="5638800"/>
                        <a:ext cx="1725613"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2"/>
          <p:cNvSpPr txBox="1">
            <a:spLocks noChangeArrowheads="1"/>
          </p:cNvSpPr>
          <p:nvPr/>
        </p:nvSpPr>
        <p:spPr bwMode="auto">
          <a:xfrm>
            <a:off x="3429000" y="3810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i="0" dirty="0">
                <a:solidFill>
                  <a:srgbClr val="FFCC00"/>
                </a:solidFill>
                <a:latin typeface="黑体" panose="02010609060101010101" pitchFamily="49" charset="-122"/>
                <a:ea typeface="黑体" panose="02010609060101010101" pitchFamily="49" charset="-122"/>
              </a:rPr>
              <a:t>矢量与张量</a:t>
            </a:r>
          </a:p>
        </p:txBody>
      </p:sp>
    </p:spTree>
    <p:extLst>
      <p:ext uri="{BB962C8B-B14F-4D97-AF65-F5344CB8AC3E}">
        <p14:creationId xmlns:p14="http://schemas.microsoft.com/office/powerpoint/2010/main" val="2360755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36"/>
                                        </p:tgtEl>
                                        <p:attrNameLst>
                                          <p:attrName>style.visibility</p:attrName>
                                        </p:attrNameLst>
                                      </p:cBhvr>
                                      <p:to>
                                        <p:strVal val="visible"/>
                                      </p:to>
                                    </p:set>
                                    <p:animEffect transition="in" filter="blinds(horizontal)">
                                      <p:cBhvr>
                                        <p:cTn id="7" dur="500"/>
                                        <p:tgtEl>
                                          <p:spTgt spid="129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9040"/>
                                        </p:tgtEl>
                                        <p:attrNameLst>
                                          <p:attrName>style.visibility</p:attrName>
                                        </p:attrNameLst>
                                      </p:cBhvr>
                                      <p:to>
                                        <p:strVal val="visible"/>
                                      </p:to>
                                    </p:set>
                                    <p:animEffect transition="in" filter="blinds(horizontal)">
                                      <p:cBhvr>
                                        <p:cTn id="12" dur="500"/>
                                        <p:tgtEl>
                                          <p:spTgt spid="129040"/>
                                        </p:tgtEl>
                                      </p:cBhvr>
                                    </p:animEffect>
                                  </p:childTnLst>
                                </p:cTn>
                              </p:par>
                              <p:par>
                                <p:cTn id="13" presetID="3" presetClass="entr" presetSubtype="10" fill="hold" nodeType="withEffect">
                                  <p:stCondLst>
                                    <p:cond delay="0"/>
                                  </p:stCondLst>
                                  <p:childTnLst>
                                    <p:set>
                                      <p:cBhvr>
                                        <p:cTn id="14" dur="1" fill="hold">
                                          <p:stCondLst>
                                            <p:cond delay="0"/>
                                          </p:stCondLst>
                                        </p:cTn>
                                        <p:tgtEl>
                                          <p:spTgt spid="129043"/>
                                        </p:tgtEl>
                                        <p:attrNameLst>
                                          <p:attrName>style.visibility</p:attrName>
                                        </p:attrNameLst>
                                      </p:cBhvr>
                                      <p:to>
                                        <p:strVal val="visible"/>
                                      </p:to>
                                    </p:set>
                                    <p:animEffect transition="in" filter="blinds(horizontal)">
                                      <p:cBhvr>
                                        <p:cTn id="15" dur="500"/>
                                        <p:tgtEl>
                                          <p:spTgt spid="12904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9032"/>
                                        </p:tgtEl>
                                        <p:attrNameLst>
                                          <p:attrName>style.visibility</p:attrName>
                                        </p:attrNameLst>
                                      </p:cBhvr>
                                      <p:to>
                                        <p:strVal val="visible"/>
                                      </p:to>
                                    </p:set>
                                    <p:animEffect transition="in" filter="blinds(horizontal)">
                                      <p:cBhvr>
                                        <p:cTn id="18" dur="500"/>
                                        <p:tgtEl>
                                          <p:spTgt spid="12903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29047"/>
                                        </p:tgtEl>
                                        <p:attrNameLst>
                                          <p:attrName>style.visibility</p:attrName>
                                        </p:attrNameLst>
                                      </p:cBhvr>
                                      <p:to>
                                        <p:strVal val="visible"/>
                                      </p:to>
                                    </p:set>
                                    <p:animEffect transition="in" filter="box(in)">
                                      <p:cBhvr>
                                        <p:cTn id="23" dur="500"/>
                                        <p:tgtEl>
                                          <p:spTgt spid="1290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9049"/>
                                        </p:tgtEl>
                                        <p:attrNameLst>
                                          <p:attrName>style.visibility</p:attrName>
                                        </p:attrNameLst>
                                      </p:cBhvr>
                                      <p:to>
                                        <p:strVal val="visible"/>
                                      </p:to>
                                    </p:set>
                                    <p:animEffect transition="in" filter="blinds(horizontal)">
                                      <p:cBhvr>
                                        <p:cTn id="28" dur="500"/>
                                        <p:tgtEl>
                                          <p:spTgt spid="12904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29051"/>
                                        </p:tgtEl>
                                        <p:attrNameLst>
                                          <p:attrName>style.visibility</p:attrName>
                                        </p:attrNameLst>
                                      </p:cBhvr>
                                      <p:to>
                                        <p:strVal val="visible"/>
                                      </p:to>
                                    </p:set>
                                    <p:animEffect transition="in" filter="blinds(horizontal)">
                                      <p:cBhvr>
                                        <p:cTn id="33" dur="500"/>
                                        <p:tgtEl>
                                          <p:spTgt spid="129051"/>
                                        </p:tgtEl>
                                      </p:cBhvr>
                                    </p:animEffect>
                                  </p:childTnLst>
                                </p:cTn>
                              </p:par>
                              <p:par>
                                <p:cTn id="34" presetID="3" presetClass="entr" presetSubtype="10" fill="hold" nodeType="withEffect">
                                  <p:stCondLst>
                                    <p:cond delay="0"/>
                                  </p:stCondLst>
                                  <p:childTnLst>
                                    <p:set>
                                      <p:cBhvr>
                                        <p:cTn id="35" dur="1" fill="hold">
                                          <p:stCondLst>
                                            <p:cond delay="0"/>
                                          </p:stCondLst>
                                        </p:cTn>
                                        <p:tgtEl>
                                          <p:spTgt spid="129052"/>
                                        </p:tgtEl>
                                        <p:attrNameLst>
                                          <p:attrName>style.visibility</p:attrName>
                                        </p:attrNameLst>
                                      </p:cBhvr>
                                      <p:to>
                                        <p:strVal val="visible"/>
                                      </p:to>
                                    </p:set>
                                    <p:animEffect transition="in" filter="blinds(horizontal)">
                                      <p:cBhvr>
                                        <p:cTn id="36" dur="500"/>
                                        <p:tgtEl>
                                          <p:spTgt spid="12905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29050"/>
                                        </p:tgtEl>
                                        <p:attrNameLst>
                                          <p:attrName>style.visibility</p:attrName>
                                        </p:attrNameLst>
                                      </p:cBhvr>
                                      <p:to>
                                        <p:strVal val="visible"/>
                                      </p:to>
                                    </p:set>
                                    <p:animEffect transition="in" filter="blinds(horizontal)">
                                      <p:cBhvr>
                                        <p:cTn id="39" dur="500"/>
                                        <p:tgtEl>
                                          <p:spTgt spid="12905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129055"/>
                                        </p:tgtEl>
                                        <p:attrNameLst>
                                          <p:attrName>style.visibility</p:attrName>
                                        </p:attrNameLst>
                                      </p:cBhvr>
                                      <p:to>
                                        <p:strVal val="visible"/>
                                      </p:to>
                                    </p:set>
                                    <p:animEffect transition="in" filter="box(in)">
                                      <p:cBhvr>
                                        <p:cTn id="44" dur="500"/>
                                        <p:tgtEl>
                                          <p:spTgt spid="129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2" grpId="0"/>
      <p:bldP spid="129036" grpId="0"/>
      <p:bldP spid="129049" grpId="0"/>
      <p:bldP spid="12905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3"/>
          <p:cNvSpPr txBox="1">
            <a:spLocks noChangeArrowheads="1"/>
          </p:cNvSpPr>
          <p:nvPr/>
        </p:nvSpPr>
        <p:spPr bwMode="auto">
          <a:xfrm>
            <a:off x="838200" y="1524000"/>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i="0">
                <a:latin typeface="Arial" panose="020B0604020202020204" pitchFamily="34" charset="0"/>
              </a:rPr>
              <a:t>张量分析</a:t>
            </a:r>
          </a:p>
        </p:txBody>
      </p:sp>
      <p:sp>
        <p:nvSpPr>
          <p:cNvPr id="24584" name="Rectangle 6"/>
          <p:cNvSpPr>
            <a:spLocks noChangeArrowheads="1"/>
          </p:cNvSpPr>
          <p:nvPr/>
        </p:nvSpPr>
        <p:spPr bwMode="auto">
          <a:xfrm>
            <a:off x="0" y="2338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4936" name="Text Box 8"/>
          <p:cNvSpPr txBox="1">
            <a:spLocks noChangeArrowheads="1"/>
          </p:cNvSpPr>
          <p:nvPr/>
        </p:nvSpPr>
        <p:spPr bwMode="auto">
          <a:xfrm>
            <a:off x="457200" y="22860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i="0">
                <a:latin typeface="Arial" panose="020B0604020202020204" pitchFamily="34" charset="0"/>
              </a:rPr>
              <a:t>张量微分算子</a:t>
            </a:r>
          </a:p>
        </p:txBody>
      </p:sp>
      <p:graphicFrame>
        <p:nvGraphicFramePr>
          <p:cNvPr id="124938" name="Object 10"/>
          <p:cNvGraphicFramePr>
            <a:graphicFrameLocks noChangeAspect="1"/>
          </p:cNvGraphicFramePr>
          <p:nvPr/>
        </p:nvGraphicFramePr>
        <p:xfrm>
          <a:off x="2724150" y="2328863"/>
          <a:ext cx="396875" cy="471487"/>
        </p:xfrm>
        <a:graphic>
          <a:graphicData uri="http://schemas.openxmlformats.org/presentationml/2006/ole">
            <mc:AlternateContent xmlns:mc="http://schemas.openxmlformats.org/markup-compatibility/2006">
              <mc:Choice xmlns:v="urn:schemas-microsoft-com:vml" Requires="v">
                <p:oleObj spid="_x0000_s124954" name="公式" r:id="rId3" imgW="152202" imgH="177569" progId="Equation.3">
                  <p:embed/>
                </p:oleObj>
              </mc:Choice>
              <mc:Fallback>
                <p:oleObj name="公式" r:id="rId3" imgW="152202" imgH="177569" progId="Equation.3">
                  <p:embed/>
                  <p:pic>
                    <p:nvPicPr>
                      <p:cNvPr id="12493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150" y="2328863"/>
                        <a:ext cx="396875"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40" name="Object 12"/>
          <p:cNvGraphicFramePr>
            <a:graphicFrameLocks noChangeAspect="1"/>
          </p:cNvGraphicFramePr>
          <p:nvPr/>
        </p:nvGraphicFramePr>
        <p:xfrm>
          <a:off x="4038600" y="2133600"/>
          <a:ext cx="3352800" cy="1211263"/>
        </p:xfrm>
        <a:graphic>
          <a:graphicData uri="http://schemas.openxmlformats.org/presentationml/2006/ole">
            <mc:AlternateContent xmlns:mc="http://schemas.openxmlformats.org/markup-compatibility/2006">
              <mc:Choice xmlns:v="urn:schemas-microsoft-com:vml" Requires="v">
                <p:oleObj spid="_x0000_s124955" name="公式" r:id="rId5" imgW="1143000" imgH="431800" progId="Equation.3">
                  <p:embed/>
                </p:oleObj>
              </mc:Choice>
              <mc:Fallback>
                <p:oleObj name="公式" r:id="rId5" imgW="1143000" imgH="431800" progId="Equation.3">
                  <p:embed/>
                  <p:pic>
                    <p:nvPicPr>
                      <p:cNvPr id="12494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133600"/>
                        <a:ext cx="3352800" cy="121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2" name="Text Box 14"/>
          <p:cNvSpPr txBox="1">
            <a:spLocks noChangeArrowheads="1"/>
          </p:cNvSpPr>
          <p:nvPr/>
        </p:nvSpPr>
        <p:spPr bwMode="auto">
          <a:xfrm>
            <a:off x="495300" y="3429000"/>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i="0">
                <a:latin typeface="Arial" panose="020B0604020202020204" pitchFamily="34" charset="0"/>
              </a:rPr>
              <a:t>梯度 </a:t>
            </a:r>
          </a:p>
        </p:txBody>
      </p:sp>
      <p:sp>
        <p:nvSpPr>
          <p:cNvPr id="24587" name="Rectangle 16"/>
          <p:cNvSpPr>
            <a:spLocks noChangeArrowheads="1"/>
          </p:cNvSpPr>
          <p:nvPr/>
        </p:nvSpPr>
        <p:spPr bwMode="auto">
          <a:xfrm>
            <a:off x="0" y="3048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4943" name="Object 15"/>
          <p:cNvGraphicFramePr>
            <a:graphicFrameLocks noChangeAspect="1"/>
          </p:cNvGraphicFramePr>
          <p:nvPr/>
        </p:nvGraphicFramePr>
        <p:xfrm>
          <a:off x="1695450" y="3810000"/>
          <a:ext cx="5372100" cy="1636713"/>
        </p:xfrm>
        <a:graphic>
          <a:graphicData uri="http://schemas.openxmlformats.org/presentationml/2006/ole">
            <mc:AlternateContent xmlns:mc="http://schemas.openxmlformats.org/markup-compatibility/2006">
              <mc:Choice xmlns:v="urn:schemas-microsoft-com:vml" Requires="v">
                <p:oleObj spid="_x0000_s124956" name="公式" r:id="rId7" imgW="2501640" imgH="761760" progId="Equation.3">
                  <p:embed/>
                </p:oleObj>
              </mc:Choice>
              <mc:Fallback>
                <p:oleObj name="公式" r:id="rId7" imgW="2501640" imgH="761760" progId="Equation.3">
                  <p:embed/>
                  <p:pic>
                    <p:nvPicPr>
                      <p:cNvPr id="124943"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5450" y="3810000"/>
                        <a:ext cx="5372100" cy="163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4949" name="Object 21"/>
          <p:cNvGraphicFramePr>
            <a:graphicFrameLocks noChangeAspect="1"/>
          </p:cNvGraphicFramePr>
          <p:nvPr/>
        </p:nvGraphicFramePr>
        <p:xfrm>
          <a:off x="2322513" y="5303838"/>
          <a:ext cx="4116387" cy="1471612"/>
        </p:xfrm>
        <a:graphic>
          <a:graphicData uri="http://schemas.openxmlformats.org/presentationml/2006/ole">
            <mc:AlternateContent xmlns:mc="http://schemas.openxmlformats.org/markup-compatibility/2006">
              <mc:Choice xmlns:v="urn:schemas-microsoft-com:vml" Requires="v">
                <p:oleObj spid="_x0000_s124957" name="公式" r:id="rId9" imgW="1917360" imgH="685800" progId="Equation.3">
                  <p:embed/>
                </p:oleObj>
              </mc:Choice>
              <mc:Fallback>
                <p:oleObj name="公式" r:id="rId9" imgW="1917360" imgH="685800" progId="Equation.3">
                  <p:embed/>
                  <p:pic>
                    <p:nvPicPr>
                      <p:cNvPr id="124949"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2513" y="5303838"/>
                        <a:ext cx="4116387" cy="1471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2"/>
          <p:cNvSpPr txBox="1">
            <a:spLocks noChangeArrowheads="1"/>
          </p:cNvSpPr>
          <p:nvPr/>
        </p:nvSpPr>
        <p:spPr bwMode="auto">
          <a:xfrm>
            <a:off x="3429000" y="3810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i="0" dirty="0">
                <a:solidFill>
                  <a:srgbClr val="FFCC00"/>
                </a:solidFill>
                <a:latin typeface="黑体" panose="02010609060101010101" pitchFamily="49" charset="-122"/>
                <a:ea typeface="黑体" panose="02010609060101010101" pitchFamily="49" charset="-122"/>
              </a:rPr>
              <a:t>矢量与张量</a:t>
            </a:r>
          </a:p>
        </p:txBody>
      </p:sp>
    </p:spTree>
    <p:extLst>
      <p:ext uri="{BB962C8B-B14F-4D97-AF65-F5344CB8AC3E}">
        <p14:creationId xmlns:p14="http://schemas.microsoft.com/office/powerpoint/2010/main" val="1398246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6"/>
                                        </p:tgtEl>
                                        <p:attrNameLst>
                                          <p:attrName>style.visibility</p:attrName>
                                        </p:attrNameLst>
                                      </p:cBhvr>
                                      <p:to>
                                        <p:strVal val="visible"/>
                                      </p:to>
                                    </p:set>
                                    <p:animEffect transition="in" filter="blinds(horizontal)">
                                      <p:cBhvr>
                                        <p:cTn id="7" dur="500"/>
                                        <p:tgtEl>
                                          <p:spTgt spid="124936"/>
                                        </p:tgtEl>
                                      </p:cBhvr>
                                    </p:animEffect>
                                  </p:childTnLst>
                                </p:cTn>
                              </p:par>
                              <p:par>
                                <p:cTn id="8" presetID="3" presetClass="entr" presetSubtype="10" fill="hold" nodeType="withEffect">
                                  <p:stCondLst>
                                    <p:cond delay="0"/>
                                  </p:stCondLst>
                                  <p:childTnLst>
                                    <p:set>
                                      <p:cBhvr>
                                        <p:cTn id="9" dur="1" fill="hold">
                                          <p:stCondLst>
                                            <p:cond delay="0"/>
                                          </p:stCondLst>
                                        </p:cTn>
                                        <p:tgtEl>
                                          <p:spTgt spid="124938"/>
                                        </p:tgtEl>
                                        <p:attrNameLst>
                                          <p:attrName>style.visibility</p:attrName>
                                        </p:attrNameLst>
                                      </p:cBhvr>
                                      <p:to>
                                        <p:strVal val="visible"/>
                                      </p:to>
                                    </p:set>
                                    <p:animEffect transition="in" filter="blinds(horizontal)">
                                      <p:cBhvr>
                                        <p:cTn id="10" dur="500"/>
                                        <p:tgtEl>
                                          <p:spTgt spid="12493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24940"/>
                                        </p:tgtEl>
                                        <p:attrNameLst>
                                          <p:attrName>style.visibility</p:attrName>
                                        </p:attrNameLst>
                                      </p:cBhvr>
                                      <p:to>
                                        <p:strVal val="visible"/>
                                      </p:to>
                                    </p:set>
                                    <p:animEffect transition="in" filter="box(in)">
                                      <p:cBhvr>
                                        <p:cTn id="15" dur="500"/>
                                        <p:tgtEl>
                                          <p:spTgt spid="12494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4942"/>
                                        </p:tgtEl>
                                        <p:attrNameLst>
                                          <p:attrName>style.visibility</p:attrName>
                                        </p:attrNameLst>
                                      </p:cBhvr>
                                      <p:to>
                                        <p:strVal val="visible"/>
                                      </p:to>
                                    </p:set>
                                    <p:animEffect transition="in" filter="blinds(horizontal)">
                                      <p:cBhvr>
                                        <p:cTn id="20" dur="500"/>
                                        <p:tgtEl>
                                          <p:spTgt spid="12494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nodeType="clickEffect">
                                  <p:stCondLst>
                                    <p:cond delay="0"/>
                                  </p:stCondLst>
                                  <p:childTnLst>
                                    <p:set>
                                      <p:cBhvr>
                                        <p:cTn id="24" dur="1" fill="hold">
                                          <p:stCondLst>
                                            <p:cond delay="0"/>
                                          </p:stCondLst>
                                        </p:cTn>
                                        <p:tgtEl>
                                          <p:spTgt spid="124943"/>
                                        </p:tgtEl>
                                        <p:attrNameLst>
                                          <p:attrName>style.visibility</p:attrName>
                                        </p:attrNameLst>
                                      </p:cBhvr>
                                      <p:to>
                                        <p:strVal val="visible"/>
                                      </p:to>
                                    </p:set>
                                    <p:animEffect transition="in" filter="circle(in)">
                                      <p:cBhvr>
                                        <p:cTn id="25" dur="500"/>
                                        <p:tgtEl>
                                          <p:spTgt spid="12494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24949"/>
                                        </p:tgtEl>
                                        <p:attrNameLst>
                                          <p:attrName>style.visibility</p:attrName>
                                        </p:attrNameLst>
                                      </p:cBhvr>
                                      <p:to>
                                        <p:strVal val="visible"/>
                                      </p:to>
                                    </p:set>
                                    <p:anim calcmode="lin" valueType="num">
                                      <p:cBhvr additive="base">
                                        <p:cTn id="30" dur="500" fill="hold"/>
                                        <p:tgtEl>
                                          <p:spTgt spid="124949"/>
                                        </p:tgtEl>
                                        <p:attrNameLst>
                                          <p:attrName>ppt_x</p:attrName>
                                        </p:attrNameLst>
                                      </p:cBhvr>
                                      <p:tavLst>
                                        <p:tav tm="0">
                                          <p:val>
                                            <p:strVal val="#ppt_x"/>
                                          </p:val>
                                        </p:tav>
                                        <p:tav tm="100000">
                                          <p:val>
                                            <p:strVal val="#ppt_x"/>
                                          </p:val>
                                        </p:tav>
                                      </p:tavLst>
                                    </p:anim>
                                    <p:anim calcmode="lin" valueType="num">
                                      <p:cBhvr additive="base">
                                        <p:cTn id="31" dur="500" fill="hold"/>
                                        <p:tgtEl>
                                          <p:spTgt spid="1249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6" grpId="0"/>
      <p:bldP spid="12494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ext Box 3"/>
          <p:cNvSpPr txBox="1">
            <a:spLocks noChangeArrowheads="1"/>
          </p:cNvSpPr>
          <p:nvPr/>
        </p:nvSpPr>
        <p:spPr bwMode="auto">
          <a:xfrm>
            <a:off x="838200" y="1524000"/>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i="0">
                <a:latin typeface="Arial" panose="020B0604020202020204" pitchFamily="34" charset="0"/>
              </a:rPr>
              <a:t>张量分析</a:t>
            </a:r>
          </a:p>
        </p:txBody>
      </p:sp>
      <p:sp>
        <p:nvSpPr>
          <p:cNvPr id="25607" name="Rectangle 4"/>
          <p:cNvSpPr>
            <a:spLocks noChangeArrowheads="1"/>
          </p:cNvSpPr>
          <p:nvPr/>
        </p:nvSpPr>
        <p:spPr bwMode="auto">
          <a:xfrm>
            <a:off x="0" y="2338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8248" name="Text Box 8"/>
          <p:cNvSpPr txBox="1">
            <a:spLocks noChangeArrowheads="1"/>
          </p:cNvSpPr>
          <p:nvPr/>
        </p:nvSpPr>
        <p:spPr bwMode="auto">
          <a:xfrm>
            <a:off x="533400" y="2362200"/>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i="0">
                <a:latin typeface="Arial" panose="020B0604020202020204" pitchFamily="34" charset="0"/>
              </a:rPr>
              <a:t>微分</a:t>
            </a:r>
          </a:p>
        </p:txBody>
      </p:sp>
      <p:sp>
        <p:nvSpPr>
          <p:cNvPr id="25609" name="Rectangle 13"/>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38252" name="Object 12"/>
          <p:cNvGraphicFramePr>
            <a:graphicFrameLocks noChangeAspect="1"/>
          </p:cNvGraphicFramePr>
          <p:nvPr/>
        </p:nvGraphicFramePr>
        <p:xfrm>
          <a:off x="1700213" y="2971800"/>
          <a:ext cx="6046787" cy="1203325"/>
        </p:xfrm>
        <a:graphic>
          <a:graphicData uri="http://schemas.openxmlformats.org/presentationml/2006/ole">
            <mc:AlternateContent xmlns:mc="http://schemas.openxmlformats.org/markup-compatibility/2006">
              <mc:Choice xmlns:v="urn:schemas-microsoft-com:vml" Requires="v">
                <p:oleObj spid="_x0000_s125972" name="公式" r:id="rId3" imgW="2679480" imgH="533160" progId="Equation.3">
                  <p:embed/>
                </p:oleObj>
              </mc:Choice>
              <mc:Fallback>
                <p:oleObj name="公式" r:id="rId3" imgW="2679480" imgH="533160" progId="Equation.3">
                  <p:embed/>
                  <p:pic>
                    <p:nvPicPr>
                      <p:cNvPr id="138252"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213" y="2971800"/>
                        <a:ext cx="6046787" cy="1203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254" name="Text Box 14"/>
          <p:cNvSpPr txBox="1">
            <a:spLocks noChangeArrowheads="1"/>
          </p:cNvSpPr>
          <p:nvPr/>
        </p:nvSpPr>
        <p:spPr bwMode="auto">
          <a:xfrm>
            <a:off x="609600" y="4191000"/>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i="0">
                <a:latin typeface="Arial" panose="020B0604020202020204" pitchFamily="34" charset="0"/>
              </a:rPr>
              <a:t>散度</a:t>
            </a:r>
          </a:p>
        </p:txBody>
      </p:sp>
      <p:sp>
        <p:nvSpPr>
          <p:cNvPr id="25611" name="Rectangle 16"/>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38255" name="Object 15"/>
          <p:cNvGraphicFramePr>
            <a:graphicFrameLocks noChangeAspect="1"/>
          </p:cNvGraphicFramePr>
          <p:nvPr/>
        </p:nvGraphicFramePr>
        <p:xfrm>
          <a:off x="1447800" y="4724400"/>
          <a:ext cx="6019800" cy="1358900"/>
        </p:xfrm>
        <a:graphic>
          <a:graphicData uri="http://schemas.openxmlformats.org/presentationml/2006/ole">
            <mc:AlternateContent xmlns:mc="http://schemas.openxmlformats.org/markup-compatibility/2006">
              <mc:Choice xmlns:v="urn:schemas-microsoft-com:vml" Requires="v">
                <p:oleObj spid="_x0000_s125973" name="公式" r:id="rId5" imgW="2362200" imgH="533400" progId="Equation.3">
                  <p:embed/>
                </p:oleObj>
              </mc:Choice>
              <mc:Fallback>
                <p:oleObj name="公式" r:id="rId5" imgW="2362200" imgH="533400" progId="Equation.3">
                  <p:embed/>
                  <p:pic>
                    <p:nvPicPr>
                      <p:cNvPr id="138255"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724400"/>
                        <a:ext cx="6019800" cy="1358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2" name="Rectangle 18"/>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38257" name="Object 17"/>
          <p:cNvGraphicFramePr>
            <a:graphicFrameLocks noChangeAspect="1"/>
          </p:cNvGraphicFramePr>
          <p:nvPr/>
        </p:nvGraphicFramePr>
        <p:xfrm>
          <a:off x="2667000" y="6235700"/>
          <a:ext cx="2819400" cy="622300"/>
        </p:xfrm>
        <a:graphic>
          <a:graphicData uri="http://schemas.openxmlformats.org/presentationml/2006/ole">
            <mc:AlternateContent xmlns:mc="http://schemas.openxmlformats.org/markup-compatibility/2006">
              <mc:Choice xmlns:v="urn:schemas-microsoft-com:vml" Requires="v">
                <p:oleObj spid="_x0000_s125974" name="公式" r:id="rId7" imgW="1384300" imgH="304800" progId="Equation.3">
                  <p:embed/>
                </p:oleObj>
              </mc:Choice>
              <mc:Fallback>
                <p:oleObj name="公式" r:id="rId7" imgW="1384300" imgH="304800" progId="Equation.3">
                  <p:embed/>
                  <p:pic>
                    <p:nvPicPr>
                      <p:cNvPr id="138257"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6235700"/>
                        <a:ext cx="28194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2"/>
          <p:cNvSpPr txBox="1">
            <a:spLocks noChangeArrowheads="1"/>
          </p:cNvSpPr>
          <p:nvPr/>
        </p:nvSpPr>
        <p:spPr bwMode="auto">
          <a:xfrm>
            <a:off x="3429000" y="3810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i="0" dirty="0">
                <a:solidFill>
                  <a:srgbClr val="FFCC00"/>
                </a:solidFill>
                <a:latin typeface="黑体" panose="02010609060101010101" pitchFamily="49" charset="-122"/>
                <a:ea typeface="黑体" panose="02010609060101010101" pitchFamily="49" charset="-122"/>
              </a:rPr>
              <a:t>矢量与张量</a:t>
            </a:r>
          </a:p>
        </p:txBody>
      </p:sp>
    </p:spTree>
    <p:extLst>
      <p:ext uri="{BB962C8B-B14F-4D97-AF65-F5344CB8AC3E}">
        <p14:creationId xmlns:p14="http://schemas.microsoft.com/office/powerpoint/2010/main" val="94775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8"/>
                                        </p:tgtEl>
                                        <p:attrNameLst>
                                          <p:attrName>style.visibility</p:attrName>
                                        </p:attrNameLst>
                                      </p:cBhvr>
                                      <p:to>
                                        <p:strVal val="visible"/>
                                      </p:to>
                                    </p:set>
                                    <p:animEffect transition="in" filter="blinds(horizontal)">
                                      <p:cBhvr>
                                        <p:cTn id="7" dur="500"/>
                                        <p:tgtEl>
                                          <p:spTgt spid="1382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38252"/>
                                        </p:tgtEl>
                                        <p:attrNameLst>
                                          <p:attrName>style.visibility</p:attrName>
                                        </p:attrNameLst>
                                      </p:cBhvr>
                                      <p:to>
                                        <p:strVal val="visible"/>
                                      </p:to>
                                    </p:set>
                                    <p:animEffect transition="in" filter="diamond(in)">
                                      <p:cBhvr>
                                        <p:cTn id="12" dur="2000"/>
                                        <p:tgtEl>
                                          <p:spTgt spid="138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8254"/>
                                        </p:tgtEl>
                                        <p:attrNameLst>
                                          <p:attrName>style.visibility</p:attrName>
                                        </p:attrNameLst>
                                      </p:cBhvr>
                                      <p:to>
                                        <p:strVal val="visible"/>
                                      </p:to>
                                    </p:set>
                                    <p:animEffect transition="in" filter="blinds(horizontal)">
                                      <p:cBhvr>
                                        <p:cTn id="17" dur="500"/>
                                        <p:tgtEl>
                                          <p:spTgt spid="1382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38255"/>
                                        </p:tgtEl>
                                        <p:attrNameLst>
                                          <p:attrName>style.visibility</p:attrName>
                                        </p:attrNameLst>
                                      </p:cBhvr>
                                      <p:to>
                                        <p:strVal val="visible"/>
                                      </p:to>
                                    </p:set>
                                    <p:animEffect transition="in" filter="checkerboard(across)">
                                      <p:cBhvr>
                                        <p:cTn id="22" dur="500"/>
                                        <p:tgtEl>
                                          <p:spTgt spid="1382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38257"/>
                                        </p:tgtEl>
                                        <p:attrNameLst>
                                          <p:attrName>style.visibility</p:attrName>
                                        </p:attrNameLst>
                                      </p:cBhvr>
                                      <p:to>
                                        <p:strVal val="visible"/>
                                      </p:to>
                                    </p:set>
                                    <p:anim calcmode="lin" valueType="num">
                                      <p:cBhvr additive="base">
                                        <p:cTn id="27" dur="500" fill="hold"/>
                                        <p:tgtEl>
                                          <p:spTgt spid="138257"/>
                                        </p:tgtEl>
                                        <p:attrNameLst>
                                          <p:attrName>ppt_x</p:attrName>
                                        </p:attrNameLst>
                                      </p:cBhvr>
                                      <p:tavLst>
                                        <p:tav tm="0">
                                          <p:val>
                                            <p:strVal val="#ppt_x"/>
                                          </p:val>
                                        </p:tav>
                                        <p:tav tm="100000">
                                          <p:val>
                                            <p:strVal val="#ppt_x"/>
                                          </p:val>
                                        </p:tav>
                                      </p:tavLst>
                                    </p:anim>
                                    <p:anim calcmode="lin" valueType="num">
                                      <p:cBhvr additive="base">
                                        <p:cTn id="28" dur="500" fill="hold"/>
                                        <p:tgtEl>
                                          <p:spTgt spid="138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8" grpId="0"/>
      <p:bldP spid="13825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3"/>
          <p:cNvSpPr txBox="1">
            <a:spLocks noChangeArrowheads="1"/>
          </p:cNvSpPr>
          <p:nvPr/>
        </p:nvSpPr>
        <p:spPr bwMode="auto">
          <a:xfrm>
            <a:off x="838200" y="1524000"/>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i="0">
                <a:latin typeface="Arial" panose="020B0604020202020204" pitchFamily="34" charset="0"/>
              </a:rPr>
              <a:t>张量分析</a:t>
            </a:r>
          </a:p>
        </p:txBody>
      </p:sp>
      <p:sp>
        <p:nvSpPr>
          <p:cNvPr id="26630" name="Rectangle 4"/>
          <p:cNvSpPr>
            <a:spLocks noChangeArrowheads="1"/>
          </p:cNvSpPr>
          <p:nvPr/>
        </p:nvSpPr>
        <p:spPr bwMode="auto">
          <a:xfrm>
            <a:off x="0" y="2338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9269" name="Text Box 5"/>
          <p:cNvSpPr txBox="1">
            <a:spLocks noChangeArrowheads="1"/>
          </p:cNvSpPr>
          <p:nvPr/>
        </p:nvSpPr>
        <p:spPr bwMode="auto">
          <a:xfrm>
            <a:off x="533400" y="2362200"/>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i="0">
                <a:latin typeface="Arial" panose="020B0604020202020204" pitchFamily="34" charset="0"/>
              </a:rPr>
              <a:t>旋度</a:t>
            </a:r>
          </a:p>
        </p:txBody>
      </p:sp>
      <p:sp>
        <p:nvSpPr>
          <p:cNvPr id="26632" name="Rectangle 6"/>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33" name="Rectangle 9"/>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34" name="Rectangle 11"/>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35" name="Rectangle 14"/>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39277" name="Object 13"/>
          <p:cNvGraphicFramePr>
            <a:graphicFrameLocks noChangeAspect="1"/>
          </p:cNvGraphicFramePr>
          <p:nvPr/>
        </p:nvGraphicFramePr>
        <p:xfrm>
          <a:off x="1587500" y="2971800"/>
          <a:ext cx="6883400" cy="1296988"/>
        </p:xfrm>
        <a:graphic>
          <a:graphicData uri="http://schemas.openxmlformats.org/presentationml/2006/ole">
            <mc:AlternateContent xmlns:mc="http://schemas.openxmlformats.org/markup-compatibility/2006">
              <mc:Choice xmlns:v="urn:schemas-microsoft-com:vml" Requires="v">
                <p:oleObj spid="_x0000_s126990" name="公式" r:id="rId3" imgW="2831760" imgH="533160" progId="Equation.3">
                  <p:embed/>
                </p:oleObj>
              </mc:Choice>
              <mc:Fallback>
                <p:oleObj name="公式" r:id="rId3" imgW="2831760" imgH="533160" progId="Equation.3">
                  <p:embed/>
                  <p:pic>
                    <p:nvPicPr>
                      <p:cNvPr id="139277"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0" y="2971800"/>
                        <a:ext cx="6883400" cy="1296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81" name="Object 17"/>
          <p:cNvGraphicFramePr>
            <a:graphicFrameLocks noChangeAspect="1"/>
          </p:cNvGraphicFramePr>
          <p:nvPr/>
        </p:nvGraphicFramePr>
        <p:xfrm>
          <a:off x="1905000" y="4724400"/>
          <a:ext cx="6018213" cy="1296988"/>
        </p:xfrm>
        <a:graphic>
          <a:graphicData uri="http://schemas.openxmlformats.org/presentationml/2006/ole">
            <mc:AlternateContent xmlns:mc="http://schemas.openxmlformats.org/markup-compatibility/2006">
              <mc:Choice xmlns:v="urn:schemas-microsoft-com:vml" Requires="v">
                <p:oleObj spid="_x0000_s126991" name="公式" r:id="rId5" imgW="2476440" imgH="533160" progId="Equation.3">
                  <p:embed/>
                </p:oleObj>
              </mc:Choice>
              <mc:Fallback>
                <p:oleObj name="公式" r:id="rId5" imgW="2476440" imgH="533160" progId="Equation.3">
                  <p:embed/>
                  <p:pic>
                    <p:nvPicPr>
                      <p:cNvPr id="139281"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724400"/>
                        <a:ext cx="6018213" cy="1296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2"/>
          <p:cNvSpPr txBox="1">
            <a:spLocks noChangeArrowheads="1"/>
          </p:cNvSpPr>
          <p:nvPr/>
        </p:nvSpPr>
        <p:spPr bwMode="auto">
          <a:xfrm>
            <a:off x="3429000" y="3810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Times New Roman" panose="02020603050405020304" pitchFamily="18" charset="0"/>
                <a:ea typeface="宋体" panose="02010600030101010101" pitchFamily="2" charset="-122"/>
              </a:defRPr>
            </a:lvl1pPr>
            <a:lvl2pPr marL="742950" indent="-285750" eaLnBrk="0" hangingPunct="0">
              <a:defRPr i="1">
                <a:solidFill>
                  <a:schemeClr val="tx1"/>
                </a:solidFill>
                <a:latin typeface="Times New Roman" panose="02020603050405020304" pitchFamily="18" charset="0"/>
                <a:ea typeface="宋体" panose="02010600030101010101" pitchFamily="2" charset="-122"/>
              </a:defRPr>
            </a:lvl2pPr>
            <a:lvl3pPr marL="1143000" indent="-228600" eaLnBrk="0" hangingPunct="0">
              <a:defRPr i="1">
                <a:solidFill>
                  <a:schemeClr val="tx1"/>
                </a:solidFill>
                <a:latin typeface="Times New Roman" panose="02020603050405020304" pitchFamily="18" charset="0"/>
                <a:ea typeface="宋体" panose="02010600030101010101" pitchFamily="2" charset="-122"/>
              </a:defRPr>
            </a:lvl3pPr>
            <a:lvl4pPr marL="1600200" indent="-228600" eaLnBrk="0" hangingPunct="0">
              <a:defRPr i="1">
                <a:solidFill>
                  <a:schemeClr val="tx1"/>
                </a:solidFill>
                <a:latin typeface="Times New Roman" panose="02020603050405020304" pitchFamily="18" charset="0"/>
                <a:ea typeface="宋体" panose="02010600030101010101" pitchFamily="2" charset="-122"/>
              </a:defRPr>
            </a:lvl4pPr>
            <a:lvl5pPr marL="2057400" indent="-228600" eaLnBrk="0" hangingPunct="0">
              <a:defRPr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i="0" dirty="0">
                <a:solidFill>
                  <a:srgbClr val="FFCC00"/>
                </a:solidFill>
                <a:latin typeface="黑体" panose="02010609060101010101" pitchFamily="49" charset="-122"/>
                <a:ea typeface="黑体" panose="02010609060101010101" pitchFamily="49" charset="-122"/>
              </a:rPr>
              <a:t>矢量与张量</a:t>
            </a:r>
          </a:p>
        </p:txBody>
      </p:sp>
    </p:spTree>
    <p:extLst>
      <p:ext uri="{BB962C8B-B14F-4D97-AF65-F5344CB8AC3E}">
        <p14:creationId xmlns:p14="http://schemas.microsoft.com/office/powerpoint/2010/main" val="352013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69"/>
                                        </p:tgtEl>
                                        <p:attrNameLst>
                                          <p:attrName>style.visibility</p:attrName>
                                        </p:attrNameLst>
                                      </p:cBhvr>
                                      <p:to>
                                        <p:strVal val="visible"/>
                                      </p:to>
                                    </p:set>
                                    <p:animEffect transition="in" filter="blinds(horizontal)">
                                      <p:cBhvr>
                                        <p:cTn id="7" dur="500"/>
                                        <p:tgtEl>
                                          <p:spTgt spid="139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9277"/>
                                        </p:tgtEl>
                                        <p:attrNameLst>
                                          <p:attrName>style.visibility</p:attrName>
                                        </p:attrNameLst>
                                      </p:cBhvr>
                                      <p:to>
                                        <p:strVal val="visible"/>
                                      </p:to>
                                    </p:set>
                                    <p:animEffect transition="in" filter="checkerboard(across)">
                                      <p:cBhvr>
                                        <p:cTn id="12" dur="500"/>
                                        <p:tgtEl>
                                          <p:spTgt spid="1392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9281"/>
                                        </p:tgtEl>
                                        <p:attrNameLst>
                                          <p:attrName>style.visibility</p:attrName>
                                        </p:attrNameLst>
                                      </p:cBhvr>
                                      <p:to>
                                        <p:strVal val="visible"/>
                                      </p:to>
                                    </p:set>
                                    <p:animEffect transition="in" filter="box(in)">
                                      <p:cBhvr>
                                        <p:cTn id="17" dur="500"/>
                                        <p:tgtEl>
                                          <p:spTgt spid="139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6">
            <a:extLst/>
          </p:cNvPr>
          <p:cNvSpPr txBox="1"/>
          <p:nvPr/>
        </p:nvSpPr>
        <p:spPr>
          <a:xfrm>
            <a:off x="1301032" y="2032155"/>
            <a:ext cx="1760921" cy="354671"/>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450" b="1" dirty="0">
                <a:solidFill>
                  <a:schemeClr val="tx1">
                    <a:lumMod val="65000"/>
                    <a:lumOff val="35000"/>
                  </a:schemeClr>
                </a:solidFill>
              </a:rPr>
              <a:t>THANKS</a:t>
            </a:r>
            <a:endParaRPr lang="zh-CN" altLang="en-US" sz="12450" b="1" dirty="0">
              <a:solidFill>
                <a:schemeClr val="tx1">
                  <a:lumMod val="65000"/>
                  <a:lumOff val="35000"/>
                </a:schemeClr>
              </a:solidFill>
            </a:endParaRPr>
          </a:p>
        </p:txBody>
      </p:sp>
      <p:cxnSp>
        <p:nvCxnSpPr>
          <p:cNvPr id="10" name="直接连接符 9">
            <a:extLst>
              <a:ext uri="{FF2B5EF4-FFF2-40B4-BE49-F238E27FC236}">
                <a16:creationId xmlns:a16="http://schemas.microsoft.com/office/drawing/2014/main" id="{6ECDAAB0-476F-4758-8ABC-54FA5010B4CC}"/>
              </a:ext>
            </a:extLst>
          </p:cNvPr>
          <p:cNvCxnSpPr/>
          <p:nvPr/>
        </p:nvCxnSpPr>
        <p:spPr>
          <a:xfrm>
            <a:off x="3308561" y="1935586"/>
            <a:ext cx="0" cy="1493431"/>
          </a:xfrm>
          <a:prstGeom prst="line">
            <a:avLst/>
          </a:prstGeom>
          <a:ln w="539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标题 4">
            <a:extLst>
              <a:ext uri="{FF2B5EF4-FFF2-40B4-BE49-F238E27FC236}">
                <a16:creationId xmlns:a16="http://schemas.microsoft.com/office/drawing/2014/main" id="{927A3EF0-D155-4AED-ACD3-A2EC22FD1168}"/>
              </a:ext>
            </a:extLst>
          </p:cNvPr>
          <p:cNvSpPr>
            <a:spLocks noGrp="1"/>
          </p:cNvSpPr>
          <p:nvPr>
            <p:ph type="ctrTitle"/>
          </p:nvPr>
        </p:nvSpPr>
        <p:spPr>
          <a:xfrm>
            <a:off x="3713809" y="1810080"/>
            <a:ext cx="2830425" cy="798920"/>
          </a:xfrm>
        </p:spPr>
        <p:txBody>
          <a:bodyPr>
            <a:normAutofit/>
          </a:bodyPr>
          <a:lstStyle/>
          <a:p>
            <a:r>
              <a:rPr lang="zh-CN" altLang="en-US" sz="4400" dirty="0"/>
              <a:t>谢谢</a:t>
            </a:r>
          </a:p>
        </p:txBody>
      </p:sp>
    </p:spTree>
    <p:extLst>
      <p:ext uri="{BB962C8B-B14F-4D97-AF65-F5344CB8AC3E}">
        <p14:creationId xmlns:p14="http://schemas.microsoft.com/office/powerpoint/2010/main" val="12590430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48706f29-9ca0-418e-876d-de7b156ca083"/>
</p:tagLst>
</file>

<file path=ppt/theme/theme1.xml><?xml version="1.0" encoding="utf-8"?>
<a:theme xmlns:a="http://schemas.openxmlformats.org/drawingml/2006/main" name="主题5">
  <a:themeElements>
    <a:clrScheme name="自定义 18">
      <a:dk1>
        <a:srgbClr val="000000"/>
      </a:dk1>
      <a:lt1>
        <a:srgbClr val="FFFFFF"/>
      </a:lt1>
      <a:dk2>
        <a:srgbClr val="778495"/>
      </a:dk2>
      <a:lt2>
        <a:srgbClr val="F0F0F0"/>
      </a:lt2>
      <a:accent1>
        <a:srgbClr val="009AD9"/>
      </a:accent1>
      <a:accent2>
        <a:srgbClr val="0091BA"/>
      </a:accent2>
      <a:accent3>
        <a:srgbClr val="5F3488"/>
      </a:accent3>
      <a:accent4>
        <a:srgbClr val="B1348E"/>
      </a:accent4>
      <a:accent5>
        <a:srgbClr val="BF4B97"/>
      </a:accent5>
      <a:accent6>
        <a:srgbClr val="6880BA"/>
      </a:accent6>
      <a:hlink>
        <a:srgbClr val="92278F"/>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8">
    <a:dk1>
      <a:srgbClr val="000000"/>
    </a:dk1>
    <a:lt1>
      <a:srgbClr val="FFFFFF"/>
    </a:lt1>
    <a:dk2>
      <a:srgbClr val="778495"/>
    </a:dk2>
    <a:lt2>
      <a:srgbClr val="F0F0F0"/>
    </a:lt2>
    <a:accent1>
      <a:srgbClr val="009AD9"/>
    </a:accent1>
    <a:accent2>
      <a:srgbClr val="0091BA"/>
    </a:accent2>
    <a:accent3>
      <a:srgbClr val="5F3488"/>
    </a:accent3>
    <a:accent4>
      <a:srgbClr val="B1348E"/>
    </a:accent4>
    <a:accent5>
      <a:srgbClr val="BF4B97"/>
    </a:accent5>
    <a:accent6>
      <a:srgbClr val="6880BA"/>
    </a:accent6>
    <a:hlink>
      <a:srgbClr val="92278F"/>
    </a:hlink>
    <a:folHlink>
      <a:srgbClr val="BFBFBF"/>
    </a:folHlink>
  </a:clrScheme>
</a:themeOverride>
</file>

<file path=ppt/theme/themeOverride2.xml><?xml version="1.0" encoding="utf-8"?>
<a:themeOverride xmlns:a="http://schemas.openxmlformats.org/drawingml/2006/main">
  <a:clrScheme name="自定义 18">
    <a:dk1>
      <a:srgbClr val="000000"/>
    </a:dk1>
    <a:lt1>
      <a:srgbClr val="FFFFFF"/>
    </a:lt1>
    <a:dk2>
      <a:srgbClr val="778495"/>
    </a:dk2>
    <a:lt2>
      <a:srgbClr val="F0F0F0"/>
    </a:lt2>
    <a:accent1>
      <a:srgbClr val="009AD9"/>
    </a:accent1>
    <a:accent2>
      <a:srgbClr val="0091BA"/>
    </a:accent2>
    <a:accent3>
      <a:srgbClr val="5F3488"/>
    </a:accent3>
    <a:accent4>
      <a:srgbClr val="B1348E"/>
    </a:accent4>
    <a:accent5>
      <a:srgbClr val="BF4B97"/>
    </a:accent5>
    <a:accent6>
      <a:srgbClr val="6880BA"/>
    </a:accent6>
    <a:hlink>
      <a:srgbClr val="92278F"/>
    </a:hlink>
    <a:folHlink>
      <a:srgbClr val="BFBFBF"/>
    </a:folHlink>
  </a:clrScheme>
</a:themeOverride>
</file>

<file path=ppt/theme/themeOverride3.xml><?xml version="1.0" encoding="utf-8"?>
<a:themeOverride xmlns:a="http://schemas.openxmlformats.org/drawingml/2006/main">
  <a:clrScheme name="自定义 18">
    <a:dk1>
      <a:srgbClr val="000000"/>
    </a:dk1>
    <a:lt1>
      <a:srgbClr val="FFFFFF"/>
    </a:lt1>
    <a:dk2>
      <a:srgbClr val="778495"/>
    </a:dk2>
    <a:lt2>
      <a:srgbClr val="F0F0F0"/>
    </a:lt2>
    <a:accent1>
      <a:srgbClr val="009AD9"/>
    </a:accent1>
    <a:accent2>
      <a:srgbClr val="0091BA"/>
    </a:accent2>
    <a:accent3>
      <a:srgbClr val="5F3488"/>
    </a:accent3>
    <a:accent4>
      <a:srgbClr val="B1348E"/>
    </a:accent4>
    <a:accent5>
      <a:srgbClr val="BF4B97"/>
    </a:accent5>
    <a:accent6>
      <a:srgbClr val="6880BA"/>
    </a:accent6>
    <a:hlink>
      <a:srgbClr val="92278F"/>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492</TotalTime>
  <Words>3072</Words>
  <Application>Microsoft Office PowerPoint</Application>
  <PresentationFormat>全屏显示(4:3)</PresentationFormat>
  <Paragraphs>436</Paragraphs>
  <Slides>96</Slides>
  <Notes>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6</vt:i4>
      </vt:variant>
      <vt:variant>
        <vt:lpstr>幻灯片标题</vt:lpstr>
      </vt:variant>
      <vt:variant>
        <vt:i4>96</vt:i4>
      </vt:variant>
    </vt:vector>
  </HeadingPairs>
  <TitlesOfParts>
    <vt:vector size="118" baseType="lpstr">
      <vt:lpstr>Simplex</vt:lpstr>
      <vt:lpstr>黑体</vt:lpstr>
      <vt:lpstr>楷体_GB2312</vt:lpstr>
      <vt:lpstr>宋体</vt:lpstr>
      <vt:lpstr>微软雅黑</vt:lpstr>
      <vt:lpstr>Arial</vt:lpstr>
      <vt:lpstr>Calibri</vt:lpstr>
      <vt:lpstr>Impact</vt:lpstr>
      <vt:lpstr>Segoe UI Light</vt:lpstr>
      <vt:lpstr>Symbol</vt:lpstr>
      <vt:lpstr>Tahoma</vt:lpstr>
      <vt:lpstr>Times New Roman</vt:lpstr>
      <vt:lpstr>Wingdings</vt:lpstr>
      <vt:lpstr>Wingdings 2</vt:lpstr>
      <vt:lpstr>主题5</vt:lpstr>
      <vt:lpstr>OfficePLUS</vt:lpstr>
      <vt:lpstr>Equation.3</vt:lpstr>
      <vt:lpstr>Equation.DSMT4</vt:lpstr>
      <vt:lpstr>Equation</vt:lpstr>
      <vt:lpstr>公式</vt:lpstr>
      <vt:lpstr>BMP 图像</vt:lpstr>
      <vt:lpstr>位图图像</vt:lpstr>
      <vt:lpstr>固体力学基础----- 张量与场论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若a为一矢量，则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冯 冯露</cp:lastModifiedBy>
  <cp:revision>60</cp:revision>
  <cp:lastPrinted>2018-04-24T16:00:00Z</cp:lastPrinted>
  <dcterms:created xsi:type="dcterms:W3CDTF">2018-04-24T16:00:00Z</dcterms:created>
  <dcterms:modified xsi:type="dcterms:W3CDTF">2019-09-20T04:45:21Z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2018-10-31T09:15:22.6841095Z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