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AE0C-E7A7-4DAE-A3F1-89E386DD9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1B175-0711-42A9-B75C-281EC364F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3F3F8-0702-4C98-BEBD-80A1BB49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DB8C-7183-4F01-95CC-501A75A4DFDB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FAEA0-659D-4DD2-829E-5DBB5B8F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2639-F242-49F4-A740-DE05AF21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6A8-B8EB-49CD-B3D9-AA6FCA53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1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914D-D402-4B8C-B19B-7C2C3361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2BC62-B258-443A-A0CF-BCFF0FBE5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7F84E-58F1-4180-BD11-60A1AA34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DB8C-7183-4F01-95CC-501A75A4DFDB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0DE73-AECE-481A-A19A-A5624F9E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5E3E3-ED47-489C-A18B-66943117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6A8-B8EB-49CD-B3D9-AA6FCA53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7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62BEE-4308-431F-BA6F-FAAC8C0F5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AB211-4C89-4A93-919D-792D371A6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483A2-860D-4D18-9E43-6ED01419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DB8C-7183-4F01-95CC-501A75A4DFDB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C7CA7-4FB4-48C8-9B13-2C0E189A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9B24-66FB-4EC2-874C-C72ED55F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6A8-B8EB-49CD-B3D9-AA6FCA53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8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1F65-76F3-41FC-BBBD-40D9F978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9F0E-215A-4D05-B9AD-13C5BEF60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5AB53-D2C8-4943-BB43-B0757A4A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DB8C-7183-4F01-95CC-501A75A4DFDB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6520D-9DF2-4396-A282-B58F54E1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AA8CB-A612-49DC-ADBE-8B12048A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6A8-B8EB-49CD-B3D9-AA6FCA53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4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E9E1-444C-44D2-8370-070A17B9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1A6DF-FD82-4248-9538-972B1C7E1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4A16E-FB50-4B39-8CEA-23848CE6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DB8C-7183-4F01-95CC-501A75A4DFDB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9625-36E5-4A24-8106-10C2056E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2135F-C457-442A-AA8B-EEBBCE48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6A8-B8EB-49CD-B3D9-AA6FCA53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5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0A09-323D-434E-BFBC-F1311E56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1C35-2656-4EBC-829C-2C44861F7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016B8-F5B3-4A7F-BD02-377B4BF8D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45DB8-EB6C-4329-AAD4-159C323B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DB8C-7183-4F01-95CC-501A75A4DFDB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FBDC6-F8B0-4766-8B41-D21B2557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D517D-50C7-428E-8826-D09D8083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6A8-B8EB-49CD-B3D9-AA6FCA53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5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8B02-AEE4-4629-B4BD-DBA62F4EE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65E76-D559-447B-881D-AEF03561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E79A3-C0DC-4B83-BFCF-D5E9B0702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AF379-4779-4875-BF85-DE96E65D3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D4EDA-EC84-4AE7-B8CE-F1C026BE6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33F40-C10A-44AA-B298-2D850F30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DB8C-7183-4F01-95CC-501A75A4DFDB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1CD121-2BAA-40D4-A4D5-C2425ECB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BB2AE-B617-4069-A589-D827C9B1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6A8-B8EB-49CD-B3D9-AA6FCA53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1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D581-3F23-410B-8508-0E6DE969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90308-80CB-4435-9B2A-6C7C779A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DB8C-7183-4F01-95CC-501A75A4DFDB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09341-64A7-4296-8D34-E801225C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DF732-E954-42C5-8839-FCE59B45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6A8-B8EB-49CD-B3D9-AA6FCA53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6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92C93-7078-42DD-8BBD-FB2996D6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DB8C-7183-4F01-95CC-501A75A4DFDB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85BA2-2F30-482A-8599-E021E1C8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238D7-D8C7-4491-B7E1-AC2A1CE4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6A8-B8EB-49CD-B3D9-AA6FCA53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6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AAD0-DEEA-4C5B-AD72-F499BF5D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ABBC0-8CB2-4398-80A2-A1C3C57AB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23843-F660-4D6A-9FD5-1A15A5337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F91ED-1B87-4C86-9A44-D98583CE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DB8C-7183-4F01-95CC-501A75A4DFDB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3B7CF-F172-4923-AD3A-9B33A6FC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A9E19-AF07-4538-B424-B24AB1F3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6A8-B8EB-49CD-B3D9-AA6FCA53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0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64D-D737-47CE-820F-FF7EE21B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8766B-B508-4669-B9E2-71269C4D8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A45B6-616B-46B7-9E99-F75BF0BEC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EBA03-C58C-4108-8B85-8DCD75AA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DB8C-7183-4F01-95CC-501A75A4DFDB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B1316-84B5-4535-8D64-E5A67636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FC54A-2D1B-42A0-806E-A35EB405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6A8-B8EB-49CD-B3D9-AA6FCA53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4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7B0DA-F294-485C-8A15-20C86CEB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74CCB-4554-47D5-B78F-C7AF7CFA4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15513-FEB7-4C4E-90AE-ED68932F4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5DB8C-7183-4F01-95CC-501A75A4DFDB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01E45-4BBF-4420-849F-44DE25A33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3EBFB-74D4-420C-B138-47EDCA609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896A8-B8EB-49CD-B3D9-AA6FCA53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4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0FCF732-552C-4337-B217-3E7B5BD93A48}"/>
              </a:ext>
            </a:extLst>
          </p:cNvPr>
          <p:cNvSpPr txBox="1"/>
          <p:nvPr/>
        </p:nvSpPr>
        <p:spPr>
          <a:xfrm>
            <a:off x="5602688" y="48839"/>
            <a:ext cx="101763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Index Finger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2CEF8-D241-4DC5-BA24-6E68654D914C}"/>
              </a:ext>
            </a:extLst>
          </p:cNvPr>
          <p:cNvSpPr txBox="1"/>
          <p:nvPr/>
        </p:nvSpPr>
        <p:spPr>
          <a:xfrm>
            <a:off x="2378062" y="510504"/>
            <a:ext cx="129298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Goiniometric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8C6FDA-B267-4EAA-A21E-05E665899A93}"/>
              </a:ext>
            </a:extLst>
          </p:cNvPr>
          <p:cNvSpPr txBox="1"/>
          <p:nvPr/>
        </p:nvSpPr>
        <p:spPr>
          <a:xfrm>
            <a:off x="9758518" y="510502"/>
            <a:ext cx="203527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Dermatologic 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95B5142-D538-4A6C-A8B2-3EFAE793B037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 rot="5400000">
            <a:off x="4475699" y="-1125305"/>
            <a:ext cx="184666" cy="30869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56B5D60-5A5B-4A05-8AEA-95557BBC80AF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rot="16200000" flipH="1">
            <a:off x="8351500" y="-1914155"/>
            <a:ext cx="184664" cy="46646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1F9192F-0682-4761-A081-CDCC0E296D13}"/>
              </a:ext>
            </a:extLst>
          </p:cNvPr>
          <p:cNvSpPr txBox="1"/>
          <p:nvPr/>
        </p:nvSpPr>
        <p:spPr>
          <a:xfrm>
            <a:off x="131927" y="1021497"/>
            <a:ext cx="1764001" cy="282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0869232-9B24-4988-B764-CA1EFA4D2273}"/>
              </a:ext>
            </a:extLst>
          </p:cNvPr>
          <p:cNvCxnSpPr>
            <a:cxnSpLocks/>
            <a:stCxn id="19" idx="2"/>
            <a:endCxn id="30" idx="0"/>
          </p:cNvCxnSpPr>
          <p:nvPr/>
        </p:nvCxnSpPr>
        <p:spPr>
          <a:xfrm rot="5400000">
            <a:off x="1902245" y="-100813"/>
            <a:ext cx="233994" cy="20106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04CE833-9123-43DA-8FCA-F3E77202E346}"/>
              </a:ext>
            </a:extLst>
          </p:cNvPr>
          <p:cNvSpPr txBox="1"/>
          <p:nvPr/>
        </p:nvSpPr>
        <p:spPr>
          <a:xfrm>
            <a:off x="9271" y="1315112"/>
            <a:ext cx="189592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angle measured at the beginning of the principal range of motion [1]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angle measured at the end of the principal range of motion [2]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Angle Median throughout the principal range of motion [3]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Angle Average throughout the principal range of motion  [4]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Angle range of the principal range of motion [5]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a0 [28]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a1 [29]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a2 [30]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a3 [31]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a4  [32]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a5 [33]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of linear fit for the joint angle  during the principal range of motion [46]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2918F6-8F18-4CD9-A6E9-42167D8A2BBE}"/>
              </a:ext>
            </a:extLst>
          </p:cNvPr>
          <p:cNvSpPr txBox="1"/>
          <p:nvPr/>
        </p:nvSpPr>
        <p:spPr>
          <a:xfrm>
            <a:off x="1937521" y="1019972"/>
            <a:ext cx="1966136" cy="284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DF429C8-7F0C-412A-A66D-50DEAA49390F}"/>
              </a:ext>
            </a:extLst>
          </p:cNvPr>
          <p:cNvSpPr/>
          <p:nvPr/>
        </p:nvSpPr>
        <p:spPr>
          <a:xfrm>
            <a:off x="1937520" y="1333739"/>
            <a:ext cx="196613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angle measured at the beginning of the principal range of motion [6]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angle measured at the end of the principal range of motion [7]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Angle Median throughout the principal range of motion [8]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Angle Average throughout the principal range of motion  [9]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Angle range of the principal range of motion [10]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a0 [34]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a1 [35]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a2 [36]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a3 [37]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a4  [38]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a5 [39]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of linear fit for the joint angle  during the principal range of motion [40]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833E995-CC49-45E1-978F-3C9AB18888A4}"/>
              </a:ext>
            </a:extLst>
          </p:cNvPr>
          <p:cNvCxnSpPr>
            <a:cxnSpLocks/>
            <a:stCxn id="19" idx="2"/>
            <a:endCxn id="49" idx="0"/>
          </p:cNvCxnSpPr>
          <p:nvPr/>
        </p:nvCxnSpPr>
        <p:spPr>
          <a:xfrm rot="5400000">
            <a:off x="2856338" y="851754"/>
            <a:ext cx="232469" cy="103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74FAA0D-A0E4-43A2-B783-04E7FB7C6022}"/>
              </a:ext>
            </a:extLst>
          </p:cNvPr>
          <p:cNvSpPr txBox="1"/>
          <p:nvPr/>
        </p:nvSpPr>
        <p:spPr>
          <a:xfrm>
            <a:off x="3963352" y="1019973"/>
            <a:ext cx="195489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MCP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A018BA-824F-470E-9EB8-E4D324C9CC60}"/>
              </a:ext>
            </a:extLst>
          </p:cNvPr>
          <p:cNvSpPr/>
          <p:nvPr/>
        </p:nvSpPr>
        <p:spPr>
          <a:xfrm>
            <a:off x="3963352" y="1343272"/>
            <a:ext cx="196613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angle measured at the beginning of the principal range of motion [11]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angle measured at the end of the principal range of motion [12]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Angle Median throughout the principal range of motion [13]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Angle Average throughout the principal range of motion  [14]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Angle range of the principal range of motion [15]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a0 [40]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a1 [41]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a2 [42]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a3 [43]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a4  [44]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a5 [45]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of linear fit for the joint angle  during the principal range of motion [48]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6D2096D-C01B-4183-82BA-BD8A77C96019}"/>
              </a:ext>
            </a:extLst>
          </p:cNvPr>
          <p:cNvCxnSpPr>
            <a:cxnSpLocks/>
            <a:stCxn id="19" idx="2"/>
            <a:endCxn id="59" idx="0"/>
          </p:cNvCxnSpPr>
          <p:nvPr/>
        </p:nvCxnSpPr>
        <p:spPr>
          <a:xfrm rot="16200000" flipH="1">
            <a:off x="3866442" y="-54384"/>
            <a:ext cx="232470" cy="1916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3E19150-E5A5-4663-B784-85E9E7C511AE}"/>
              </a:ext>
            </a:extLst>
          </p:cNvPr>
          <p:cNvSpPr txBox="1"/>
          <p:nvPr/>
        </p:nvSpPr>
        <p:spPr>
          <a:xfrm>
            <a:off x="5961413" y="1009956"/>
            <a:ext cx="10587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DIP/PIP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5C247B-B780-4464-9230-76FA54D69979}"/>
              </a:ext>
            </a:extLst>
          </p:cNvPr>
          <p:cNvSpPr txBox="1"/>
          <p:nvPr/>
        </p:nvSpPr>
        <p:spPr>
          <a:xfrm>
            <a:off x="5961412" y="1351830"/>
            <a:ext cx="105870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Maximum of DIP angle divided by PIP angle  [16]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Median value of DIP angle divided by PIP angle [17]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value of DIP angle divided by PIP angle [18]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DIP angle Vs. PIP angle Slope [19]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152695E-F900-48B0-A91D-70F244FC1938}"/>
              </a:ext>
            </a:extLst>
          </p:cNvPr>
          <p:cNvSpPr txBox="1"/>
          <p:nvPr/>
        </p:nvSpPr>
        <p:spPr>
          <a:xfrm>
            <a:off x="7070423" y="1009956"/>
            <a:ext cx="102134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DIP/MCP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8F170A-449D-43AA-8109-F8BD12FB82E1}"/>
              </a:ext>
            </a:extLst>
          </p:cNvPr>
          <p:cNvSpPr txBox="1"/>
          <p:nvPr/>
        </p:nvSpPr>
        <p:spPr>
          <a:xfrm>
            <a:off x="7068011" y="1389304"/>
            <a:ext cx="10213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of DIP angle divided by MCP angle [20]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Median value of DIP angle divided by MCP angle [21]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value of DIP angle divided by MCP angle [22]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DIP angle Vs. MCP angle slope [23]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004D6A-D02D-4455-8723-28D458F02B15}"/>
              </a:ext>
            </a:extLst>
          </p:cNvPr>
          <p:cNvSpPr txBox="1"/>
          <p:nvPr/>
        </p:nvSpPr>
        <p:spPr>
          <a:xfrm>
            <a:off x="8089360" y="1389304"/>
            <a:ext cx="119836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Maximum of PIP angle divided by MCP angle [24]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Median value of PIP angle divided by MCP angle [25]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value of PIP angle divided by MCP angle [26]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 angle Vs. MCP angle slope [27]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C7C0E1-3B8F-4DCF-B47D-9DF1082BB5D5}"/>
              </a:ext>
            </a:extLst>
          </p:cNvPr>
          <p:cNvSpPr txBox="1"/>
          <p:nvPr/>
        </p:nvSpPr>
        <p:spPr>
          <a:xfrm>
            <a:off x="8121679" y="1009956"/>
            <a:ext cx="11660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PIP/MCP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792FF90E-B7F7-4AE1-B2CA-2355FC16FAED}"/>
              </a:ext>
            </a:extLst>
          </p:cNvPr>
          <p:cNvCxnSpPr>
            <a:cxnSpLocks/>
            <a:stCxn id="19" idx="2"/>
            <a:endCxn id="65" idx="0"/>
          </p:cNvCxnSpPr>
          <p:nvPr/>
        </p:nvCxnSpPr>
        <p:spPr>
          <a:xfrm rot="16200000" flipH="1">
            <a:off x="4646433" y="-834376"/>
            <a:ext cx="222453" cy="3466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5AF7D2C-02C9-4BFB-A745-B91A4E3DBD12}"/>
              </a:ext>
            </a:extLst>
          </p:cNvPr>
          <p:cNvCxnSpPr>
            <a:cxnSpLocks/>
            <a:stCxn id="19" idx="2"/>
            <a:endCxn id="68" idx="0"/>
          </p:cNvCxnSpPr>
          <p:nvPr/>
        </p:nvCxnSpPr>
        <p:spPr>
          <a:xfrm rot="16200000" flipH="1">
            <a:off x="5191600" y="-1379542"/>
            <a:ext cx="222453" cy="4556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C3CB755-4102-4527-9B52-FCA45DBA3CD6}"/>
              </a:ext>
            </a:extLst>
          </p:cNvPr>
          <p:cNvCxnSpPr>
            <a:cxnSpLocks/>
            <a:stCxn id="19" idx="2"/>
            <a:endCxn id="71" idx="0"/>
          </p:cNvCxnSpPr>
          <p:nvPr/>
        </p:nvCxnSpPr>
        <p:spPr>
          <a:xfrm rot="16200000" flipH="1">
            <a:off x="5753401" y="-1941344"/>
            <a:ext cx="222453" cy="56801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9B44D1F-13D5-4B33-AC00-187D8B350E06}"/>
              </a:ext>
            </a:extLst>
          </p:cNvPr>
          <p:cNvSpPr txBox="1"/>
          <p:nvPr/>
        </p:nvSpPr>
        <p:spPr>
          <a:xfrm>
            <a:off x="9445641" y="1009955"/>
            <a:ext cx="127411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Proximal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B385485-BF5B-4F37-B6EA-B3B49624B651}"/>
              </a:ext>
            </a:extLst>
          </p:cNvPr>
          <p:cNvSpPr txBox="1"/>
          <p:nvPr/>
        </p:nvSpPr>
        <p:spPr>
          <a:xfrm>
            <a:off x="10768302" y="1016081"/>
            <a:ext cx="13847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Medial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9616475-1059-4C68-8779-FF29399221D0}"/>
              </a:ext>
            </a:extLst>
          </p:cNvPr>
          <p:cNvSpPr txBox="1"/>
          <p:nvPr/>
        </p:nvSpPr>
        <p:spPr>
          <a:xfrm>
            <a:off x="9445641" y="1351830"/>
            <a:ext cx="12741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Skin stretch at the beginning of the principal range of motion [49]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Skin stretch at the end of the principal range of motion [50]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Skin stretch median value throughout the principal range of motion [51]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Skin stretch average value throughout the principal range of motion [52]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Skin stretch rate with respect to joint angle throughout the principal range of motion [53]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49AD72-BF59-44CE-9450-2AB675D4DF67}"/>
              </a:ext>
            </a:extLst>
          </p:cNvPr>
          <p:cNvSpPr txBox="1"/>
          <p:nvPr/>
        </p:nvSpPr>
        <p:spPr>
          <a:xfrm>
            <a:off x="10768302" y="1353380"/>
            <a:ext cx="13847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Skin stretch at the beginning of the principal range of motion [54]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Skin stretch at the end of the principal range of motion [55]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Skin stretch median value throughout the principal range of motion [56]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Skin stretch average value throughout the principal range of motion [57]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Skin stretch rate with respect to joint angle throughout the principal range of motion [58]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D38C8D5-8357-4A66-BC73-AB329E29AEF8}"/>
              </a:ext>
            </a:extLst>
          </p:cNvPr>
          <p:cNvCxnSpPr>
            <a:cxnSpLocks/>
            <a:stCxn id="21" idx="2"/>
            <a:endCxn id="106" idx="0"/>
          </p:cNvCxnSpPr>
          <p:nvPr/>
        </p:nvCxnSpPr>
        <p:spPr>
          <a:xfrm rot="5400000">
            <a:off x="10318201" y="551999"/>
            <a:ext cx="222454" cy="6934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5B4B4DD7-4454-4DD8-A229-8B82AD6D2726}"/>
              </a:ext>
            </a:extLst>
          </p:cNvPr>
          <p:cNvCxnSpPr>
            <a:stCxn id="21" idx="2"/>
            <a:endCxn id="107" idx="0"/>
          </p:cNvCxnSpPr>
          <p:nvPr/>
        </p:nvCxnSpPr>
        <p:spPr>
          <a:xfrm rot="16200000" flipH="1">
            <a:off x="11004137" y="559520"/>
            <a:ext cx="228580" cy="6845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80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0FCF732-552C-4337-B217-3E7B5BD93A48}"/>
              </a:ext>
            </a:extLst>
          </p:cNvPr>
          <p:cNvSpPr txBox="1"/>
          <p:nvPr/>
        </p:nvSpPr>
        <p:spPr>
          <a:xfrm>
            <a:off x="5512777" y="48840"/>
            <a:ext cx="129246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Middle Finger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2CEF8-D241-4DC5-BA24-6E68654D914C}"/>
              </a:ext>
            </a:extLst>
          </p:cNvPr>
          <p:cNvSpPr txBox="1"/>
          <p:nvPr/>
        </p:nvSpPr>
        <p:spPr>
          <a:xfrm>
            <a:off x="2378062" y="510504"/>
            <a:ext cx="129298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Goiniometric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8C6FDA-B267-4EAA-A21E-05E665899A93}"/>
              </a:ext>
            </a:extLst>
          </p:cNvPr>
          <p:cNvSpPr txBox="1"/>
          <p:nvPr/>
        </p:nvSpPr>
        <p:spPr>
          <a:xfrm>
            <a:off x="9758518" y="510502"/>
            <a:ext cx="203527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Dermatologic 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95B5142-D538-4A6C-A8B2-3EFAE793B037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 rot="5400000">
            <a:off x="4499452" y="-1149057"/>
            <a:ext cx="184665" cy="31344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56B5D60-5A5B-4A05-8AEA-95557BBC80AF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rot="16200000" flipH="1">
            <a:off x="8375253" y="-1890403"/>
            <a:ext cx="184663" cy="46171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1F9192F-0682-4761-A081-CDCC0E296D13}"/>
              </a:ext>
            </a:extLst>
          </p:cNvPr>
          <p:cNvSpPr txBox="1"/>
          <p:nvPr/>
        </p:nvSpPr>
        <p:spPr>
          <a:xfrm>
            <a:off x="131927" y="1021497"/>
            <a:ext cx="1764001" cy="282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0869232-9B24-4988-B764-CA1EFA4D2273}"/>
              </a:ext>
            </a:extLst>
          </p:cNvPr>
          <p:cNvCxnSpPr>
            <a:cxnSpLocks/>
            <a:stCxn id="19" idx="2"/>
            <a:endCxn id="30" idx="0"/>
          </p:cNvCxnSpPr>
          <p:nvPr/>
        </p:nvCxnSpPr>
        <p:spPr>
          <a:xfrm rot="5400000">
            <a:off x="1902245" y="-100813"/>
            <a:ext cx="233994" cy="20106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04CE833-9123-43DA-8FCA-F3E77202E346}"/>
              </a:ext>
            </a:extLst>
          </p:cNvPr>
          <p:cNvSpPr txBox="1"/>
          <p:nvPr/>
        </p:nvSpPr>
        <p:spPr>
          <a:xfrm>
            <a:off x="9271" y="1315112"/>
            <a:ext cx="189592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angle measured at the beginning of the principal range of motion [59]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angle measured at the end of the principal range of motion [60]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Angle Median throughout the principal range of motion [61]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Angle Average throughout the principal range of motion  [62]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Angle range of the principal range of motion [63]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a0 [86]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a1 [87]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a2 [88]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a3 [89]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a4  [90]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a5 [91]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of linear fit for the joint angle  during the principal range of motion [104]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2918F6-8F18-4CD9-A6E9-42167D8A2BBE}"/>
              </a:ext>
            </a:extLst>
          </p:cNvPr>
          <p:cNvSpPr txBox="1"/>
          <p:nvPr/>
        </p:nvSpPr>
        <p:spPr>
          <a:xfrm>
            <a:off x="1937521" y="1019972"/>
            <a:ext cx="1966136" cy="284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DF429C8-7F0C-412A-A66D-50DEAA49390F}"/>
              </a:ext>
            </a:extLst>
          </p:cNvPr>
          <p:cNvSpPr/>
          <p:nvPr/>
        </p:nvSpPr>
        <p:spPr>
          <a:xfrm>
            <a:off x="1937520" y="1333739"/>
            <a:ext cx="196613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angle measured at the beginning of the principal range of motion [64]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angle measured at the end of the principal range of motion [65]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Angle Median throughout the principal range of motion [66]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Angle Average throughout the principal range of motion  [67]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Angle range of the principal range of motion [68]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a0 [92]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a1 [93]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a2 [94]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a3 [95]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a4  [96]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a5 [97]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of linear fit for the joint angle  during the principal range of motion [105]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833E995-CC49-45E1-978F-3C9AB18888A4}"/>
              </a:ext>
            </a:extLst>
          </p:cNvPr>
          <p:cNvCxnSpPr>
            <a:cxnSpLocks/>
            <a:stCxn id="19" idx="2"/>
            <a:endCxn id="49" idx="0"/>
          </p:cNvCxnSpPr>
          <p:nvPr/>
        </p:nvCxnSpPr>
        <p:spPr>
          <a:xfrm rot="5400000">
            <a:off x="2856338" y="851754"/>
            <a:ext cx="232469" cy="103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74FAA0D-A0E4-43A2-B783-04E7FB7C6022}"/>
              </a:ext>
            </a:extLst>
          </p:cNvPr>
          <p:cNvSpPr txBox="1"/>
          <p:nvPr/>
        </p:nvSpPr>
        <p:spPr>
          <a:xfrm>
            <a:off x="3963352" y="1019973"/>
            <a:ext cx="195489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MCP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A018BA-824F-470E-9EB8-E4D324C9CC60}"/>
              </a:ext>
            </a:extLst>
          </p:cNvPr>
          <p:cNvSpPr/>
          <p:nvPr/>
        </p:nvSpPr>
        <p:spPr>
          <a:xfrm>
            <a:off x="3963352" y="1343272"/>
            <a:ext cx="196613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angle measured at the beginning of the principal range of motion [69]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angle measured at the end of the principal range of motion [70]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Angle Median throughout the principal range of motion [71]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Angle Average throughout the principal range of motion  [72]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Angle range of the principal range of motion [73]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a0 [98]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a1 [99]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a2 [100]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a3 [101]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a4  [102]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quintic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the joint angles a5 [103]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of linear fit for the joint angle  during the principal range of motion [106]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6D2096D-C01B-4183-82BA-BD8A77C96019}"/>
              </a:ext>
            </a:extLst>
          </p:cNvPr>
          <p:cNvCxnSpPr>
            <a:cxnSpLocks/>
            <a:stCxn id="19" idx="2"/>
            <a:endCxn id="59" idx="0"/>
          </p:cNvCxnSpPr>
          <p:nvPr/>
        </p:nvCxnSpPr>
        <p:spPr>
          <a:xfrm rot="16200000" flipH="1">
            <a:off x="3866442" y="-54384"/>
            <a:ext cx="232470" cy="1916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3E19150-E5A5-4663-B784-85E9E7C511AE}"/>
              </a:ext>
            </a:extLst>
          </p:cNvPr>
          <p:cNvSpPr txBox="1"/>
          <p:nvPr/>
        </p:nvSpPr>
        <p:spPr>
          <a:xfrm>
            <a:off x="5961413" y="1009956"/>
            <a:ext cx="10587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DIP/PIP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5C247B-B780-4464-9230-76FA54D69979}"/>
              </a:ext>
            </a:extLst>
          </p:cNvPr>
          <p:cNvSpPr txBox="1"/>
          <p:nvPr/>
        </p:nvSpPr>
        <p:spPr>
          <a:xfrm>
            <a:off x="5961412" y="1351830"/>
            <a:ext cx="105870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Maximum of DIP angle divided by PIP angle  [74]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Median value of DIP angle divided by PIP angle [75]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value of DIP angle divided by PIP angle [76]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DIP angle Vs. PIP angle Slope [77]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152695E-F900-48B0-A91D-70F244FC1938}"/>
              </a:ext>
            </a:extLst>
          </p:cNvPr>
          <p:cNvSpPr txBox="1"/>
          <p:nvPr/>
        </p:nvSpPr>
        <p:spPr>
          <a:xfrm>
            <a:off x="7070423" y="1009956"/>
            <a:ext cx="102134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DIP/MCP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8F170A-449D-43AA-8109-F8BD12FB82E1}"/>
              </a:ext>
            </a:extLst>
          </p:cNvPr>
          <p:cNvSpPr txBox="1"/>
          <p:nvPr/>
        </p:nvSpPr>
        <p:spPr>
          <a:xfrm>
            <a:off x="7068011" y="1389304"/>
            <a:ext cx="10213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of DIP angle divided by MCP angle [78]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Median value of DIP angle divided by MCP angle [79]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value of DIP angle divided by MCP angle [80]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DIP angle Vs. MCP angle slope [81]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004D6A-D02D-4455-8723-28D458F02B15}"/>
              </a:ext>
            </a:extLst>
          </p:cNvPr>
          <p:cNvSpPr txBox="1"/>
          <p:nvPr/>
        </p:nvSpPr>
        <p:spPr>
          <a:xfrm>
            <a:off x="8089360" y="1389304"/>
            <a:ext cx="119836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Maximum of PIP angle divided by MCP angle [82]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Median value of PIP angle divided by MCP angle [83]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value of PIP angle divided by MCP angle [84]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 angle Vs. MCP angle slope [85]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C7C0E1-3B8F-4DCF-B47D-9DF1082BB5D5}"/>
              </a:ext>
            </a:extLst>
          </p:cNvPr>
          <p:cNvSpPr txBox="1"/>
          <p:nvPr/>
        </p:nvSpPr>
        <p:spPr>
          <a:xfrm>
            <a:off x="8121679" y="1009956"/>
            <a:ext cx="11660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PIP/MCP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792FF90E-B7F7-4AE1-B2CA-2355FC16FAED}"/>
              </a:ext>
            </a:extLst>
          </p:cNvPr>
          <p:cNvCxnSpPr>
            <a:cxnSpLocks/>
            <a:stCxn id="19" idx="2"/>
            <a:endCxn id="65" idx="0"/>
          </p:cNvCxnSpPr>
          <p:nvPr/>
        </p:nvCxnSpPr>
        <p:spPr>
          <a:xfrm rot="16200000" flipH="1">
            <a:off x="4646433" y="-834376"/>
            <a:ext cx="222453" cy="3466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5AF7D2C-02C9-4BFB-A745-B91A4E3DBD12}"/>
              </a:ext>
            </a:extLst>
          </p:cNvPr>
          <p:cNvCxnSpPr>
            <a:cxnSpLocks/>
            <a:stCxn id="19" idx="2"/>
            <a:endCxn id="68" idx="0"/>
          </p:cNvCxnSpPr>
          <p:nvPr/>
        </p:nvCxnSpPr>
        <p:spPr>
          <a:xfrm rot="16200000" flipH="1">
            <a:off x="5191600" y="-1379542"/>
            <a:ext cx="222453" cy="4556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C3CB755-4102-4527-9B52-FCA45DBA3CD6}"/>
              </a:ext>
            </a:extLst>
          </p:cNvPr>
          <p:cNvCxnSpPr>
            <a:cxnSpLocks/>
            <a:stCxn id="19" idx="2"/>
            <a:endCxn id="71" idx="0"/>
          </p:cNvCxnSpPr>
          <p:nvPr/>
        </p:nvCxnSpPr>
        <p:spPr>
          <a:xfrm rot="16200000" flipH="1">
            <a:off x="5753401" y="-1941344"/>
            <a:ext cx="222453" cy="56801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9B44D1F-13D5-4B33-AC00-187D8B350E06}"/>
              </a:ext>
            </a:extLst>
          </p:cNvPr>
          <p:cNvSpPr txBox="1"/>
          <p:nvPr/>
        </p:nvSpPr>
        <p:spPr>
          <a:xfrm>
            <a:off x="9445641" y="1009955"/>
            <a:ext cx="127411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Proximal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B385485-BF5B-4F37-B6EA-B3B49624B651}"/>
              </a:ext>
            </a:extLst>
          </p:cNvPr>
          <p:cNvSpPr txBox="1"/>
          <p:nvPr/>
        </p:nvSpPr>
        <p:spPr>
          <a:xfrm>
            <a:off x="10768302" y="1016081"/>
            <a:ext cx="13847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Medial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9616475-1059-4C68-8779-FF29399221D0}"/>
              </a:ext>
            </a:extLst>
          </p:cNvPr>
          <p:cNvSpPr txBox="1"/>
          <p:nvPr/>
        </p:nvSpPr>
        <p:spPr>
          <a:xfrm>
            <a:off x="9445641" y="1351830"/>
            <a:ext cx="12741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Skin stretch at the beginning of the principal range of motion [107]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Skin stretch at the end of the principal range of motion [108]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Skin stretch median value throughout the principal range of motion [109]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Skin stretch average value throughout the principal range of motion [110]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Skin stretch rate with respect to joint angle throughout the principal range of motion [111]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49AD72-BF59-44CE-9450-2AB675D4DF67}"/>
              </a:ext>
            </a:extLst>
          </p:cNvPr>
          <p:cNvSpPr txBox="1"/>
          <p:nvPr/>
        </p:nvSpPr>
        <p:spPr>
          <a:xfrm>
            <a:off x="10768302" y="1353380"/>
            <a:ext cx="13847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Skin stretch at the beginning of the principal range of motion [112]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Skin stretch at the end of the principal range of motion [113]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Skin stretch median value throughout the principal range of motion [114]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Skin stretch average value throughout the principal range of motion [115]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Skin stretch rate with respect to joint angle throughout the principal range of motion [116]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D38C8D5-8357-4A66-BC73-AB329E29AEF8}"/>
              </a:ext>
            </a:extLst>
          </p:cNvPr>
          <p:cNvCxnSpPr>
            <a:cxnSpLocks/>
            <a:stCxn id="21" idx="2"/>
            <a:endCxn id="106" idx="0"/>
          </p:cNvCxnSpPr>
          <p:nvPr/>
        </p:nvCxnSpPr>
        <p:spPr>
          <a:xfrm rot="5400000">
            <a:off x="10318201" y="551999"/>
            <a:ext cx="222454" cy="6934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5B4B4DD7-4454-4DD8-A229-8B82AD6D2726}"/>
              </a:ext>
            </a:extLst>
          </p:cNvPr>
          <p:cNvCxnSpPr>
            <a:stCxn id="21" idx="2"/>
            <a:endCxn id="107" idx="0"/>
          </p:cNvCxnSpPr>
          <p:nvPr/>
        </p:nvCxnSpPr>
        <p:spPr>
          <a:xfrm rot="16200000" flipH="1">
            <a:off x="11004137" y="559520"/>
            <a:ext cx="228580" cy="6845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41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1598</Words>
  <Application>Microsoft Office PowerPoint</Application>
  <PresentationFormat>Widescreen</PresentationFormat>
  <Paragraphs>138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Gradel</dc:creator>
  <cp:lastModifiedBy>Brittany Gradel</cp:lastModifiedBy>
  <cp:revision>12</cp:revision>
  <dcterms:created xsi:type="dcterms:W3CDTF">2018-07-06T16:58:53Z</dcterms:created>
  <dcterms:modified xsi:type="dcterms:W3CDTF">2018-07-06T19:16:03Z</dcterms:modified>
</cp:coreProperties>
</file>