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6e4b661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6e4b661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6e4b6615d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6e4b6615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explanations provided through self-attention is convoluted. To untangle the explanations we need knowledge, which is simple and effective. The knowledge occurs in the form of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6e4b6615d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d6e4b6615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6e4b6615d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6e4b6615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PHQ1, PHQ3, PHQ-5, PHQ-8, PHQ-11 (are the relevant question to ask, but how are we going to ask)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6e4b661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6e4b661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6e4b661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6e4b6615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4514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447278"/>
            <a:ext cx="8229600" cy="31473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7072563" y="4767263"/>
            <a:ext cx="10950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Examples for PSAT</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Anonymous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35350" y="1150975"/>
            <a:ext cx="32256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Original Text :</a:t>
            </a:r>
            <a:br>
              <a:rPr lang="en" sz="1000"/>
            </a:br>
            <a:r>
              <a:rPr lang="en" sz="1100">
                <a:solidFill>
                  <a:schemeClr val="dk1"/>
                </a:solidFill>
              </a:rPr>
              <a:t>experiencing sadness like never before so lately i've been feeling really sad and down, i'd say it's a mix of losing touch with someone i loved that made me feel special, starting uni just the whole covid situation not allowing to be around friends for while. every so often, almost daily, get at night, start thinking about all lost can't have right now, regarding friends, lose motivation anything, don't wanna up but also stay in bed doing nothing, do anything force myself go sketch smile on my face worry there. getting point where unliveble this everyday, it, doesn't choice or happy anymore. if there's you guys would suggest try brighten mood love some help. thanks advance. </a:t>
            </a:r>
            <a:endParaRPr>
              <a:solidFill>
                <a:schemeClr val="dk1"/>
              </a:solidFill>
            </a:endParaRPr>
          </a:p>
          <a:p>
            <a:pPr indent="0" lvl="0" marL="0" rtl="0" algn="l">
              <a:spcBef>
                <a:spcPts val="0"/>
              </a:spcBef>
              <a:spcAft>
                <a:spcPts val="0"/>
              </a:spcAft>
              <a:buNone/>
            </a:pPr>
            <a:r>
              <a:t/>
            </a:r>
            <a:endParaRPr sz="1000"/>
          </a:p>
        </p:txBody>
      </p:sp>
      <p:sp>
        <p:nvSpPr>
          <p:cNvPr id="67" name="Google Shape;67;p15"/>
          <p:cNvSpPr txBox="1"/>
          <p:nvPr/>
        </p:nvSpPr>
        <p:spPr>
          <a:xfrm>
            <a:off x="3424625" y="119150"/>
            <a:ext cx="32256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PSAT PHQ 9 Q1:</a:t>
            </a:r>
            <a:br>
              <a:rPr b="1" lang="en" sz="1000">
                <a:solidFill>
                  <a:schemeClr val="dk1"/>
                </a:solidFill>
              </a:rPr>
            </a:br>
            <a:r>
              <a:rPr b="1" lang="en" sz="1000">
                <a:solidFill>
                  <a:schemeClr val="dk1"/>
                </a:solidFill>
              </a:rPr>
              <a:t>Text: </a:t>
            </a:r>
            <a:r>
              <a:rPr lang="en" sz="1000">
                <a:solidFill>
                  <a:schemeClr val="dk1"/>
                </a:solidFill>
              </a:rPr>
              <a:t>experiencing sadness </a:t>
            </a:r>
            <a:r>
              <a:rPr lang="en" sz="1000">
                <a:solidFill>
                  <a:schemeClr val="dk1"/>
                </a:solidFill>
                <a:highlight>
                  <a:srgbClr val="FFFFFF"/>
                </a:highlight>
              </a:rPr>
              <a:t>like </a:t>
            </a:r>
            <a:r>
              <a:rPr lang="en" sz="1000">
                <a:solidFill>
                  <a:schemeClr val="dk1"/>
                </a:solidFill>
                <a:highlight>
                  <a:srgbClr val="FFF0F0"/>
                </a:highlight>
              </a:rPr>
              <a:t>never </a:t>
            </a:r>
            <a:r>
              <a:rPr lang="en" sz="1000">
                <a:solidFill>
                  <a:schemeClr val="dk1"/>
                </a:solidFill>
                <a:highlight>
                  <a:srgbClr val="FFFFFF"/>
                </a:highlight>
              </a:rPr>
              <a:t>before so </a:t>
            </a:r>
            <a:r>
              <a:rPr lang="en" sz="1000">
                <a:solidFill>
                  <a:schemeClr val="dk1"/>
                </a:solidFill>
                <a:highlight>
                  <a:srgbClr val="FF0D0D"/>
                </a:highlight>
              </a:rPr>
              <a:t>lately </a:t>
            </a:r>
            <a:r>
              <a:rPr lang="en" sz="1000">
                <a:solidFill>
                  <a:schemeClr val="dk1"/>
                </a:solidFill>
                <a:highlight>
                  <a:srgbClr val="FFFFFF"/>
                </a:highlight>
              </a:rPr>
              <a:t>i've been feeling </a:t>
            </a:r>
            <a:r>
              <a:rPr lang="en" sz="1000">
                <a:solidFill>
                  <a:schemeClr val="dk1"/>
                </a:solidFill>
                <a:highlight>
                  <a:srgbClr val="FF4848"/>
                </a:highlight>
              </a:rPr>
              <a:t>really sad and down</a:t>
            </a:r>
            <a:r>
              <a:rPr lang="en" sz="1000">
                <a:solidFill>
                  <a:schemeClr val="dk1"/>
                </a:solidFill>
                <a:highlight>
                  <a:srgbClr val="FFFFFF"/>
                </a:highlight>
              </a:rPr>
              <a:t>, i'd </a:t>
            </a:r>
            <a:r>
              <a:rPr lang="en" sz="1000">
                <a:solidFill>
                  <a:schemeClr val="dk1"/>
                </a:solidFill>
                <a:highlight>
                  <a:srgbClr val="FFFEFE"/>
                </a:highlight>
              </a:rPr>
              <a:t>say </a:t>
            </a:r>
            <a:r>
              <a:rPr lang="en" sz="1000">
                <a:solidFill>
                  <a:schemeClr val="dk1"/>
                </a:solidFill>
                <a:highlight>
                  <a:srgbClr val="FFFFFF"/>
                </a:highlight>
              </a:rPr>
              <a:t>it's a </a:t>
            </a:r>
            <a:r>
              <a:rPr lang="en" sz="1000">
                <a:solidFill>
                  <a:schemeClr val="dk1"/>
                </a:solidFill>
                <a:highlight>
                  <a:srgbClr val="FFFEFE"/>
                </a:highlight>
              </a:rPr>
              <a:t>mix </a:t>
            </a:r>
            <a:r>
              <a:rPr lang="en" sz="1000">
                <a:solidFill>
                  <a:schemeClr val="dk1"/>
                </a:solidFill>
                <a:highlight>
                  <a:srgbClr val="FFFFFF"/>
                </a:highlight>
              </a:rPr>
              <a:t>of </a:t>
            </a:r>
            <a:r>
              <a:rPr lang="en" sz="1000">
                <a:solidFill>
                  <a:schemeClr val="dk1"/>
                </a:solidFill>
                <a:highlight>
                  <a:srgbClr val="FF9F9F"/>
                </a:highlight>
              </a:rPr>
              <a:t>losing </a:t>
            </a:r>
            <a:r>
              <a:rPr lang="en" sz="1000">
                <a:solidFill>
                  <a:schemeClr val="dk1"/>
                </a:solidFill>
                <a:highlight>
                  <a:srgbClr val="FFBCBC"/>
                </a:highlight>
              </a:rPr>
              <a:t>touch </a:t>
            </a:r>
            <a:r>
              <a:rPr lang="en" sz="1000">
                <a:solidFill>
                  <a:schemeClr val="dk1"/>
                </a:solidFill>
                <a:highlight>
                  <a:srgbClr val="FFFFFF"/>
                </a:highlight>
              </a:rPr>
              <a:t>with someone </a:t>
            </a:r>
            <a:r>
              <a:rPr lang="en" sz="1000">
                <a:solidFill>
                  <a:schemeClr val="dk1"/>
                </a:solidFill>
                <a:highlight>
                  <a:srgbClr val="FFEDED"/>
                </a:highlight>
              </a:rPr>
              <a:t>i </a:t>
            </a:r>
            <a:r>
              <a:rPr lang="en" sz="1000">
                <a:solidFill>
                  <a:schemeClr val="dk1"/>
                </a:solidFill>
                <a:highlight>
                  <a:srgbClr val="FFFFFF"/>
                </a:highlight>
              </a:rPr>
              <a:t>loved </a:t>
            </a:r>
            <a:r>
              <a:rPr lang="en" sz="1000">
                <a:solidFill>
                  <a:schemeClr val="dk1"/>
                </a:solidFill>
                <a:highlight>
                  <a:srgbClr val="FFFEFE"/>
                </a:highlight>
              </a:rPr>
              <a:t>that </a:t>
            </a:r>
            <a:r>
              <a:rPr lang="en" sz="1000">
                <a:solidFill>
                  <a:schemeClr val="dk1"/>
                </a:solidFill>
                <a:highlight>
                  <a:srgbClr val="FFFFFF"/>
                </a:highlight>
              </a:rPr>
              <a:t>made </a:t>
            </a:r>
            <a:r>
              <a:rPr lang="en" sz="1000">
                <a:solidFill>
                  <a:schemeClr val="dk1"/>
                </a:solidFill>
                <a:highlight>
                  <a:srgbClr val="FF4848"/>
                </a:highlight>
              </a:rPr>
              <a:t>me feel </a:t>
            </a:r>
            <a:r>
              <a:rPr lang="en" sz="1000">
                <a:solidFill>
                  <a:schemeClr val="dk1"/>
                </a:solidFill>
                <a:highlight>
                  <a:srgbClr val="FFFFFF"/>
                </a:highlight>
              </a:rPr>
              <a:t>special, starting </a:t>
            </a:r>
            <a:r>
              <a:rPr lang="en" sz="1000">
                <a:solidFill>
                  <a:schemeClr val="dk1"/>
                </a:solidFill>
                <a:highlight>
                  <a:srgbClr val="FFCDCD"/>
                </a:highlight>
              </a:rPr>
              <a:t>uni </a:t>
            </a:r>
            <a:r>
              <a:rPr lang="en" sz="1000">
                <a:solidFill>
                  <a:schemeClr val="dk1"/>
                </a:solidFill>
                <a:highlight>
                  <a:srgbClr val="FFFFFF"/>
                </a:highlight>
              </a:rPr>
              <a:t>just the whole covid situation </a:t>
            </a:r>
            <a:r>
              <a:rPr lang="en" sz="1000">
                <a:solidFill>
                  <a:schemeClr val="dk1"/>
                </a:solidFill>
                <a:highlight>
                  <a:srgbClr val="FFFDFD"/>
                </a:highlight>
              </a:rPr>
              <a:t>not </a:t>
            </a:r>
            <a:r>
              <a:rPr lang="en" sz="1000">
                <a:solidFill>
                  <a:schemeClr val="dk1"/>
                </a:solidFill>
                <a:highlight>
                  <a:srgbClr val="FFFFFF"/>
                </a:highlight>
              </a:rPr>
              <a:t>allowing to be around friends for while. </a:t>
            </a:r>
            <a:r>
              <a:rPr lang="en" sz="1000">
                <a:solidFill>
                  <a:schemeClr val="dk1"/>
                </a:solidFill>
                <a:highlight>
                  <a:srgbClr val="FFFDFD"/>
                </a:highlight>
              </a:rPr>
              <a:t>every </a:t>
            </a:r>
            <a:r>
              <a:rPr lang="en" sz="1000">
                <a:solidFill>
                  <a:schemeClr val="dk1"/>
                </a:solidFill>
                <a:highlight>
                  <a:srgbClr val="FFF7F7"/>
                </a:highlight>
              </a:rPr>
              <a:t>so </a:t>
            </a:r>
            <a:r>
              <a:rPr lang="en" sz="1000">
                <a:solidFill>
                  <a:schemeClr val="dk1"/>
                </a:solidFill>
                <a:highlight>
                  <a:srgbClr val="FFFFFF"/>
                </a:highlight>
              </a:rPr>
              <a:t>often, </a:t>
            </a:r>
            <a:r>
              <a:rPr lang="en" sz="1000">
                <a:solidFill>
                  <a:schemeClr val="dk1"/>
                </a:solidFill>
                <a:highlight>
                  <a:srgbClr val="FFEBEB"/>
                </a:highlight>
              </a:rPr>
              <a:t>almost </a:t>
            </a:r>
            <a:r>
              <a:rPr lang="en" sz="1000">
                <a:solidFill>
                  <a:schemeClr val="dk1"/>
                </a:solidFill>
                <a:highlight>
                  <a:srgbClr val="FFFFFF"/>
                </a:highlight>
              </a:rPr>
              <a:t>daily, </a:t>
            </a:r>
            <a:r>
              <a:rPr lang="en" sz="1000">
                <a:solidFill>
                  <a:schemeClr val="dk1"/>
                </a:solidFill>
                <a:highlight>
                  <a:srgbClr val="FFF6F6"/>
                </a:highlight>
              </a:rPr>
              <a:t>get </a:t>
            </a:r>
            <a:r>
              <a:rPr lang="en" sz="1000">
                <a:solidFill>
                  <a:schemeClr val="dk1"/>
                </a:solidFill>
                <a:highlight>
                  <a:srgbClr val="FFFFFF"/>
                </a:highlight>
              </a:rPr>
              <a:t>at night, start</a:t>
            </a:r>
            <a:r>
              <a:rPr lang="en" sz="1000">
                <a:solidFill>
                  <a:schemeClr val="dk1"/>
                </a:solidFill>
                <a:highlight>
                  <a:srgbClr val="FF9B9B"/>
                </a:highlight>
              </a:rPr>
              <a:t> </a:t>
            </a:r>
            <a:r>
              <a:rPr lang="en" sz="1000">
                <a:solidFill>
                  <a:schemeClr val="dk1"/>
                </a:solidFill>
                <a:highlight>
                  <a:srgbClr val="FF9999"/>
                </a:highlight>
              </a:rPr>
              <a:t>thinking about all lost </a:t>
            </a:r>
            <a:r>
              <a:rPr lang="en" sz="1000">
                <a:solidFill>
                  <a:schemeClr val="dk1"/>
                </a:solidFill>
                <a:highlight>
                  <a:srgbClr val="FFFFFF"/>
                </a:highlight>
              </a:rPr>
              <a:t>can't have </a:t>
            </a:r>
            <a:r>
              <a:rPr lang="en" sz="1000">
                <a:solidFill>
                  <a:schemeClr val="dk1"/>
                </a:solidFill>
                <a:highlight>
                  <a:srgbClr val="FFDADA"/>
                </a:highlight>
              </a:rPr>
              <a:t>right </a:t>
            </a:r>
            <a:r>
              <a:rPr lang="en" sz="1000">
                <a:solidFill>
                  <a:schemeClr val="dk1"/>
                </a:solidFill>
                <a:highlight>
                  <a:srgbClr val="FFFFFF"/>
                </a:highlight>
              </a:rPr>
              <a:t>now, </a:t>
            </a:r>
            <a:r>
              <a:rPr lang="en" sz="1000">
                <a:solidFill>
                  <a:schemeClr val="dk1"/>
                </a:solidFill>
                <a:highlight>
                  <a:srgbClr val="FFFEFE"/>
                </a:highlight>
              </a:rPr>
              <a:t>regarding </a:t>
            </a:r>
            <a:r>
              <a:rPr lang="en" sz="1000">
                <a:solidFill>
                  <a:schemeClr val="dk1"/>
                </a:solidFill>
                <a:highlight>
                  <a:srgbClr val="FFFFFF"/>
                </a:highlight>
              </a:rPr>
              <a:t>friends, lose motivation anything, don't wanna up but also stay in </a:t>
            </a:r>
            <a:r>
              <a:rPr lang="en" sz="1000">
                <a:solidFill>
                  <a:schemeClr val="dk1"/>
                </a:solidFill>
                <a:highlight>
                  <a:srgbClr val="FFAEAE"/>
                </a:highlight>
              </a:rPr>
              <a:t>bed doing nothing,</a:t>
            </a:r>
            <a:r>
              <a:rPr lang="en" sz="1000">
                <a:solidFill>
                  <a:schemeClr val="dk1"/>
                </a:solidFill>
                <a:highlight>
                  <a:srgbClr val="FFFFFF"/>
                </a:highlight>
              </a:rPr>
              <a:t> </a:t>
            </a:r>
            <a:r>
              <a:rPr lang="en" sz="1000">
                <a:solidFill>
                  <a:schemeClr val="dk1"/>
                </a:solidFill>
                <a:highlight>
                  <a:srgbClr val="FFEDED"/>
                </a:highlight>
              </a:rPr>
              <a:t>do </a:t>
            </a:r>
            <a:r>
              <a:rPr lang="en" sz="1000">
                <a:solidFill>
                  <a:schemeClr val="dk1"/>
                </a:solidFill>
                <a:highlight>
                  <a:srgbClr val="FFE7E7"/>
                </a:highlight>
              </a:rPr>
              <a:t>anything </a:t>
            </a:r>
            <a:r>
              <a:rPr lang="en" sz="1000">
                <a:solidFill>
                  <a:schemeClr val="dk1"/>
                </a:solidFill>
                <a:highlight>
                  <a:srgbClr val="FFFFFF"/>
                </a:highlight>
              </a:rPr>
              <a:t>force myself go sketch smile on my </a:t>
            </a:r>
            <a:r>
              <a:rPr lang="en" sz="1000">
                <a:solidFill>
                  <a:schemeClr val="dk1"/>
                </a:solidFill>
                <a:highlight>
                  <a:srgbClr val="FFABAB"/>
                </a:highlight>
              </a:rPr>
              <a:t>face worry </a:t>
            </a:r>
            <a:r>
              <a:rPr lang="en" sz="1000">
                <a:solidFill>
                  <a:schemeClr val="dk1"/>
                </a:solidFill>
                <a:highlight>
                  <a:srgbClr val="FFFFFF"/>
                </a:highlight>
              </a:rPr>
              <a:t>there. </a:t>
            </a:r>
            <a:r>
              <a:rPr lang="en" sz="1000">
                <a:solidFill>
                  <a:schemeClr val="dk1"/>
                </a:solidFill>
                <a:highlight>
                  <a:srgbClr val="FF2323"/>
                </a:highlight>
              </a:rPr>
              <a:t>getting </a:t>
            </a:r>
            <a:r>
              <a:rPr lang="en" sz="1000">
                <a:solidFill>
                  <a:schemeClr val="dk1"/>
                </a:solidFill>
                <a:highlight>
                  <a:srgbClr val="FFFFFF"/>
                </a:highlight>
              </a:rPr>
              <a:t>point where </a:t>
            </a:r>
            <a:r>
              <a:rPr lang="en" sz="1000">
                <a:solidFill>
                  <a:schemeClr val="dk1"/>
                </a:solidFill>
                <a:highlight>
                  <a:srgbClr val="FFC8C8"/>
                </a:highlight>
              </a:rPr>
              <a:t>unliveble</a:t>
            </a:r>
            <a:r>
              <a:rPr lang="en" sz="1000">
                <a:solidFill>
                  <a:schemeClr val="dk1"/>
                </a:solidFill>
                <a:highlight>
                  <a:srgbClr val="FFFFFF"/>
                </a:highlight>
              </a:rPr>
              <a:t> this everyday, it, doesn't choice </a:t>
            </a:r>
            <a:r>
              <a:rPr lang="en" sz="1000">
                <a:solidFill>
                  <a:schemeClr val="dk1"/>
                </a:solidFill>
                <a:highlight>
                  <a:srgbClr val="FF9B9B"/>
                </a:highlight>
              </a:rPr>
              <a:t>or </a:t>
            </a:r>
            <a:r>
              <a:rPr lang="en" sz="1000">
                <a:solidFill>
                  <a:schemeClr val="dk1"/>
                </a:solidFill>
                <a:highlight>
                  <a:srgbClr val="FFF8F8"/>
                </a:highlight>
              </a:rPr>
              <a:t>happy </a:t>
            </a:r>
            <a:r>
              <a:rPr lang="en" sz="1000">
                <a:solidFill>
                  <a:schemeClr val="dk1"/>
                </a:solidFill>
                <a:highlight>
                  <a:srgbClr val="FFFFFF"/>
                </a:highlight>
              </a:rPr>
              <a:t>anymore. </a:t>
            </a:r>
            <a:r>
              <a:rPr lang="en" sz="1000">
                <a:solidFill>
                  <a:schemeClr val="dk1"/>
                </a:solidFill>
                <a:highlight>
                  <a:srgbClr val="FFE8E8"/>
                </a:highlight>
              </a:rPr>
              <a:t>if </a:t>
            </a:r>
            <a:r>
              <a:rPr lang="en" sz="1000">
                <a:solidFill>
                  <a:schemeClr val="dk1"/>
                </a:solidFill>
                <a:highlight>
                  <a:srgbClr val="FFFFFF"/>
                </a:highlight>
              </a:rPr>
              <a:t>there's </a:t>
            </a:r>
            <a:r>
              <a:rPr lang="en" sz="1000">
                <a:solidFill>
                  <a:schemeClr val="dk1"/>
                </a:solidFill>
                <a:highlight>
                  <a:srgbClr val="FFC8C8"/>
                </a:highlight>
              </a:rPr>
              <a:t>you </a:t>
            </a:r>
            <a:r>
              <a:rPr lang="en" sz="1000">
                <a:solidFill>
                  <a:schemeClr val="dk1"/>
                </a:solidFill>
                <a:highlight>
                  <a:srgbClr val="FFF7F7"/>
                </a:highlight>
              </a:rPr>
              <a:t>guys </a:t>
            </a:r>
            <a:r>
              <a:rPr lang="en" sz="1000">
                <a:solidFill>
                  <a:schemeClr val="dk1"/>
                </a:solidFill>
                <a:highlight>
                  <a:srgbClr val="FFFFFF"/>
                </a:highlight>
              </a:rPr>
              <a:t>would </a:t>
            </a:r>
            <a:r>
              <a:rPr lang="en" sz="1000">
                <a:solidFill>
                  <a:schemeClr val="dk1"/>
                </a:solidFill>
                <a:highlight>
                  <a:srgbClr val="FF9090"/>
                </a:highlight>
              </a:rPr>
              <a:t>suggest </a:t>
            </a:r>
            <a:r>
              <a:rPr lang="en" sz="1000">
                <a:solidFill>
                  <a:schemeClr val="dk1"/>
                </a:solidFill>
                <a:highlight>
                  <a:srgbClr val="FFFFFF"/>
                </a:highlight>
              </a:rPr>
              <a:t>try brighten mood love some help. </a:t>
            </a:r>
            <a:r>
              <a:rPr lang="en" sz="1000">
                <a:solidFill>
                  <a:schemeClr val="dk1"/>
                </a:solidFill>
                <a:highlight>
                  <a:srgbClr val="FF6B6B"/>
                </a:highlight>
              </a:rPr>
              <a:t>thanks </a:t>
            </a:r>
            <a:r>
              <a:rPr lang="en" sz="1000">
                <a:solidFill>
                  <a:schemeClr val="dk1"/>
                </a:solidFill>
                <a:highlight>
                  <a:srgbClr val="FFFFFF"/>
                </a:highlight>
              </a:rPr>
              <a:t>advance.</a:t>
            </a:r>
            <a:r>
              <a:rPr lang="en" sz="900">
                <a:solidFill>
                  <a:schemeClr val="dk1"/>
                </a:solidFill>
                <a:highlight>
                  <a:srgbClr val="FFFFFF"/>
                </a:highlight>
              </a:rPr>
              <a:t> </a:t>
            </a:r>
            <a:endParaRPr sz="1200"/>
          </a:p>
        </p:txBody>
      </p:sp>
      <p:sp>
        <p:nvSpPr>
          <p:cNvPr id="68" name="Google Shape;68;p15"/>
          <p:cNvSpPr txBox="1"/>
          <p:nvPr/>
        </p:nvSpPr>
        <p:spPr>
          <a:xfrm>
            <a:off x="3322800" y="2402400"/>
            <a:ext cx="36171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PSAT PHQ 9 Q7 : </a:t>
            </a:r>
            <a:br>
              <a:rPr b="1" lang="en" sz="1100">
                <a:solidFill>
                  <a:schemeClr val="dk1"/>
                </a:solidFill>
              </a:rPr>
            </a:br>
            <a:r>
              <a:rPr b="1" lang="en" sz="1100">
                <a:solidFill>
                  <a:schemeClr val="dk1"/>
                </a:solidFill>
              </a:rPr>
              <a:t>Text: </a:t>
            </a:r>
            <a:r>
              <a:rPr lang="en" sz="1100">
                <a:solidFill>
                  <a:schemeClr val="dk1"/>
                </a:solidFill>
              </a:rPr>
              <a:t>experiencing sadness like never </a:t>
            </a:r>
            <a:r>
              <a:rPr lang="en" sz="1100">
                <a:solidFill>
                  <a:schemeClr val="dk1"/>
                </a:solidFill>
                <a:highlight>
                  <a:srgbClr val="FFFFFF"/>
                </a:highlight>
              </a:rPr>
              <a:t>before so lately i've been </a:t>
            </a:r>
            <a:r>
              <a:rPr lang="en" sz="1100">
                <a:solidFill>
                  <a:schemeClr val="dk1"/>
                </a:solidFill>
                <a:highlight>
                  <a:srgbClr val="FF9B9B"/>
                </a:highlight>
              </a:rPr>
              <a:t>feeling really sad </a:t>
            </a:r>
            <a:r>
              <a:rPr lang="en" sz="1100">
                <a:solidFill>
                  <a:schemeClr val="dk1"/>
                </a:solidFill>
                <a:highlight>
                  <a:srgbClr val="FF9898"/>
                </a:highlight>
              </a:rPr>
              <a:t>and down</a:t>
            </a:r>
            <a:r>
              <a:rPr lang="en" sz="1100">
                <a:solidFill>
                  <a:schemeClr val="dk1"/>
                </a:solidFill>
                <a:highlight>
                  <a:srgbClr val="FFFFFF"/>
                </a:highlight>
              </a:rPr>
              <a:t>, i'd say it's </a:t>
            </a:r>
            <a:r>
              <a:rPr lang="en" sz="1100">
                <a:solidFill>
                  <a:schemeClr val="dk1"/>
                </a:solidFill>
                <a:highlight>
                  <a:srgbClr val="FFABAB"/>
                </a:highlight>
              </a:rPr>
              <a:t>a </a:t>
            </a:r>
            <a:r>
              <a:rPr lang="en" sz="1100">
                <a:solidFill>
                  <a:schemeClr val="dk1"/>
                </a:solidFill>
                <a:highlight>
                  <a:srgbClr val="FF3535"/>
                </a:highlight>
              </a:rPr>
              <a:t>mix of losing touch with someone i loved that </a:t>
            </a:r>
            <a:r>
              <a:rPr lang="en" sz="1100">
                <a:solidFill>
                  <a:schemeClr val="dk1"/>
                </a:solidFill>
                <a:highlight>
                  <a:srgbClr val="FF9595"/>
                </a:highlight>
              </a:rPr>
              <a:t>made me feel </a:t>
            </a:r>
            <a:r>
              <a:rPr lang="en" sz="1100">
                <a:solidFill>
                  <a:schemeClr val="dk1"/>
                </a:solidFill>
                <a:highlight>
                  <a:srgbClr val="FFFFFF"/>
                </a:highlight>
              </a:rPr>
              <a:t>special, </a:t>
            </a:r>
            <a:r>
              <a:rPr lang="en" sz="1100">
                <a:solidFill>
                  <a:schemeClr val="dk1"/>
                </a:solidFill>
                <a:highlight>
                  <a:srgbClr val="FF0E0E"/>
                </a:highlight>
              </a:rPr>
              <a:t>starting </a:t>
            </a:r>
            <a:r>
              <a:rPr lang="en" sz="1100">
                <a:solidFill>
                  <a:schemeClr val="dk1"/>
                </a:solidFill>
                <a:highlight>
                  <a:srgbClr val="FFFFFF"/>
                </a:highlight>
              </a:rPr>
              <a:t>uni just </a:t>
            </a:r>
            <a:r>
              <a:rPr lang="en" sz="1100">
                <a:solidFill>
                  <a:schemeClr val="dk1"/>
                </a:solidFill>
                <a:highlight>
                  <a:srgbClr val="FF8D8D"/>
                </a:highlight>
              </a:rPr>
              <a:t>the whole </a:t>
            </a:r>
            <a:r>
              <a:rPr lang="en" sz="1100">
                <a:solidFill>
                  <a:schemeClr val="dk1"/>
                </a:solidFill>
                <a:highlight>
                  <a:srgbClr val="FFFFFF"/>
                </a:highlight>
              </a:rPr>
              <a:t>covid situation </a:t>
            </a:r>
            <a:r>
              <a:rPr lang="en" sz="1100">
                <a:solidFill>
                  <a:schemeClr val="dk1"/>
                </a:solidFill>
                <a:highlight>
                  <a:srgbClr val="FFDEDE"/>
                </a:highlight>
              </a:rPr>
              <a:t>not allowing to be around friends</a:t>
            </a:r>
            <a:r>
              <a:rPr lang="en" sz="1100">
                <a:solidFill>
                  <a:schemeClr val="dk1"/>
                </a:solidFill>
                <a:highlight>
                  <a:srgbClr val="FFFFFF"/>
                </a:highlight>
              </a:rPr>
              <a:t> for while. every so often, almost daily, get </a:t>
            </a:r>
            <a:r>
              <a:rPr lang="en" sz="1100">
                <a:solidFill>
                  <a:schemeClr val="dk1"/>
                </a:solidFill>
                <a:highlight>
                  <a:srgbClr val="FF8585"/>
                </a:highlight>
              </a:rPr>
              <a:t>at </a:t>
            </a:r>
            <a:r>
              <a:rPr lang="en" sz="1100">
                <a:solidFill>
                  <a:schemeClr val="dk1"/>
                </a:solidFill>
                <a:highlight>
                  <a:srgbClr val="FFFFFF"/>
                </a:highlight>
              </a:rPr>
              <a:t>night, start thinking about all lost can't have right now, regarding friends, </a:t>
            </a:r>
            <a:r>
              <a:rPr lang="en" sz="1100">
                <a:solidFill>
                  <a:schemeClr val="dk1"/>
                </a:solidFill>
                <a:highlight>
                  <a:srgbClr val="FFB3B3"/>
                </a:highlight>
              </a:rPr>
              <a:t>lose motivation </a:t>
            </a:r>
            <a:r>
              <a:rPr lang="en" sz="1100">
                <a:solidFill>
                  <a:schemeClr val="dk1"/>
                </a:solidFill>
                <a:highlight>
                  <a:srgbClr val="FFFFFF"/>
                </a:highlight>
              </a:rPr>
              <a:t>anything, don't wanna up but </a:t>
            </a:r>
            <a:r>
              <a:rPr lang="en" sz="1100">
                <a:solidFill>
                  <a:schemeClr val="dk1"/>
                </a:solidFill>
                <a:highlight>
                  <a:srgbClr val="FF8E8E"/>
                </a:highlight>
              </a:rPr>
              <a:t>also stay in bed doing </a:t>
            </a:r>
            <a:r>
              <a:rPr lang="en" sz="1100">
                <a:solidFill>
                  <a:schemeClr val="dk1"/>
                </a:solidFill>
                <a:highlight>
                  <a:srgbClr val="FFFFFF"/>
                </a:highlight>
              </a:rPr>
              <a:t>nothing, do anything</a:t>
            </a:r>
            <a:r>
              <a:rPr lang="en" sz="1100">
                <a:solidFill>
                  <a:schemeClr val="dk1"/>
                </a:solidFill>
                <a:highlight>
                  <a:srgbClr val="FFDEDE"/>
                </a:highlight>
              </a:rPr>
              <a:t> force myself go </a:t>
            </a:r>
            <a:r>
              <a:rPr lang="en" sz="1100">
                <a:solidFill>
                  <a:schemeClr val="dk1"/>
                </a:solidFill>
                <a:highlight>
                  <a:srgbClr val="FFFFFF"/>
                </a:highlight>
              </a:rPr>
              <a:t>sketch smile on my face worry there. getting </a:t>
            </a:r>
            <a:r>
              <a:rPr lang="en" sz="1100">
                <a:solidFill>
                  <a:schemeClr val="dk1"/>
                </a:solidFill>
                <a:highlight>
                  <a:srgbClr val="FF6A6A"/>
                </a:highlight>
              </a:rPr>
              <a:t>point </a:t>
            </a:r>
            <a:r>
              <a:rPr lang="en" sz="1100">
                <a:solidFill>
                  <a:schemeClr val="dk1"/>
                </a:solidFill>
                <a:highlight>
                  <a:srgbClr val="FF1717"/>
                </a:highlight>
              </a:rPr>
              <a:t>where unliveble</a:t>
            </a:r>
            <a:r>
              <a:rPr lang="en" sz="1100">
                <a:solidFill>
                  <a:schemeClr val="dk1"/>
                </a:solidFill>
                <a:highlight>
                  <a:srgbClr val="FFFFFF"/>
                </a:highlight>
              </a:rPr>
              <a:t> this everyday, it, doesn't choice or happy anymore. if there's you guys would suggest try brighten mood love</a:t>
            </a:r>
            <a:r>
              <a:rPr lang="en" sz="1100">
                <a:solidFill>
                  <a:schemeClr val="dk1"/>
                </a:solidFill>
                <a:highlight>
                  <a:srgbClr val="FF9191"/>
                </a:highlight>
              </a:rPr>
              <a:t> some help.</a:t>
            </a:r>
            <a:r>
              <a:rPr lang="en" sz="1100">
                <a:solidFill>
                  <a:schemeClr val="dk1"/>
                </a:solidFill>
                <a:highlight>
                  <a:srgbClr val="FFFFFF"/>
                </a:highlight>
              </a:rPr>
              <a:t> </a:t>
            </a:r>
            <a:r>
              <a:rPr lang="en" sz="1100">
                <a:solidFill>
                  <a:schemeClr val="dk1"/>
                </a:solidFill>
                <a:highlight>
                  <a:srgbClr val="FFC0C0"/>
                </a:highlight>
              </a:rPr>
              <a:t>thanks advance. </a:t>
            </a:r>
            <a:endParaRPr>
              <a:highlight>
                <a:srgbClr val="FFC0C0"/>
              </a:highlight>
            </a:endParaRPr>
          </a:p>
        </p:txBody>
      </p:sp>
      <p:sp>
        <p:nvSpPr>
          <p:cNvPr id="69" name="Google Shape;69;p15"/>
          <p:cNvSpPr txBox="1"/>
          <p:nvPr/>
        </p:nvSpPr>
        <p:spPr>
          <a:xfrm>
            <a:off x="6893650" y="201300"/>
            <a:ext cx="21264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PSAT </a:t>
            </a:r>
            <a:r>
              <a:rPr b="1" lang="en" sz="1000">
                <a:solidFill>
                  <a:schemeClr val="dk1"/>
                </a:solidFill>
              </a:rPr>
              <a:t>PSAT PHQ 9 Q4 :</a:t>
            </a:r>
            <a:br>
              <a:rPr lang="en" sz="1100">
                <a:solidFill>
                  <a:schemeClr val="dk1"/>
                </a:solidFill>
              </a:rPr>
            </a:br>
            <a:r>
              <a:rPr lang="en" sz="1100">
                <a:solidFill>
                  <a:schemeClr val="dk1"/>
                </a:solidFill>
              </a:rPr>
              <a:t>Text: </a:t>
            </a:r>
            <a:r>
              <a:rPr lang="en" sz="1100">
                <a:solidFill>
                  <a:schemeClr val="dk1"/>
                </a:solidFill>
                <a:highlight>
                  <a:srgbClr val="FF9494"/>
                </a:highlight>
              </a:rPr>
              <a:t>experiencing sadness</a:t>
            </a:r>
            <a:r>
              <a:rPr lang="en" sz="1100">
                <a:solidFill>
                  <a:schemeClr val="dk1"/>
                </a:solidFill>
              </a:rPr>
              <a:t> like never </a:t>
            </a:r>
            <a:r>
              <a:rPr lang="en" sz="1100">
                <a:solidFill>
                  <a:schemeClr val="dk1"/>
                </a:solidFill>
                <a:highlight>
                  <a:srgbClr val="FFFFFF"/>
                </a:highlight>
              </a:rPr>
              <a:t>before so </a:t>
            </a:r>
            <a:r>
              <a:rPr lang="en" sz="1100">
                <a:solidFill>
                  <a:schemeClr val="dk1"/>
                </a:solidFill>
                <a:highlight>
                  <a:srgbClr val="FF8484"/>
                </a:highlight>
              </a:rPr>
              <a:t>lately </a:t>
            </a:r>
            <a:r>
              <a:rPr lang="en" sz="1100">
                <a:solidFill>
                  <a:schemeClr val="dk1"/>
                </a:solidFill>
                <a:highlight>
                  <a:srgbClr val="FFFFFF"/>
                </a:highlight>
              </a:rPr>
              <a:t>i've been </a:t>
            </a:r>
            <a:r>
              <a:rPr lang="en" sz="1100">
                <a:solidFill>
                  <a:schemeClr val="dk1"/>
                </a:solidFill>
                <a:highlight>
                  <a:srgbClr val="FFC0C0"/>
                </a:highlight>
              </a:rPr>
              <a:t>feeling really sad and down</a:t>
            </a:r>
            <a:r>
              <a:rPr lang="en" sz="1100">
                <a:solidFill>
                  <a:schemeClr val="dk1"/>
                </a:solidFill>
                <a:highlight>
                  <a:srgbClr val="FFFFFF"/>
                </a:highlight>
              </a:rPr>
              <a:t>, i'd </a:t>
            </a:r>
            <a:r>
              <a:rPr lang="en" sz="1100">
                <a:solidFill>
                  <a:schemeClr val="dk1"/>
                </a:solidFill>
                <a:highlight>
                  <a:srgbClr val="FF7878"/>
                </a:highlight>
              </a:rPr>
              <a:t>say </a:t>
            </a:r>
            <a:r>
              <a:rPr lang="en" sz="1100">
                <a:solidFill>
                  <a:schemeClr val="dk1"/>
                </a:solidFill>
                <a:highlight>
                  <a:srgbClr val="FFFFFF"/>
                </a:highlight>
              </a:rPr>
              <a:t>it's </a:t>
            </a:r>
            <a:r>
              <a:rPr lang="en" sz="1100">
                <a:solidFill>
                  <a:schemeClr val="dk1"/>
                </a:solidFill>
                <a:highlight>
                  <a:srgbClr val="FFDEDE"/>
                </a:highlight>
              </a:rPr>
              <a:t>a </a:t>
            </a:r>
            <a:r>
              <a:rPr lang="en" sz="1100">
                <a:solidFill>
                  <a:schemeClr val="dk1"/>
                </a:solidFill>
                <a:highlight>
                  <a:srgbClr val="FFF3F3"/>
                </a:highlight>
              </a:rPr>
              <a:t>mix </a:t>
            </a:r>
            <a:r>
              <a:rPr lang="en" sz="1100">
                <a:solidFill>
                  <a:schemeClr val="dk1"/>
                </a:solidFill>
                <a:highlight>
                  <a:srgbClr val="FFFFFF"/>
                </a:highlight>
              </a:rPr>
              <a:t>of </a:t>
            </a:r>
            <a:r>
              <a:rPr lang="en" sz="1100">
                <a:solidFill>
                  <a:schemeClr val="dk1"/>
                </a:solidFill>
                <a:highlight>
                  <a:srgbClr val="FF5858"/>
                </a:highlight>
              </a:rPr>
              <a:t>losing </a:t>
            </a:r>
            <a:r>
              <a:rPr lang="en" sz="1100">
                <a:solidFill>
                  <a:schemeClr val="dk1"/>
                </a:solidFill>
                <a:highlight>
                  <a:srgbClr val="FF9191"/>
                </a:highlight>
              </a:rPr>
              <a:t>touch </a:t>
            </a:r>
            <a:r>
              <a:rPr lang="en" sz="1100">
                <a:solidFill>
                  <a:schemeClr val="dk1"/>
                </a:solidFill>
                <a:highlight>
                  <a:srgbClr val="FFFFFF"/>
                </a:highlight>
              </a:rPr>
              <a:t>with someone i loved </a:t>
            </a:r>
            <a:r>
              <a:rPr lang="en" sz="1100">
                <a:solidFill>
                  <a:schemeClr val="dk1"/>
                </a:solidFill>
                <a:highlight>
                  <a:srgbClr val="FFFDFD"/>
                </a:highlight>
              </a:rPr>
              <a:t>that </a:t>
            </a:r>
            <a:r>
              <a:rPr lang="en" sz="1100">
                <a:solidFill>
                  <a:schemeClr val="dk1"/>
                </a:solidFill>
                <a:highlight>
                  <a:srgbClr val="FFFFFF"/>
                </a:highlight>
              </a:rPr>
              <a:t>made me feel special, </a:t>
            </a:r>
            <a:r>
              <a:rPr lang="en" sz="1100">
                <a:solidFill>
                  <a:schemeClr val="dk1"/>
                </a:solidFill>
                <a:highlight>
                  <a:srgbClr val="FFDCDC"/>
                </a:highlight>
              </a:rPr>
              <a:t>starting </a:t>
            </a:r>
            <a:r>
              <a:rPr lang="en" sz="1100">
                <a:solidFill>
                  <a:schemeClr val="dk1"/>
                </a:solidFill>
                <a:highlight>
                  <a:srgbClr val="FFFFFF"/>
                </a:highlight>
              </a:rPr>
              <a:t>uni just </a:t>
            </a:r>
            <a:r>
              <a:rPr lang="en" sz="1100">
                <a:solidFill>
                  <a:schemeClr val="dk1"/>
                </a:solidFill>
                <a:highlight>
                  <a:srgbClr val="FFFAFA"/>
                </a:highlight>
              </a:rPr>
              <a:t>the whole </a:t>
            </a:r>
            <a:r>
              <a:rPr lang="en" sz="1100">
                <a:solidFill>
                  <a:schemeClr val="dk1"/>
                </a:solidFill>
                <a:highlight>
                  <a:srgbClr val="FFFFFF"/>
                </a:highlight>
              </a:rPr>
              <a:t>covid </a:t>
            </a:r>
            <a:r>
              <a:rPr lang="en" sz="1100">
                <a:solidFill>
                  <a:schemeClr val="dk1"/>
                </a:solidFill>
                <a:highlight>
                  <a:srgbClr val="FFE3E3"/>
                </a:highlight>
              </a:rPr>
              <a:t>situation not </a:t>
            </a:r>
            <a:r>
              <a:rPr lang="en" sz="1100">
                <a:solidFill>
                  <a:schemeClr val="dk1"/>
                </a:solidFill>
                <a:highlight>
                  <a:srgbClr val="FFFFFF"/>
                </a:highlight>
              </a:rPr>
              <a:t>allowing </a:t>
            </a:r>
            <a:r>
              <a:rPr lang="en" sz="1100">
                <a:solidFill>
                  <a:schemeClr val="dk1"/>
                </a:solidFill>
                <a:highlight>
                  <a:srgbClr val="FFFDFD"/>
                </a:highlight>
              </a:rPr>
              <a:t>to be </a:t>
            </a:r>
            <a:r>
              <a:rPr lang="en" sz="1100">
                <a:solidFill>
                  <a:schemeClr val="dk1"/>
                </a:solidFill>
                <a:highlight>
                  <a:srgbClr val="FF6A6A"/>
                </a:highlight>
              </a:rPr>
              <a:t>around friends </a:t>
            </a:r>
            <a:r>
              <a:rPr lang="en" sz="1100">
                <a:solidFill>
                  <a:schemeClr val="dk1"/>
                </a:solidFill>
                <a:highlight>
                  <a:srgbClr val="FFFDFD"/>
                </a:highlight>
              </a:rPr>
              <a:t>for </a:t>
            </a:r>
            <a:r>
              <a:rPr lang="en" sz="1100">
                <a:solidFill>
                  <a:schemeClr val="dk1"/>
                </a:solidFill>
                <a:highlight>
                  <a:srgbClr val="FFFFFF"/>
                </a:highlight>
              </a:rPr>
              <a:t>while. every so often, </a:t>
            </a:r>
            <a:r>
              <a:rPr lang="en" sz="1100">
                <a:solidFill>
                  <a:schemeClr val="dk1"/>
                </a:solidFill>
                <a:highlight>
                  <a:srgbClr val="FFCDCD"/>
                </a:highlight>
              </a:rPr>
              <a:t>almost </a:t>
            </a:r>
            <a:r>
              <a:rPr lang="en" sz="1100">
                <a:solidFill>
                  <a:schemeClr val="dk1"/>
                </a:solidFill>
                <a:highlight>
                  <a:srgbClr val="FFFFFF"/>
                </a:highlight>
              </a:rPr>
              <a:t>daily, get </a:t>
            </a:r>
            <a:r>
              <a:rPr lang="en" sz="1100">
                <a:solidFill>
                  <a:schemeClr val="dk1"/>
                </a:solidFill>
                <a:highlight>
                  <a:srgbClr val="FFADAD"/>
                </a:highlight>
              </a:rPr>
              <a:t>at </a:t>
            </a:r>
            <a:r>
              <a:rPr lang="en" sz="1100">
                <a:solidFill>
                  <a:schemeClr val="dk1"/>
                </a:solidFill>
                <a:highlight>
                  <a:srgbClr val="FFFFFF"/>
                </a:highlight>
              </a:rPr>
              <a:t>night, start thinking </a:t>
            </a:r>
            <a:r>
              <a:rPr lang="en" sz="1100">
                <a:solidFill>
                  <a:schemeClr val="dk1"/>
                </a:solidFill>
                <a:highlight>
                  <a:srgbClr val="FFACAC"/>
                </a:highlight>
              </a:rPr>
              <a:t>about </a:t>
            </a:r>
            <a:r>
              <a:rPr lang="en" sz="1100">
                <a:solidFill>
                  <a:schemeClr val="dk1"/>
                </a:solidFill>
                <a:highlight>
                  <a:srgbClr val="FFC9C9"/>
                </a:highlight>
              </a:rPr>
              <a:t>all </a:t>
            </a:r>
            <a:r>
              <a:rPr lang="en" sz="1100">
                <a:solidFill>
                  <a:schemeClr val="dk1"/>
                </a:solidFill>
                <a:highlight>
                  <a:srgbClr val="FFE4E4"/>
                </a:highlight>
              </a:rPr>
              <a:t>lost </a:t>
            </a:r>
            <a:r>
              <a:rPr lang="en" sz="1100">
                <a:solidFill>
                  <a:schemeClr val="dk1"/>
                </a:solidFill>
                <a:highlight>
                  <a:srgbClr val="FFFFFF"/>
                </a:highlight>
              </a:rPr>
              <a:t>can't </a:t>
            </a:r>
            <a:r>
              <a:rPr lang="en" sz="1100">
                <a:solidFill>
                  <a:schemeClr val="dk1"/>
                </a:solidFill>
                <a:highlight>
                  <a:srgbClr val="FFE5E5"/>
                </a:highlight>
              </a:rPr>
              <a:t>have </a:t>
            </a:r>
            <a:r>
              <a:rPr lang="en" sz="1100">
                <a:solidFill>
                  <a:schemeClr val="dk1"/>
                </a:solidFill>
                <a:highlight>
                  <a:srgbClr val="FFD6D6"/>
                </a:highlight>
              </a:rPr>
              <a:t>right </a:t>
            </a:r>
            <a:r>
              <a:rPr lang="en" sz="1100">
                <a:solidFill>
                  <a:schemeClr val="dk1"/>
                </a:solidFill>
                <a:highlight>
                  <a:srgbClr val="FFFFFF"/>
                </a:highlight>
              </a:rPr>
              <a:t>now, regarding friends, </a:t>
            </a:r>
            <a:r>
              <a:rPr lang="en" sz="1100">
                <a:solidFill>
                  <a:schemeClr val="dk1"/>
                </a:solidFill>
                <a:highlight>
                  <a:srgbClr val="FF9898"/>
                </a:highlight>
              </a:rPr>
              <a:t>lose </a:t>
            </a:r>
            <a:r>
              <a:rPr lang="en" sz="1100">
                <a:solidFill>
                  <a:schemeClr val="dk1"/>
                </a:solidFill>
                <a:highlight>
                  <a:srgbClr val="FF9292"/>
                </a:highlight>
              </a:rPr>
              <a:t>motivation</a:t>
            </a:r>
            <a:r>
              <a:rPr lang="en" sz="1100">
                <a:solidFill>
                  <a:schemeClr val="dk1"/>
                </a:solidFill>
                <a:highlight>
                  <a:srgbClr val="FFF7F7"/>
                </a:highlight>
              </a:rPr>
              <a:t> </a:t>
            </a:r>
            <a:r>
              <a:rPr lang="en" sz="1100">
                <a:solidFill>
                  <a:schemeClr val="dk1"/>
                </a:solidFill>
                <a:highlight>
                  <a:srgbClr val="FFFFFF"/>
                </a:highlight>
              </a:rPr>
              <a:t>anything, don't wanna </a:t>
            </a:r>
            <a:r>
              <a:rPr lang="en" sz="1100">
                <a:solidFill>
                  <a:schemeClr val="dk1"/>
                </a:solidFill>
                <a:highlight>
                  <a:srgbClr val="FFFAFA"/>
                </a:highlight>
              </a:rPr>
              <a:t>up </a:t>
            </a:r>
            <a:r>
              <a:rPr lang="en" sz="1100">
                <a:solidFill>
                  <a:schemeClr val="dk1"/>
                </a:solidFill>
                <a:highlight>
                  <a:srgbClr val="FFDDDD"/>
                </a:highlight>
              </a:rPr>
              <a:t>but </a:t>
            </a:r>
            <a:r>
              <a:rPr lang="en" sz="1100">
                <a:solidFill>
                  <a:schemeClr val="dk1"/>
                </a:solidFill>
                <a:highlight>
                  <a:srgbClr val="FFFFFF"/>
                </a:highlight>
              </a:rPr>
              <a:t>also </a:t>
            </a:r>
            <a:r>
              <a:rPr lang="en" sz="1100">
                <a:solidFill>
                  <a:schemeClr val="dk1"/>
                </a:solidFill>
                <a:highlight>
                  <a:srgbClr val="FFD0D0"/>
                </a:highlight>
              </a:rPr>
              <a:t>stay in bed doing nothing</a:t>
            </a:r>
            <a:r>
              <a:rPr lang="en" sz="1100">
                <a:solidFill>
                  <a:schemeClr val="dk1"/>
                </a:solidFill>
                <a:highlight>
                  <a:srgbClr val="FFFFFF"/>
                </a:highlight>
              </a:rPr>
              <a:t>, do anything force myself go sketch smile on my face worry there. getting point </a:t>
            </a:r>
            <a:r>
              <a:rPr lang="en" sz="1100">
                <a:solidFill>
                  <a:schemeClr val="dk1"/>
                </a:solidFill>
                <a:highlight>
                  <a:srgbClr val="FFF0F0"/>
                </a:highlight>
              </a:rPr>
              <a:t>where </a:t>
            </a:r>
            <a:r>
              <a:rPr lang="en" sz="1100">
                <a:solidFill>
                  <a:schemeClr val="dk1"/>
                </a:solidFill>
                <a:highlight>
                  <a:srgbClr val="FF9090"/>
                </a:highlight>
              </a:rPr>
              <a:t>unliveble</a:t>
            </a:r>
            <a:r>
              <a:rPr lang="en" sz="1100">
                <a:solidFill>
                  <a:schemeClr val="dk1"/>
                </a:solidFill>
                <a:highlight>
                  <a:srgbClr val="FFFFFF"/>
                </a:highlight>
              </a:rPr>
              <a:t> </a:t>
            </a:r>
            <a:r>
              <a:rPr lang="en" sz="1100">
                <a:solidFill>
                  <a:schemeClr val="dk1"/>
                </a:solidFill>
                <a:highlight>
                  <a:srgbClr val="FF6666"/>
                </a:highlight>
              </a:rPr>
              <a:t>this </a:t>
            </a:r>
            <a:r>
              <a:rPr lang="en" sz="1100">
                <a:solidFill>
                  <a:schemeClr val="dk1"/>
                </a:solidFill>
                <a:highlight>
                  <a:srgbClr val="FF8585"/>
                </a:highlight>
              </a:rPr>
              <a:t>everyday</a:t>
            </a:r>
            <a:r>
              <a:rPr lang="en" sz="1100">
                <a:solidFill>
                  <a:schemeClr val="dk1"/>
                </a:solidFill>
                <a:highlight>
                  <a:srgbClr val="FFFFFF"/>
                </a:highlight>
              </a:rPr>
              <a:t>, it, doesn't </a:t>
            </a:r>
            <a:r>
              <a:rPr lang="en" sz="1100">
                <a:solidFill>
                  <a:schemeClr val="dk1"/>
                </a:solidFill>
                <a:highlight>
                  <a:srgbClr val="FFF3F3"/>
                </a:highlight>
              </a:rPr>
              <a:t>choice or happy </a:t>
            </a:r>
            <a:r>
              <a:rPr lang="en" sz="1100">
                <a:solidFill>
                  <a:schemeClr val="dk1"/>
                </a:solidFill>
                <a:highlight>
                  <a:srgbClr val="FFFFFF"/>
                </a:highlight>
              </a:rPr>
              <a:t>anymore. if there's you guys </a:t>
            </a:r>
            <a:r>
              <a:rPr lang="en" sz="1100">
                <a:solidFill>
                  <a:schemeClr val="dk1"/>
                </a:solidFill>
                <a:highlight>
                  <a:srgbClr val="FFF3F3"/>
                </a:highlight>
              </a:rPr>
              <a:t>would </a:t>
            </a:r>
            <a:r>
              <a:rPr lang="en" sz="1100">
                <a:solidFill>
                  <a:schemeClr val="dk1"/>
                </a:solidFill>
                <a:highlight>
                  <a:srgbClr val="FFFFFF"/>
                </a:highlight>
              </a:rPr>
              <a:t>suggest try </a:t>
            </a:r>
            <a:r>
              <a:rPr lang="en" sz="1100">
                <a:solidFill>
                  <a:schemeClr val="dk1"/>
                </a:solidFill>
                <a:highlight>
                  <a:srgbClr val="FF0404"/>
                </a:highlight>
              </a:rPr>
              <a:t>brighten mood love </a:t>
            </a:r>
            <a:r>
              <a:rPr lang="en" sz="1100">
                <a:solidFill>
                  <a:schemeClr val="dk1"/>
                </a:solidFill>
                <a:highlight>
                  <a:srgbClr val="FFC0C0"/>
                </a:highlight>
              </a:rPr>
              <a:t>some help</a:t>
            </a:r>
            <a:r>
              <a:rPr lang="en" sz="1100">
                <a:solidFill>
                  <a:schemeClr val="dk1"/>
                </a:solidFill>
                <a:highlight>
                  <a:srgbClr val="FFFFFF"/>
                </a:highlight>
              </a:rPr>
              <a:t>. </a:t>
            </a:r>
            <a:r>
              <a:rPr lang="en" sz="1100">
                <a:solidFill>
                  <a:schemeClr val="dk1"/>
                </a:solidFill>
                <a:highlight>
                  <a:srgbClr val="FFF9F9"/>
                </a:highlight>
              </a:rPr>
              <a:t>thanks </a:t>
            </a:r>
            <a:r>
              <a:rPr lang="en" sz="1100">
                <a:solidFill>
                  <a:schemeClr val="dk1"/>
                </a:solidFill>
                <a:highlight>
                  <a:srgbClr val="FFFFFF"/>
                </a:highlight>
              </a:rPr>
              <a:t>advance. </a:t>
            </a:r>
            <a:endParaRPr/>
          </a:p>
        </p:txBody>
      </p:sp>
      <p:sp>
        <p:nvSpPr>
          <p:cNvPr id="70" name="Google Shape;70;p15"/>
          <p:cNvSpPr txBox="1"/>
          <p:nvPr>
            <p:ph idx="4294967295" type="title"/>
          </p:nvPr>
        </p:nvSpPr>
        <p:spPr>
          <a:xfrm>
            <a:off x="97875" y="119150"/>
            <a:ext cx="3371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 PRIMATE</a:t>
            </a:r>
            <a:br>
              <a:rPr lang="en"/>
            </a:br>
            <a:r>
              <a:rPr lang="en"/>
              <a:t>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11707" l="23716" r="18549" t="49984"/>
          <a:stretch/>
        </p:blipFill>
        <p:spPr>
          <a:xfrm>
            <a:off x="2336000" y="558519"/>
            <a:ext cx="4954450" cy="1386860"/>
          </a:xfrm>
          <a:prstGeom prst="rect">
            <a:avLst/>
          </a:prstGeom>
          <a:noFill/>
          <a:ln>
            <a:noFill/>
          </a:ln>
        </p:spPr>
      </p:pic>
      <p:pic>
        <p:nvPicPr>
          <p:cNvPr id="76" name="Google Shape;76;p16"/>
          <p:cNvPicPr preferRelativeResize="0"/>
          <p:nvPr/>
        </p:nvPicPr>
        <p:blipFill>
          <a:blip r:embed="rId4">
            <a:alphaModFix/>
          </a:blip>
          <a:stretch>
            <a:fillRect/>
          </a:stretch>
        </p:blipFill>
        <p:spPr>
          <a:xfrm>
            <a:off x="414700" y="2081331"/>
            <a:ext cx="4202550" cy="1222949"/>
          </a:xfrm>
          <a:prstGeom prst="rect">
            <a:avLst/>
          </a:prstGeom>
          <a:noFill/>
          <a:ln>
            <a:noFill/>
          </a:ln>
        </p:spPr>
      </p:pic>
      <p:pic>
        <p:nvPicPr>
          <p:cNvPr id="77" name="Google Shape;77;p16"/>
          <p:cNvPicPr preferRelativeResize="0"/>
          <p:nvPr/>
        </p:nvPicPr>
        <p:blipFill>
          <a:blip r:embed="rId5">
            <a:alphaModFix/>
          </a:blip>
          <a:stretch>
            <a:fillRect/>
          </a:stretch>
        </p:blipFill>
        <p:spPr>
          <a:xfrm>
            <a:off x="3202750" y="3692525"/>
            <a:ext cx="4351275" cy="1266225"/>
          </a:xfrm>
          <a:prstGeom prst="rect">
            <a:avLst/>
          </a:prstGeom>
          <a:noFill/>
          <a:ln>
            <a:noFill/>
          </a:ln>
        </p:spPr>
      </p:pic>
      <p:sp>
        <p:nvSpPr>
          <p:cNvPr id="78" name="Google Shape;78;p16"/>
          <p:cNvSpPr txBox="1"/>
          <p:nvPr/>
        </p:nvSpPr>
        <p:spPr>
          <a:xfrm>
            <a:off x="0" y="591588"/>
            <a:ext cx="225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Explanation through Self-Attentions is </a:t>
            </a:r>
            <a:r>
              <a:rPr b="1" lang="en" sz="1800">
                <a:solidFill>
                  <a:srgbClr val="0000FF"/>
                </a:solidFill>
                <a:latin typeface="Calibri"/>
                <a:ea typeface="Calibri"/>
                <a:cs typeface="Calibri"/>
                <a:sym typeface="Calibri"/>
              </a:rPr>
              <a:t>difficult</a:t>
            </a:r>
            <a:endParaRPr b="1" sz="1800">
              <a:solidFill>
                <a:srgbClr val="0000FF"/>
              </a:solidFill>
              <a:latin typeface="Calibri"/>
              <a:ea typeface="Calibri"/>
              <a:cs typeface="Calibri"/>
              <a:sym typeface="Calibri"/>
            </a:endParaRPr>
          </a:p>
        </p:txBody>
      </p:sp>
      <p:sp>
        <p:nvSpPr>
          <p:cNvPr id="79" name="Google Shape;79;p16"/>
          <p:cNvSpPr/>
          <p:nvPr/>
        </p:nvSpPr>
        <p:spPr>
          <a:xfrm>
            <a:off x="1772100" y="1248769"/>
            <a:ext cx="479400" cy="189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5951950" y="2180231"/>
            <a:ext cx="311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PHQ-1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Do you </a:t>
            </a:r>
            <a:r>
              <a:rPr lang="en">
                <a:solidFill>
                  <a:srgbClr val="0000FF"/>
                </a:solidFill>
                <a:latin typeface="Calibri"/>
                <a:ea typeface="Calibri"/>
                <a:cs typeface="Calibri"/>
                <a:sym typeface="Calibri"/>
              </a:rPr>
              <a:t>Feel Little Interest or Pleasure</a:t>
            </a:r>
            <a:r>
              <a:rPr lang="en">
                <a:latin typeface="Calibri"/>
                <a:ea typeface="Calibri"/>
                <a:cs typeface="Calibri"/>
                <a:sym typeface="Calibri"/>
              </a:rPr>
              <a:t> </a:t>
            </a:r>
            <a:r>
              <a:rPr lang="en">
                <a:solidFill>
                  <a:srgbClr val="0000FF"/>
                </a:solidFill>
                <a:latin typeface="Calibri"/>
                <a:ea typeface="Calibri"/>
                <a:cs typeface="Calibri"/>
                <a:sym typeface="Calibri"/>
              </a:rPr>
              <a:t>in Doing Things</a:t>
            </a:r>
            <a:r>
              <a:rPr lang="en">
                <a:latin typeface="Calibri"/>
                <a:ea typeface="Calibri"/>
                <a:cs typeface="Calibri"/>
                <a:sym typeface="Calibri"/>
              </a:rPr>
              <a:t>?</a:t>
            </a:r>
            <a:endParaRPr>
              <a:latin typeface="Calibri"/>
              <a:ea typeface="Calibri"/>
              <a:cs typeface="Calibri"/>
              <a:sym typeface="Calibri"/>
            </a:endParaRPr>
          </a:p>
        </p:txBody>
      </p:sp>
      <p:sp>
        <p:nvSpPr>
          <p:cNvPr id="81" name="Google Shape;81;p16"/>
          <p:cNvSpPr/>
          <p:nvPr/>
        </p:nvSpPr>
        <p:spPr>
          <a:xfrm rot="10800000">
            <a:off x="4884588" y="2632841"/>
            <a:ext cx="479400" cy="189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134250" y="4021294"/>
            <a:ext cx="311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PHQ-2</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Do you </a:t>
            </a:r>
            <a:r>
              <a:rPr lang="en">
                <a:solidFill>
                  <a:srgbClr val="0000FF"/>
                </a:solidFill>
                <a:latin typeface="Calibri"/>
                <a:ea typeface="Calibri"/>
                <a:cs typeface="Calibri"/>
                <a:sym typeface="Calibri"/>
              </a:rPr>
              <a:t>feel down, depressed, or hopeless?</a:t>
            </a:r>
            <a:endParaRPr>
              <a:latin typeface="Calibri"/>
              <a:ea typeface="Calibri"/>
              <a:cs typeface="Calibri"/>
              <a:sym typeface="Calibri"/>
            </a:endParaRPr>
          </a:p>
        </p:txBody>
      </p:sp>
      <p:sp>
        <p:nvSpPr>
          <p:cNvPr id="83" name="Google Shape;83;p16"/>
          <p:cNvSpPr/>
          <p:nvPr/>
        </p:nvSpPr>
        <p:spPr>
          <a:xfrm>
            <a:off x="2723350" y="4644759"/>
            <a:ext cx="479400" cy="189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idx="12" type="sldNum"/>
          </p:nvPr>
        </p:nvSpPr>
        <p:spPr>
          <a:xfrm>
            <a:off x="7072563" y="4767263"/>
            <a:ext cx="1095000" cy="2739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85" name="Google Shape;85;p16"/>
          <p:cNvSpPr txBox="1"/>
          <p:nvPr>
            <p:ph type="title"/>
          </p:nvPr>
        </p:nvSpPr>
        <p:spPr>
          <a:xfrm>
            <a:off x="0" y="70050"/>
            <a:ext cx="8520600" cy="57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Example 2 CLEF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rotWithShape="1">
          <a:blip r:embed="rId3">
            <a:alphaModFix/>
          </a:blip>
          <a:srcRect b="11707" l="23716" r="18549" t="49984"/>
          <a:stretch/>
        </p:blipFill>
        <p:spPr>
          <a:xfrm>
            <a:off x="2326825" y="445200"/>
            <a:ext cx="4954450" cy="1621574"/>
          </a:xfrm>
          <a:prstGeom prst="rect">
            <a:avLst/>
          </a:prstGeom>
          <a:noFill/>
          <a:ln>
            <a:noFill/>
          </a:ln>
        </p:spPr>
      </p:pic>
      <p:pic>
        <p:nvPicPr>
          <p:cNvPr id="91" name="Google Shape;91;p17"/>
          <p:cNvPicPr preferRelativeResize="0"/>
          <p:nvPr/>
        </p:nvPicPr>
        <p:blipFill>
          <a:blip r:embed="rId4">
            <a:alphaModFix/>
          </a:blip>
          <a:stretch>
            <a:fillRect/>
          </a:stretch>
        </p:blipFill>
        <p:spPr>
          <a:xfrm>
            <a:off x="35275" y="2127213"/>
            <a:ext cx="4437509" cy="1066042"/>
          </a:xfrm>
          <a:prstGeom prst="rect">
            <a:avLst/>
          </a:prstGeom>
          <a:noFill/>
          <a:ln>
            <a:noFill/>
          </a:ln>
        </p:spPr>
      </p:pic>
      <p:pic>
        <p:nvPicPr>
          <p:cNvPr id="92" name="Google Shape;92;p17"/>
          <p:cNvPicPr preferRelativeResize="0"/>
          <p:nvPr/>
        </p:nvPicPr>
        <p:blipFill>
          <a:blip r:embed="rId5">
            <a:alphaModFix/>
          </a:blip>
          <a:stretch>
            <a:fillRect/>
          </a:stretch>
        </p:blipFill>
        <p:spPr>
          <a:xfrm>
            <a:off x="2774250" y="3827981"/>
            <a:ext cx="6369751" cy="1315519"/>
          </a:xfrm>
          <a:prstGeom prst="rect">
            <a:avLst/>
          </a:prstGeom>
          <a:noFill/>
          <a:ln>
            <a:noFill/>
          </a:ln>
        </p:spPr>
      </p:pic>
      <p:sp>
        <p:nvSpPr>
          <p:cNvPr id="93" name="Google Shape;93;p17"/>
          <p:cNvSpPr txBox="1"/>
          <p:nvPr/>
        </p:nvSpPr>
        <p:spPr>
          <a:xfrm>
            <a:off x="5951950" y="2180231"/>
            <a:ext cx="3296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PHQ-3</a:t>
            </a:r>
            <a:endParaRPr sz="1600">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Are you feeling </a:t>
            </a:r>
            <a:r>
              <a:rPr lang="en">
                <a:solidFill>
                  <a:srgbClr val="0000FF"/>
                </a:solidFill>
                <a:latin typeface="Calibri"/>
                <a:ea typeface="Calibri"/>
                <a:cs typeface="Calibri"/>
                <a:sym typeface="Calibri"/>
              </a:rPr>
              <a:t>bothered by trouble falling</a:t>
            </a:r>
            <a:r>
              <a:rPr lang="en">
                <a:solidFill>
                  <a:schemeClr val="dk1"/>
                </a:solidFill>
                <a:latin typeface="Calibri"/>
                <a:ea typeface="Calibri"/>
                <a:cs typeface="Calibri"/>
                <a:sym typeface="Calibri"/>
              </a:rPr>
              <a:t> or </a:t>
            </a:r>
            <a:r>
              <a:rPr lang="en">
                <a:solidFill>
                  <a:srgbClr val="0000FF"/>
                </a:solidFill>
                <a:latin typeface="Calibri"/>
                <a:ea typeface="Calibri"/>
                <a:cs typeface="Calibri"/>
                <a:sym typeface="Calibri"/>
              </a:rPr>
              <a:t>staying asleep</a:t>
            </a:r>
            <a:r>
              <a:rPr lang="en">
                <a:solidFill>
                  <a:schemeClr val="dk1"/>
                </a:solidFill>
                <a:latin typeface="Calibri"/>
                <a:ea typeface="Calibri"/>
                <a:cs typeface="Calibri"/>
                <a:sym typeface="Calibri"/>
              </a:rPr>
              <a:t>, or </a:t>
            </a:r>
            <a:r>
              <a:rPr lang="en">
                <a:solidFill>
                  <a:srgbClr val="0000FF"/>
                </a:solidFill>
                <a:latin typeface="Calibri"/>
                <a:ea typeface="Calibri"/>
                <a:cs typeface="Calibri"/>
                <a:sym typeface="Calibri"/>
              </a:rPr>
              <a:t>sleeping too much</a:t>
            </a:r>
            <a:r>
              <a:rPr lang="en">
                <a:solidFill>
                  <a:schemeClr val="dk1"/>
                </a:solidFill>
                <a:latin typeface="Calibri"/>
                <a:ea typeface="Calibri"/>
                <a:cs typeface="Calibri"/>
                <a:sym typeface="Calibri"/>
              </a:rPr>
              <a:t>?</a:t>
            </a:r>
            <a:endParaRPr sz="1600">
              <a:latin typeface="Calibri"/>
              <a:ea typeface="Calibri"/>
              <a:cs typeface="Calibri"/>
              <a:sym typeface="Calibri"/>
            </a:endParaRPr>
          </a:p>
        </p:txBody>
      </p:sp>
      <p:sp>
        <p:nvSpPr>
          <p:cNvPr id="94" name="Google Shape;94;p17"/>
          <p:cNvSpPr/>
          <p:nvPr/>
        </p:nvSpPr>
        <p:spPr>
          <a:xfrm rot="10800000">
            <a:off x="4905075" y="2571753"/>
            <a:ext cx="479400" cy="189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35275" y="3253706"/>
            <a:ext cx="3296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PHQ-4</a:t>
            </a:r>
            <a:endParaRPr sz="1600">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How often have you been </a:t>
            </a:r>
            <a:r>
              <a:rPr lang="en">
                <a:solidFill>
                  <a:srgbClr val="0000FF"/>
                </a:solidFill>
                <a:latin typeface="Calibri"/>
                <a:ea typeface="Calibri"/>
                <a:cs typeface="Calibri"/>
                <a:sym typeface="Calibri"/>
              </a:rPr>
              <a:t>bothered by feeling tired</a:t>
            </a:r>
            <a:r>
              <a:rPr lang="en">
                <a:solidFill>
                  <a:schemeClr val="dk1"/>
                </a:solidFill>
                <a:latin typeface="Calibri"/>
                <a:ea typeface="Calibri"/>
                <a:cs typeface="Calibri"/>
                <a:sym typeface="Calibri"/>
              </a:rPr>
              <a:t> or having </a:t>
            </a:r>
            <a:r>
              <a:rPr lang="en">
                <a:solidFill>
                  <a:srgbClr val="0000FF"/>
                </a:solidFill>
                <a:latin typeface="Calibri"/>
                <a:ea typeface="Calibri"/>
                <a:cs typeface="Calibri"/>
                <a:sym typeface="Calibri"/>
              </a:rPr>
              <a:t>little energy</a:t>
            </a:r>
            <a:r>
              <a:rPr lang="en">
                <a:solidFill>
                  <a:schemeClr val="dk1"/>
                </a:solidFill>
                <a:latin typeface="Calibri"/>
                <a:ea typeface="Calibri"/>
                <a:cs typeface="Calibri"/>
                <a:sym typeface="Calibri"/>
              </a:rPr>
              <a:t>?</a:t>
            </a:r>
            <a:endParaRPr>
              <a:latin typeface="Calibri"/>
              <a:ea typeface="Calibri"/>
              <a:cs typeface="Calibri"/>
              <a:sym typeface="Calibri"/>
            </a:endParaRPr>
          </a:p>
        </p:txBody>
      </p:sp>
      <p:sp>
        <p:nvSpPr>
          <p:cNvPr id="96" name="Google Shape;96;p17"/>
          <p:cNvSpPr/>
          <p:nvPr/>
        </p:nvSpPr>
        <p:spPr>
          <a:xfrm>
            <a:off x="2014325" y="4236472"/>
            <a:ext cx="479400" cy="189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2" type="sldNum"/>
          </p:nvPr>
        </p:nvSpPr>
        <p:spPr>
          <a:xfrm>
            <a:off x="7072563" y="4767263"/>
            <a:ext cx="1095000" cy="2739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98" name="Google Shape;98;p17"/>
          <p:cNvSpPr txBox="1"/>
          <p:nvPr>
            <p:ph type="title"/>
          </p:nvPr>
        </p:nvSpPr>
        <p:spPr>
          <a:xfrm>
            <a:off x="35275" y="0"/>
            <a:ext cx="8520600" cy="57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Continue Example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359338" y="3266725"/>
            <a:ext cx="7949025" cy="1530150"/>
          </a:xfrm>
          <a:prstGeom prst="rect">
            <a:avLst/>
          </a:prstGeom>
          <a:noFill/>
          <a:ln>
            <a:noFill/>
          </a:ln>
        </p:spPr>
      </p:pic>
      <p:sp>
        <p:nvSpPr>
          <p:cNvPr id="104" name="Google Shape;104;p18"/>
          <p:cNvSpPr txBox="1"/>
          <p:nvPr/>
        </p:nvSpPr>
        <p:spPr>
          <a:xfrm>
            <a:off x="125650" y="224569"/>
            <a:ext cx="229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libri"/>
                <a:ea typeface="Calibri"/>
                <a:cs typeface="Calibri"/>
                <a:sym typeface="Calibri"/>
              </a:rPr>
              <a:t>LIME’s Explanations</a:t>
            </a:r>
            <a:endParaRPr b="1" sz="1600">
              <a:latin typeface="Calibri"/>
              <a:ea typeface="Calibri"/>
              <a:cs typeface="Calibri"/>
              <a:sym typeface="Calibri"/>
            </a:endParaRPr>
          </a:p>
        </p:txBody>
      </p:sp>
      <p:pic>
        <p:nvPicPr>
          <p:cNvPr id="105" name="Google Shape;105;p18"/>
          <p:cNvPicPr preferRelativeResize="0"/>
          <p:nvPr/>
        </p:nvPicPr>
        <p:blipFill rotWithShape="1">
          <a:blip r:embed="rId4">
            <a:alphaModFix/>
          </a:blip>
          <a:srcRect b="0" l="55791" r="0" t="0"/>
          <a:stretch/>
        </p:blipFill>
        <p:spPr>
          <a:xfrm>
            <a:off x="306902" y="981450"/>
            <a:ext cx="3907625" cy="1450175"/>
          </a:xfrm>
          <a:prstGeom prst="rect">
            <a:avLst/>
          </a:prstGeom>
          <a:noFill/>
          <a:ln>
            <a:noFill/>
          </a:ln>
        </p:spPr>
      </p:pic>
      <p:sp>
        <p:nvSpPr>
          <p:cNvPr id="106" name="Google Shape;106;p18"/>
          <p:cNvSpPr txBox="1"/>
          <p:nvPr/>
        </p:nvSpPr>
        <p:spPr>
          <a:xfrm>
            <a:off x="5503075" y="1310581"/>
            <a:ext cx="329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Example 1 for Lime’s Explanation </a:t>
            </a:r>
            <a:endParaRPr sz="1600">
              <a:latin typeface="Calibri"/>
              <a:ea typeface="Calibri"/>
              <a:cs typeface="Calibri"/>
              <a:sym typeface="Calibri"/>
            </a:endParaRPr>
          </a:p>
        </p:txBody>
      </p:sp>
      <p:sp>
        <p:nvSpPr>
          <p:cNvPr id="107" name="Google Shape;107;p18"/>
          <p:cNvSpPr/>
          <p:nvPr/>
        </p:nvSpPr>
        <p:spPr>
          <a:xfrm rot="10800000">
            <a:off x="4666900" y="1486278"/>
            <a:ext cx="479400" cy="189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359350" y="2835631"/>
            <a:ext cx="329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Example 2 </a:t>
            </a:r>
            <a:endParaRPr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Another Example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nvSpPr>
        <p:spPr>
          <a:xfrm>
            <a:off x="42350" y="71650"/>
            <a:ext cx="2916600" cy="204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Original Text:</a:t>
            </a:r>
            <a:r>
              <a:rPr lang="en" sz="1100">
                <a:solidFill>
                  <a:schemeClr val="dk1"/>
                </a:solidFill>
                <a:latin typeface="Calibri"/>
                <a:ea typeface="Calibri"/>
                <a:cs typeface="Calibri"/>
                <a:sym typeface="Calibri"/>
              </a:rPr>
              <a:t> why do i have sudden bursts of depression know the title probably doesn't make sense but stopped working for a while to peruse business idea had which failed and now i'm about go back into work force only 19 these moments where just feel lost like my family friends as is what dedicated life past 6 months most that time was me sitting in room trying get it off ground floor. really nervous getting job again haven't real one entire am overthinking or will be not bad think. </a:t>
            </a:r>
            <a:endParaRPr>
              <a:latin typeface="Calibri"/>
              <a:ea typeface="Calibri"/>
              <a:cs typeface="Calibri"/>
              <a:sym typeface="Calibri"/>
            </a:endParaRPr>
          </a:p>
        </p:txBody>
      </p:sp>
      <p:sp>
        <p:nvSpPr>
          <p:cNvPr id="119" name="Google Shape;119;p20"/>
          <p:cNvSpPr txBox="1"/>
          <p:nvPr/>
        </p:nvSpPr>
        <p:spPr>
          <a:xfrm>
            <a:off x="2931275" y="71650"/>
            <a:ext cx="3060000" cy="226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Calibri"/>
                <a:ea typeface="Calibri"/>
                <a:cs typeface="Calibri"/>
                <a:sym typeface="Calibri"/>
              </a:rPr>
              <a:t>(B) Self </a:t>
            </a:r>
            <a:r>
              <a:rPr b="1" lang="en" sz="1100">
                <a:solidFill>
                  <a:schemeClr val="dk1"/>
                </a:solidFill>
                <a:latin typeface="Calibri"/>
                <a:ea typeface="Calibri"/>
                <a:cs typeface="Calibri"/>
                <a:sym typeface="Calibri"/>
              </a:rPr>
              <a:t>Attention Text: </a:t>
            </a:r>
            <a:r>
              <a:rPr lang="en" sz="1100">
                <a:solidFill>
                  <a:schemeClr val="dk1"/>
                </a:solidFill>
                <a:latin typeface="Calibri"/>
                <a:ea typeface="Calibri"/>
                <a:cs typeface="Calibri"/>
                <a:sym typeface="Calibri"/>
              </a:rPr>
              <a:t>why do i have sudden bursts of depression know the title probably </a:t>
            </a:r>
            <a:r>
              <a:rPr lang="en" sz="1100">
                <a:solidFill>
                  <a:schemeClr val="dk1"/>
                </a:solidFill>
                <a:highlight>
                  <a:srgbClr val="FFFFFF"/>
                </a:highlight>
                <a:latin typeface="Calibri"/>
                <a:ea typeface="Calibri"/>
                <a:cs typeface="Calibri"/>
                <a:sym typeface="Calibri"/>
              </a:rPr>
              <a:t>doesn't make sense but stopped working for a while to peruse business idea had which failed and now i'm about go back into work force only 19 these moments where just feel lost like my family friends as is what dedicated life past 6 months most that time was me sitting in room trying get it off ground floor. really nervous getting job again haven't real one entire am overthinking or will be not bad think. </a:t>
            </a:r>
            <a:br>
              <a:rPr lang="en" sz="1100">
                <a:solidFill>
                  <a:schemeClr val="dk1"/>
                </a:solidFill>
                <a:highlight>
                  <a:srgbClr val="FFFFFF"/>
                </a:highlight>
                <a:latin typeface="Calibri"/>
                <a:ea typeface="Calibri"/>
                <a:cs typeface="Calibri"/>
                <a:sym typeface="Calibri"/>
              </a:rPr>
            </a:br>
            <a:endParaRPr>
              <a:latin typeface="Calibri"/>
              <a:ea typeface="Calibri"/>
              <a:cs typeface="Calibri"/>
              <a:sym typeface="Calibri"/>
            </a:endParaRPr>
          </a:p>
        </p:txBody>
      </p:sp>
      <p:sp>
        <p:nvSpPr>
          <p:cNvPr id="120" name="Google Shape;120;p20"/>
          <p:cNvSpPr txBox="1"/>
          <p:nvPr/>
        </p:nvSpPr>
        <p:spPr>
          <a:xfrm>
            <a:off x="5891950" y="79450"/>
            <a:ext cx="3182700" cy="1893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Calibri"/>
                <a:ea typeface="Calibri"/>
                <a:cs typeface="Calibri"/>
                <a:sym typeface="Calibri"/>
              </a:rPr>
              <a:t>(C) </a:t>
            </a:r>
            <a:r>
              <a:rPr b="1" lang="en" sz="1100">
                <a:solidFill>
                  <a:schemeClr val="dk1"/>
                </a:solidFill>
                <a:latin typeface="Calibri"/>
                <a:ea typeface="Calibri"/>
                <a:cs typeface="Calibri"/>
                <a:sym typeface="Calibri"/>
              </a:rPr>
              <a:t>PSAT PHQ 9 Q9</a:t>
            </a:r>
            <a:r>
              <a:rPr b="1" lang="en" sz="1200">
                <a:solidFill>
                  <a:schemeClr val="dk1"/>
                </a:solidFill>
                <a:latin typeface="Calibri"/>
                <a:ea typeface="Calibri"/>
                <a:cs typeface="Calibri"/>
                <a:sym typeface="Calibri"/>
              </a:rPr>
              <a:t>:</a:t>
            </a:r>
            <a:r>
              <a:rPr b="1" lang="en" sz="1100">
                <a:solidFill>
                  <a:schemeClr val="dk1"/>
                </a:solidFill>
                <a:latin typeface="Calibri"/>
                <a:ea typeface="Calibri"/>
                <a:cs typeface="Calibri"/>
                <a:sym typeface="Calibri"/>
              </a:rPr>
              <a:t> </a:t>
            </a:r>
            <a:r>
              <a:rPr lang="en" sz="1100">
                <a:solidFill>
                  <a:schemeClr val="dk1"/>
                </a:solidFill>
                <a:latin typeface="Calibri"/>
                <a:ea typeface="Calibri"/>
                <a:cs typeface="Calibri"/>
                <a:sym typeface="Calibri"/>
              </a:rPr>
              <a:t>why do i have sudden bursts of </a:t>
            </a:r>
            <a:r>
              <a:rPr lang="en" sz="1100">
                <a:solidFill>
                  <a:schemeClr val="dk1"/>
                </a:solidFill>
                <a:highlight>
                  <a:srgbClr val="FF2323"/>
                </a:highlight>
                <a:latin typeface="Calibri"/>
                <a:ea typeface="Calibri"/>
                <a:cs typeface="Calibri"/>
                <a:sym typeface="Calibri"/>
              </a:rPr>
              <a:t>depression </a:t>
            </a:r>
            <a:r>
              <a:rPr lang="en" sz="1100">
                <a:solidFill>
                  <a:schemeClr val="dk1"/>
                </a:solidFill>
                <a:latin typeface="Calibri"/>
                <a:ea typeface="Calibri"/>
                <a:cs typeface="Calibri"/>
                <a:sym typeface="Calibri"/>
              </a:rPr>
              <a:t> know the </a:t>
            </a:r>
            <a:r>
              <a:rPr lang="en" sz="1100">
                <a:solidFill>
                  <a:schemeClr val="dk1"/>
                </a:solidFill>
                <a:highlight>
                  <a:srgbClr val="FF2323"/>
                </a:highlight>
                <a:latin typeface="Calibri"/>
                <a:ea typeface="Calibri"/>
                <a:cs typeface="Calibri"/>
                <a:sym typeface="Calibri"/>
              </a:rPr>
              <a:t> </a:t>
            </a:r>
            <a:r>
              <a:rPr lang="en" sz="1100">
                <a:solidFill>
                  <a:schemeClr val="dk1"/>
                </a:solidFill>
                <a:highlight>
                  <a:srgbClr val="FF2E2E"/>
                </a:highlight>
                <a:latin typeface="Calibri"/>
                <a:ea typeface="Calibri"/>
                <a:cs typeface="Calibri"/>
                <a:sym typeface="Calibri"/>
              </a:rPr>
              <a:t>title</a:t>
            </a:r>
            <a:r>
              <a:rPr lang="en" sz="1100">
                <a:solidFill>
                  <a:schemeClr val="dk1"/>
                </a:solidFill>
                <a:latin typeface="Calibri"/>
                <a:ea typeface="Calibri"/>
                <a:cs typeface="Calibri"/>
                <a:sym typeface="Calibri"/>
              </a:rPr>
              <a:t> probably </a:t>
            </a:r>
            <a:r>
              <a:rPr lang="en" sz="1100">
                <a:solidFill>
                  <a:schemeClr val="dk1"/>
                </a:solidFill>
                <a:highlight>
                  <a:srgbClr val="FFC8C8"/>
                </a:highlight>
                <a:latin typeface="Calibri"/>
                <a:ea typeface="Calibri"/>
                <a:cs typeface="Calibri"/>
                <a:sym typeface="Calibri"/>
              </a:rPr>
              <a:t>doesn't make sense but stopped working for a while to peruse </a:t>
            </a:r>
            <a:r>
              <a:rPr lang="en" sz="1100">
                <a:solidFill>
                  <a:schemeClr val="dk1"/>
                </a:solidFill>
                <a:highlight>
                  <a:srgbClr val="FF5858"/>
                </a:highlight>
                <a:latin typeface="Calibri"/>
                <a:ea typeface="Calibri"/>
                <a:cs typeface="Calibri"/>
                <a:sym typeface="Calibri"/>
              </a:rPr>
              <a:t>business </a:t>
            </a:r>
            <a:r>
              <a:rPr lang="en" sz="1100">
                <a:solidFill>
                  <a:schemeClr val="dk1"/>
                </a:solidFill>
                <a:highlight>
                  <a:srgbClr val="FFF5F5"/>
                </a:highlight>
                <a:latin typeface="Calibri"/>
                <a:ea typeface="Calibri"/>
                <a:cs typeface="Calibri"/>
                <a:sym typeface="Calibri"/>
              </a:rPr>
              <a:t> idea </a:t>
            </a:r>
            <a:r>
              <a:rPr lang="en" sz="1100">
                <a:solidFill>
                  <a:schemeClr val="dk1"/>
                </a:solidFill>
                <a:highlight>
                  <a:srgbClr val="FFF0F0"/>
                </a:highlight>
                <a:latin typeface="Calibri"/>
                <a:ea typeface="Calibri"/>
                <a:cs typeface="Calibri"/>
                <a:sym typeface="Calibri"/>
              </a:rPr>
              <a:t>had which failed and now i'm about go </a:t>
            </a:r>
            <a:r>
              <a:rPr lang="en" sz="1100">
                <a:solidFill>
                  <a:schemeClr val="dk1"/>
                </a:solidFill>
                <a:highlight>
                  <a:srgbClr val="FF2424"/>
                </a:highlight>
                <a:latin typeface="Calibri"/>
                <a:ea typeface="Calibri"/>
                <a:cs typeface="Calibri"/>
                <a:sym typeface="Calibri"/>
              </a:rPr>
              <a:t>back into </a:t>
            </a:r>
            <a:r>
              <a:rPr lang="en" sz="1100">
                <a:solidFill>
                  <a:schemeClr val="dk1"/>
                </a:solidFill>
                <a:highlight>
                  <a:srgbClr val="FF2828"/>
                </a:highlight>
                <a:latin typeface="Calibri"/>
                <a:ea typeface="Calibri"/>
                <a:cs typeface="Calibri"/>
                <a:sym typeface="Calibri"/>
              </a:rPr>
              <a:t>work </a:t>
            </a:r>
            <a:r>
              <a:rPr lang="en" sz="1100">
                <a:solidFill>
                  <a:schemeClr val="dk1"/>
                </a:solidFill>
                <a:highlight>
                  <a:srgbClr val="FFF5F5"/>
                </a:highlight>
                <a:latin typeface="Calibri"/>
                <a:ea typeface="Calibri"/>
                <a:cs typeface="Calibri"/>
                <a:sym typeface="Calibri"/>
              </a:rPr>
              <a:t> force only 19 these moments where just </a:t>
            </a:r>
            <a:r>
              <a:rPr lang="en" sz="1100">
                <a:solidFill>
                  <a:schemeClr val="dk1"/>
                </a:solidFill>
                <a:highlight>
                  <a:srgbClr val="FF0D0D"/>
                </a:highlight>
                <a:latin typeface="Calibri"/>
                <a:ea typeface="Calibri"/>
                <a:cs typeface="Calibri"/>
                <a:sym typeface="Calibri"/>
              </a:rPr>
              <a:t>feel lost like my family</a:t>
            </a:r>
            <a:r>
              <a:rPr lang="en" sz="1100">
                <a:solidFill>
                  <a:schemeClr val="dk1"/>
                </a:solidFill>
                <a:highlight>
                  <a:srgbClr val="FFF5F5"/>
                </a:highlight>
                <a:latin typeface="Calibri"/>
                <a:ea typeface="Calibri"/>
                <a:cs typeface="Calibri"/>
                <a:sym typeface="Calibri"/>
              </a:rPr>
              <a:t> friends as is what dedicated life past 6 months</a:t>
            </a:r>
            <a:r>
              <a:rPr lang="en" sz="1100">
                <a:solidFill>
                  <a:schemeClr val="dk1"/>
                </a:solidFill>
                <a:highlight>
                  <a:srgbClr val="FF2424"/>
                </a:highlight>
                <a:latin typeface="Calibri"/>
                <a:ea typeface="Calibri"/>
                <a:cs typeface="Calibri"/>
                <a:sym typeface="Calibri"/>
              </a:rPr>
              <a:t> most that time was me sitting in room </a:t>
            </a:r>
            <a:r>
              <a:rPr lang="en" sz="1100">
                <a:solidFill>
                  <a:schemeClr val="dk1"/>
                </a:solidFill>
                <a:highlight>
                  <a:srgbClr val="FFF5F5"/>
                </a:highlight>
                <a:latin typeface="Calibri"/>
                <a:ea typeface="Calibri"/>
                <a:cs typeface="Calibri"/>
                <a:sym typeface="Calibri"/>
              </a:rPr>
              <a:t>trying </a:t>
            </a:r>
            <a:r>
              <a:rPr lang="en" sz="1100">
                <a:solidFill>
                  <a:schemeClr val="dk1"/>
                </a:solidFill>
                <a:highlight>
                  <a:srgbClr val="FF5F5F"/>
                </a:highlight>
                <a:latin typeface="Calibri"/>
                <a:ea typeface="Calibri"/>
                <a:cs typeface="Calibri"/>
                <a:sym typeface="Calibri"/>
              </a:rPr>
              <a:t>get it off ground floor.</a:t>
            </a:r>
            <a:r>
              <a:rPr lang="en" sz="1100">
                <a:solidFill>
                  <a:schemeClr val="dk1"/>
                </a:solidFill>
                <a:highlight>
                  <a:srgbClr val="FFF5F5"/>
                </a:highlight>
                <a:latin typeface="Calibri"/>
                <a:ea typeface="Calibri"/>
                <a:cs typeface="Calibri"/>
                <a:sym typeface="Calibri"/>
              </a:rPr>
              <a:t> </a:t>
            </a:r>
            <a:r>
              <a:rPr lang="en" sz="1100">
                <a:solidFill>
                  <a:schemeClr val="dk1"/>
                </a:solidFill>
                <a:highlight>
                  <a:srgbClr val="FF0D0D"/>
                </a:highlight>
                <a:latin typeface="Calibri"/>
                <a:ea typeface="Calibri"/>
                <a:cs typeface="Calibri"/>
                <a:sym typeface="Calibri"/>
              </a:rPr>
              <a:t>really nervous getting job</a:t>
            </a:r>
            <a:r>
              <a:rPr lang="en" sz="1100">
                <a:solidFill>
                  <a:schemeClr val="dk1"/>
                </a:solidFill>
                <a:highlight>
                  <a:srgbClr val="FFF5F5"/>
                </a:highlight>
                <a:latin typeface="Calibri"/>
                <a:ea typeface="Calibri"/>
                <a:cs typeface="Calibri"/>
                <a:sym typeface="Calibri"/>
              </a:rPr>
              <a:t> </a:t>
            </a:r>
            <a:r>
              <a:rPr lang="en" sz="1100">
                <a:solidFill>
                  <a:schemeClr val="dk1"/>
                </a:solidFill>
                <a:highlight>
                  <a:srgbClr val="FFE7E7"/>
                </a:highlight>
                <a:latin typeface="Calibri"/>
                <a:ea typeface="Calibri"/>
                <a:cs typeface="Calibri"/>
                <a:sym typeface="Calibri"/>
              </a:rPr>
              <a:t>again haven't real one entire am overthinking or will be not bad think.</a:t>
            </a:r>
            <a:r>
              <a:rPr lang="en" sz="1100">
                <a:solidFill>
                  <a:schemeClr val="dk1"/>
                </a:solidFill>
                <a:highlight>
                  <a:srgbClr val="FFF5F5"/>
                </a:highlight>
                <a:latin typeface="Calibri"/>
                <a:ea typeface="Calibri"/>
                <a:cs typeface="Calibri"/>
                <a:sym typeface="Calibri"/>
              </a:rPr>
              <a:t> </a:t>
            </a:r>
            <a:endParaRPr>
              <a:solidFill>
                <a:schemeClr val="dk1"/>
              </a:solidFill>
              <a:latin typeface="Calibri"/>
              <a:ea typeface="Calibri"/>
              <a:cs typeface="Calibri"/>
              <a:sym typeface="Calibri"/>
            </a:endParaRPr>
          </a:p>
        </p:txBody>
      </p:sp>
      <p:sp>
        <p:nvSpPr>
          <p:cNvPr id="121" name="Google Shape;121;p20"/>
          <p:cNvSpPr txBox="1"/>
          <p:nvPr/>
        </p:nvSpPr>
        <p:spPr>
          <a:xfrm>
            <a:off x="55863" y="2139534"/>
            <a:ext cx="3000000" cy="206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Calibri"/>
                <a:ea typeface="Calibri"/>
                <a:cs typeface="Calibri"/>
                <a:sym typeface="Calibri"/>
              </a:rPr>
              <a:t>(D) </a:t>
            </a:r>
            <a:r>
              <a:rPr b="1" lang="en" sz="1100">
                <a:solidFill>
                  <a:schemeClr val="dk1"/>
                </a:solidFill>
                <a:latin typeface="Calibri"/>
                <a:ea typeface="Calibri"/>
                <a:cs typeface="Calibri"/>
                <a:sym typeface="Calibri"/>
              </a:rPr>
              <a:t>PSAT PHQ 9 Q2</a:t>
            </a:r>
            <a:r>
              <a:rPr b="1" lang="en" sz="1200">
                <a:solidFill>
                  <a:schemeClr val="dk1"/>
                </a:solidFill>
                <a:latin typeface="Calibri"/>
                <a:ea typeface="Calibri"/>
                <a:cs typeface="Calibri"/>
                <a:sym typeface="Calibri"/>
              </a:rPr>
              <a:t>:</a:t>
            </a:r>
            <a:r>
              <a:rPr b="1" lang="en" sz="1100">
                <a:solidFill>
                  <a:schemeClr val="dk1"/>
                </a:solidFill>
                <a:latin typeface="Calibri"/>
                <a:ea typeface="Calibri"/>
                <a:cs typeface="Calibri"/>
                <a:sym typeface="Calibri"/>
              </a:rPr>
              <a:t> </a:t>
            </a:r>
            <a:r>
              <a:rPr lang="en" sz="1100">
                <a:solidFill>
                  <a:schemeClr val="dk1"/>
                </a:solidFill>
                <a:latin typeface="Calibri"/>
                <a:ea typeface="Calibri"/>
                <a:cs typeface="Calibri"/>
                <a:sym typeface="Calibri"/>
              </a:rPr>
              <a:t>why do i have sudden bursts of </a:t>
            </a:r>
            <a:r>
              <a:rPr lang="en" sz="1100">
                <a:solidFill>
                  <a:schemeClr val="dk1"/>
                </a:solidFill>
                <a:highlight>
                  <a:srgbClr val="FF9191"/>
                </a:highlight>
                <a:latin typeface="Calibri"/>
                <a:ea typeface="Calibri"/>
                <a:cs typeface="Calibri"/>
                <a:sym typeface="Calibri"/>
              </a:rPr>
              <a:t>depression  </a:t>
            </a:r>
            <a:r>
              <a:rPr lang="en" sz="1100">
                <a:solidFill>
                  <a:schemeClr val="dk1"/>
                </a:solidFill>
                <a:latin typeface="Calibri"/>
                <a:ea typeface="Calibri"/>
                <a:cs typeface="Calibri"/>
                <a:sym typeface="Calibri"/>
              </a:rPr>
              <a:t>know the </a:t>
            </a:r>
            <a:r>
              <a:rPr lang="en" sz="1100">
                <a:solidFill>
                  <a:schemeClr val="dk1"/>
                </a:solidFill>
                <a:highlight>
                  <a:srgbClr val="FF9F9F"/>
                </a:highlight>
                <a:latin typeface="Calibri"/>
                <a:ea typeface="Calibri"/>
                <a:cs typeface="Calibri"/>
                <a:sym typeface="Calibri"/>
              </a:rPr>
              <a:t> title probably </a:t>
            </a:r>
            <a:r>
              <a:rPr lang="en" sz="1100">
                <a:solidFill>
                  <a:schemeClr val="dk1"/>
                </a:solidFill>
                <a:highlight>
                  <a:srgbClr val="FFF5F5"/>
                </a:highlight>
                <a:latin typeface="Calibri"/>
                <a:ea typeface="Calibri"/>
                <a:cs typeface="Calibri"/>
                <a:sym typeface="Calibri"/>
              </a:rPr>
              <a:t>doesn't make sense but</a:t>
            </a:r>
            <a:r>
              <a:rPr lang="en" sz="1100">
                <a:solidFill>
                  <a:schemeClr val="dk1"/>
                </a:solidFill>
                <a:highlight>
                  <a:srgbClr val="FF6E6E"/>
                </a:highlight>
                <a:latin typeface="Calibri"/>
                <a:ea typeface="Calibri"/>
                <a:cs typeface="Calibri"/>
                <a:sym typeface="Calibri"/>
              </a:rPr>
              <a:t> stopped working</a:t>
            </a:r>
            <a:r>
              <a:rPr lang="en" sz="1100">
                <a:solidFill>
                  <a:schemeClr val="dk1"/>
                </a:solidFill>
                <a:highlight>
                  <a:srgbClr val="FFF5F5"/>
                </a:highlight>
                <a:latin typeface="Calibri"/>
                <a:ea typeface="Calibri"/>
                <a:cs typeface="Calibri"/>
                <a:sym typeface="Calibri"/>
              </a:rPr>
              <a:t> for a while to </a:t>
            </a:r>
            <a:r>
              <a:rPr lang="en" sz="1100">
                <a:solidFill>
                  <a:schemeClr val="dk1"/>
                </a:solidFill>
                <a:highlight>
                  <a:srgbClr val="FFD3D3"/>
                </a:highlight>
                <a:latin typeface="Calibri"/>
                <a:ea typeface="Calibri"/>
                <a:cs typeface="Calibri"/>
                <a:sym typeface="Calibri"/>
              </a:rPr>
              <a:t>peruse business </a:t>
            </a:r>
            <a:r>
              <a:rPr lang="en" sz="1100">
                <a:solidFill>
                  <a:schemeClr val="dk1"/>
                </a:solidFill>
                <a:highlight>
                  <a:srgbClr val="FFF5F5"/>
                </a:highlight>
                <a:latin typeface="Calibri"/>
                <a:ea typeface="Calibri"/>
                <a:cs typeface="Calibri"/>
                <a:sym typeface="Calibri"/>
              </a:rPr>
              <a:t> idea had which failed and now i'm about go </a:t>
            </a:r>
            <a:r>
              <a:rPr lang="en" sz="1100">
                <a:solidFill>
                  <a:schemeClr val="dk1"/>
                </a:solidFill>
                <a:highlight>
                  <a:srgbClr val="FFEBEB"/>
                </a:highlight>
                <a:latin typeface="Calibri"/>
                <a:ea typeface="Calibri"/>
                <a:cs typeface="Calibri"/>
                <a:sym typeface="Calibri"/>
              </a:rPr>
              <a:t>back into work </a:t>
            </a:r>
            <a:r>
              <a:rPr lang="en" sz="1100">
                <a:solidFill>
                  <a:schemeClr val="dk1"/>
                </a:solidFill>
                <a:highlight>
                  <a:srgbClr val="FFF5F5"/>
                </a:highlight>
                <a:latin typeface="Calibri"/>
                <a:ea typeface="Calibri"/>
                <a:cs typeface="Calibri"/>
                <a:sym typeface="Calibri"/>
              </a:rPr>
              <a:t> force only 19 these moments where just </a:t>
            </a:r>
            <a:r>
              <a:rPr lang="en" sz="1100">
                <a:solidFill>
                  <a:schemeClr val="dk1"/>
                </a:solidFill>
                <a:highlight>
                  <a:srgbClr val="FFE2E2"/>
                </a:highlight>
                <a:latin typeface="Calibri"/>
                <a:ea typeface="Calibri"/>
                <a:cs typeface="Calibri"/>
                <a:sym typeface="Calibri"/>
              </a:rPr>
              <a:t>feel lost like my family </a:t>
            </a:r>
            <a:r>
              <a:rPr lang="en" sz="1100">
                <a:solidFill>
                  <a:schemeClr val="dk1"/>
                </a:solidFill>
                <a:highlight>
                  <a:srgbClr val="FFF5F5"/>
                </a:highlight>
                <a:latin typeface="Calibri"/>
                <a:ea typeface="Calibri"/>
                <a:cs typeface="Calibri"/>
                <a:sym typeface="Calibri"/>
              </a:rPr>
              <a:t>friends as is what dedicated life past 6 </a:t>
            </a:r>
            <a:r>
              <a:rPr lang="en" sz="1100">
                <a:solidFill>
                  <a:schemeClr val="dk1"/>
                </a:solidFill>
                <a:highlight>
                  <a:srgbClr val="FFBCBC"/>
                </a:highlight>
                <a:latin typeface="Calibri"/>
                <a:ea typeface="Calibri"/>
                <a:cs typeface="Calibri"/>
                <a:sym typeface="Calibri"/>
              </a:rPr>
              <a:t>months most</a:t>
            </a:r>
            <a:r>
              <a:rPr lang="en" sz="1100">
                <a:solidFill>
                  <a:schemeClr val="dk1"/>
                </a:solidFill>
                <a:highlight>
                  <a:srgbClr val="FF9999"/>
                </a:highlight>
                <a:latin typeface="Calibri"/>
                <a:ea typeface="Calibri"/>
                <a:cs typeface="Calibri"/>
                <a:sym typeface="Calibri"/>
              </a:rPr>
              <a:t> that time was me sitting in room t</a:t>
            </a:r>
            <a:r>
              <a:rPr lang="en" sz="1100">
                <a:solidFill>
                  <a:schemeClr val="dk1"/>
                </a:solidFill>
                <a:highlight>
                  <a:srgbClr val="FFF5F5"/>
                </a:highlight>
                <a:latin typeface="Calibri"/>
                <a:ea typeface="Calibri"/>
                <a:cs typeface="Calibri"/>
                <a:sym typeface="Calibri"/>
              </a:rPr>
              <a:t>rying </a:t>
            </a:r>
            <a:r>
              <a:rPr lang="en" sz="1100">
                <a:solidFill>
                  <a:schemeClr val="dk1"/>
                </a:solidFill>
                <a:highlight>
                  <a:srgbClr val="FFE8E8"/>
                </a:highlight>
                <a:latin typeface="Calibri"/>
                <a:ea typeface="Calibri"/>
                <a:cs typeface="Calibri"/>
                <a:sym typeface="Calibri"/>
              </a:rPr>
              <a:t>get it off ground floor. really nervous getting job</a:t>
            </a:r>
            <a:r>
              <a:rPr lang="en" sz="1100">
                <a:solidFill>
                  <a:schemeClr val="dk1"/>
                </a:solidFill>
                <a:highlight>
                  <a:srgbClr val="FFF5F5"/>
                </a:highlight>
                <a:latin typeface="Calibri"/>
                <a:ea typeface="Calibri"/>
                <a:cs typeface="Calibri"/>
                <a:sym typeface="Calibri"/>
              </a:rPr>
              <a:t> again haven't real one entire am overthinking or will be not bad think. </a:t>
            </a:r>
            <a:endParaRPr>
              <a:solidFill>
                <a:schemeClr val="dk1"/>
              </a:solidFill>
              <a:latin typeface="Calibri"/>
              <a:ea typeface="Calibri"/>
              <a:cs typeface="Calibri"/>
              <a:sym typeface="Calibri"/>
            </a:endParaRPr>
          </a:p>
        </p:txBody>
      </p:sp>
      <p:sp>
        <p:nvSpPr>
          <p:cNvPr id="122" name="Google Shape;122;p20"/>
          <p:cNvSpPr txBox="1"/>
          <p:nvPr/>
        </p:nvSpPr>
        <p:spPr>
          <a:xfrm>
            <a:off x="3090049" y="2139534"/>
            <a:ext cx="3000000" cy="206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Calibri"/>
                <a:ea typeface="Calibri"/>
                <a:cs typeface="Calibri"/>
                <a:sym typeface="Calibri"/>
              </a:rPr>
              <a:t>(E) </a:t>
            </a:r>
            <a:r>
              <a:rPr b="1" lang="en" sz="1100">
                <a:solidFill>
                  <a:schemeClr val="dk1"/>
                </a:solidFill>
                <a:latin typeface="Calibri"/>
                <a:ea typeface="Calibri"/>
                <a:cs typeface="Calibri"/>
                <a:sym typeface="Calibri"/>
              </a:rPr>
              <a:t>PSAT PHQ 9 Q1 </a:t>
            </a:r>
            <a:r>
              <a:rPr b="1" lang="en" sz="1200">
                <a:solidFill>
                  <a:schemeClr val="dk1"/>
                </a:solidFill>
                <a:latin typeface="Calibri"/>
                <a:ea typeface="Calibri"/>
                <a:cs typeface="Calibri"/>
                <a:sym typeface="Calibri"/>
              </a:rPr>
              <a:t>:</a:t>
            </a:r>
            <a:r>
              <a:rPr b="1" lang="en" sz="1100">
                <a:solidFill>
                  <a:schemeClr val="dk1"/>
                </a:solidFill>
                <a:latin typeface="Calibri"/>
                <a:ea typeface="Calibri"/>
                <a:cs typeface="Calibri"/>
                <a:sym typeface="Calibri"/>
              </a:rPr>
              <a:t> </a:t>
            </a:r>
            <a:r>
              <a:rPr lang="en" sz="1100">
                <a:solidFill>
                  <a:schemeClr val="dk1"/>
                </a:solidFill>
                <a:latin typeface="Calibri"/>
                <a:ea typeface="Calibri"/>
                <a:cs typeface="Calibri"/>
                <a:sym typeface="Calibri"/>
              </a:rPr>
              <a:t>why do i have sudden bursts of depression  know the  title probably doesn't make sense but stopped working for a while to peruse business  idea had which failed and now i'm about go back into work  force only 19 these moments where just feel lost like my family friends as is what dedicated life past 6 months most that time was me sitting in room trying get it off ground floor. really nervous getting job again haven't real one entire am overthinking or will be not bad think. </a:t>
            </a:r>
            <a:endParaRPr>
              <a:solidFill>
                <a:schemeClr val="dk1"/>
              </a:solidFill>
              <a:latin typeface="Calibri"/>
              <a:ea typeface="Calibri"/>
              <a:cs typeface="Calibri"/>
              <a:sym typeface="Calibri"/>
            </a:endParaRPr>
          </a:p>
        </p:txBody>
      </p:sp>
      <p:sp>
        <p:nvSpPr>
          <p:cNvPr id="123" name="Google Shape;123;p20"/>
          <p:cNvSpPr txBox="1"/>
          <p:nvPr/>
        </p:nvSpPr>
        <p:spPr>
          <a:xfrm>
            <a:off x="6061263" y="2139534"/>
            <a:ext cx="3000000" cy="206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latin typeface="Calibri"/>
                <a:ea typeface="Calibri"/>
                <a:cs typeface="Calibri"/>
                <a:sym typeface="Calibri"/>
              </a:rPr>
              <a:t>(F) </a:t>
            </a:r>
            <a:r>
              <a:rPr b="1" lang="en" sz="1100">
                <a:solidFill>
                  <a:schemeClr val="dk1"/>
                </a:solidFill>
                <a:latin typeface="Calibri"/>
                <a:ea typeface="Calibri"/>
                <a:cs typeface="Calibri"/>
                <a:sym typeface="Calibri"/>
              </a:rPr>
              <a:t>LIME</a:t>
            </a:r>
            <a:r>
              <a:rPr b="1" lang="en" sz="1200">
                <a:solidFill>
                  <a:schemeClr val="dk1"/>
                </a:solidFill>
                <a:latin typeface="Calibri"/>
                <a:ea typeface="Calibri"/>
                <a:cs typeface="Calibri"/>
                <a:sym typeface="Calibri"/>
              </a:rPr>
              <a:t>:</a:t>
            </a:r>
            <a:r>
              <a:rPr b="1" lang="en" sz="1100">
                <a:solidFill>
                  <a:schemeClr val="dk1"/>
                </a:solidFill>
                <a:latin typeface="Calibri"/>
                <a:ea typeface="Calibri"/>
                <a:cs typeface="Calibri"/>
                <a:sym typeface="Calibri"/>
              </a:rPr>
              <a:t> </a:t>
            </a:r>
            <a:r>
              <a:rPr lang="en" sz="1100">
                <a:solidFill>
                  <a:schemeClr val="dk1"/>
                </a:solidFill>
                <a:latin typeface="Calibri"/>
                <a:ea typeface="Calibri"/>
                <a:cs typeface="Calibri"/>
                <a:sym typeface="Calibri"/>
              </a:rPr>
              <a:t>why do i have sudden bursts of depression  </a:t>
            </a:r>
            <a:r>
              <a:rPr lang="en" sz="1100">
                <a:solidFill>
                  <a:schemeClr val="dk1"/>
                </a:solidFill>
                <a:highlight>
                  <a:srgbClr val="FF1717"/>
                </a:highlight>
                <a:latin typeface="Calibri"/>
                <a:ea typeface="Calibri"/>
                <a:cs typeface="Calibri"/>
                <a:sym typeface="Calibri"/>
              </a:rPr>
              <a:t>know </a:t>
            </a:r>
            <a:r>
              <a:rPr lang="en" sz="1100">
                <a:solidFill>
                  <a:schemeClr val="dk1"/>
                </a:solidFill>
                <a:latin typeface="Calibri"/>
                <a:ea typeface="Calibri"/>
                <a:cs typeface="Calibri"/>
                <a:sym typeface="Calibri"/>
              </a:rPr>
              <a:t>the  title probably doesn't make sense but stopped working for a while to peruse business  idea had which failed and now i'm about go back into work  force only 19 these moments where just feel lost like my family friends as is what dedicated </a:t>
            </a:r>
            <a:r>
              <a:rPr lang="en" sz="1100">
                <a:solidFill>
                  <a:schemeClr val="dk1"/>
                </a:solidFill>
                <a:highlight>
                  <a:srgbClr val="FF2F2F"/>
                </a:highlight>
                <a:latin typeface="Calibri"/>
                <a:ea typeface="Calibri"/>
                <a:cs typeface="Calibri"/>
                <a:sym typeface="Calibri"/>
              </a:rPr>
              <a:t>life </a:t>
            </a:r>
            <a:r>
              <a:rPr lang="en" sz="1100">
                <a:solidFill>
                  <a:schemeClr val="dk1"/>
                </a:solidFill>
                <a:latin typeface="Calibri"/>
                <a:ea typeface="Calibri"/>
                <a:cs typeface="Calibri"/>
                <a:sym typeface="Calibri"/>
              </a:rPr>
              <a:t>past 6 months most that time was me sitting in room trying get it off ground floor. really nervous getting job again haven't real one entire am overthinking or will be not bad think. </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