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/>
    <p:restoredTop sz="94658"/>
  </p:normalViewPr>
  <p:slideViewPr>
    <p:cSldViewPr snapToGrid="0">
      <p:cViewPr varScale="1">
        <p:scale>
          <a:sx n="120" d="100"/>
          <a:sy n="120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74C7-7E18-6C35-095C-327F25FEA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90505-51F9-BE14-4851-85D8D4D16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87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8624-FC36-63F3-247D-54A06FA7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584C-EA9E-1311-CA76-486E134B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27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A0E98-2560-0805-BECA-6A3E1EB4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A0B1D-6868-40C5-B6F0-030B7F5B8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07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3E6E-B5C4-E530-F9B2-07AE04289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40F79-5DC0-C420-6377-A000DD292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11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10D4-6D9A-0C3A-7CD0-8D8D9B07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main.c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B3E4-1C41-1297-1000-66340A3E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2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#include &lt;</a:t>
            </a:r>
            <a:r>
              <a:rPr lang="en-AU" dirty="0" err="1"/>
              <a:t>stdio.h</a:t>
            </a:r>
            <a:r>
              <a:rPr lang="en-AU" dirty="0"/>
              <a:t>&gt;</a:t>
            </a:r>
          </a:p>
          <a:p>
            <a:pPr marL="0" indent="0">
              <a:buNone/>
            </a:pPr>
            <a:r>
              <a:rPr lang="en-AU" dirty="0"/>
              <a:t>#include “</a:t>
            </a:r>
            <a:r>
              <a:rPr lang="en-AU" dirty="0" err="1"/>
              <a:t>helper.h</a:t>
            </a:r>
            <a:r>
              <a:rPr lang="en-AU" dirty="0"/>
              <a:t>”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int main(void) {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printf</a:t>
            </a:r>
            <a:r>
              <a:rPr lang="en-AU" dirty="0"/>
              <a:t>(“We have a special message for you:\n”);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printf</a:t>
            </a:r>
            <a:r>
              <a:rPr lang="en-AU" dirty="0"/>
              <a:t>(“%s\n”, </a:t>
            </a:r>
            <a:r>
              <a:rPr lang="en-AU" dirty="0" err="1"/>
              <a:t>special_message</a:t>
            </a:r>
            <a:r>
              <a:rPr lang="en-AU" dirty="0"/>
              <a:t>);</a:t>
            </a:r>
          </a:p>
          <a:p>
            <a:pPr marL="0" indent="0">
              <a:buNone/>
            </a:pPr>
            <a:r>
              <a:rPr lang="en-AU" dirty="0"/>
              <a:t>	return 0;</a:t>
            </a:r>
          </a:p>
          <a:p>
            <a:pPr marL="0" indent="0">
              <a:buNone/>
            </a:pPr>
            <a:r>
              <a:rPr lang="en-AU" dirty="0"/>
              <a:t>}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0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7C99-DDE5-66E9-3334-502C6117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helper.h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0D7B-2685-A4A5-E09F-07881C12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const char *</a:t>
            </a:r>
            <a:r>
              <a:rPr lang="en-AU" dirty="0" err="1"/>
              <a:t>special_message</a:t>
            </a:r>
            <a:r>
              <a:rPr lang="en-AU" dirty="0"/>
              <a:t> = “Welcome to the Editor”;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243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69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Testing</vt:lpstr>
      <vt:lpstr>main.c</vt:lpstr>
      <vt:lpstr>helper.h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Anonymous User</dc:creator>
  <cp:lastModifiedBy>Anonymous User</cp:lastModifiedBy>
  <cp:revision>12</cp:revision>
  <dcterms:created xsi:type="dcterms:W3CDTF">2025-01-31T04:13:16Z</dcterms:created>
  <dcterms:modified xsi:type="dcterms:W3CDTF">2025-01-31T11:01:08Z</dcterms:modified>
</cp:coreProperties>
</file>