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547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051" y="1122363"/>
            <a:ext cx="89652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419" y="3602038"/>
            <a:ext cx="7910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7948" y="365125"/>
            <a:ext cx="2274272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131" y="365125"/>
            <a:ext cx="669097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38" y="1709740"/>
            <a:ext cx="9097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38" y="4589465"/>
            <a:ext cx="9097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130" y="1825625"/>
            <a:ext cx="4482624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596" y="1825625"/>
            <a:ext cx="4482624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365127"/>
            <a:ext cx="9097089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505" y="1681163"/>
            <a:ext cx="4462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05" y="2505075"/>
            <a:ext cx="4462023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9596" y="1681163"/>
            <a:ext cx="44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9596" y="2505075"/>
            <a:ext cx="448399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57200"/>
            <a:ext cx="34017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98" y="987427"/>
            <a:ext cx="53395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057400"/>
            <a:ext cx="34017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04" y="457200"/>
            <a:ext cx="34017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3998" y="987427"/>
            <a:ext cx="533959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504" y="2057400"/>
            <a:ext cx="34017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131" y="365127"/>
            <a:ext cx="90970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31" y="1825625"/>
            <a:ext cx="90970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130" y="6356352"/>
            <a:ext cx="2373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31C6-69ED-4C4D-BF54-F77971EE171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3810" y="6356352"/>
            <a:ext cx="3559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9066" y="6356352"/>
            <a:ext cx="2373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4BA1-F4E2-48FD-8F9D-8A83D54986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71" y="1554662"/>
            <a:ext cx="2637183" cy="52454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kstvak 6"/>
          <p:cNvSpPr txBox="1"/>
          <p:nvPr/>
        </p:nvSpPr>
        <p:spPr>
          <a:xfrm>
            <a:off x="1023582" y="2811439"/>
            <a:ext cx="4528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See </a:t>
            </a:r>
            <a:r>
              <a:rPr lang="nl-NL" sz="2400" dirty="0" err="1"/>
              <a:t>what’s</a:t>
            </a:r>
            <a:r>
              <a:rPr lang="nl-NL" sz="2400" dirty="0"/>
              <a:t> new in a system update</a:t>
            </a:r>
          </a:p>
          <a:p>
            <a:r>
              <a:rPr lang="nl-NL" sz="2400" dirty="0"/>
              <a:t> -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installation</a:t>
            </a:r>
            <a:r>
              <a:rPr lang="nl-NL" sz="2400" dirty="0"/>
              <a:t>!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Download System updates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472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Never </a:t>
            </a:r>
            <a:r>
              <a:rPr lang="nl-NL" sz="2400" i="1" dirty="0" err="1"/>
              <a:t>wait</a:t>
            </a:r>
            <a:r>
              <a:rPr lang="nl-NL" sz="2400" i="1" dirty="0"/>
              <a:t> </a:t>
            </a:r>
            <a:r>
              <a:rPr lang="nl-NL" sz="2400" i="1" dirty="0" err="1"/>
              <a:t>too</a:t>
            </a:r>
            <a:r>
              <a:rPr lang="nl-NL" sz="2400" i="1" dirty="0"/>
              <a:t> long </a:t>
            </a:r>
            <a:r>
              <a:rPr lang="nl-NL" sz="2400" i="1" dirty="0" err="1"/>
              <a:t>to</a:t>
            </a:r>
            <a:r>
              <a:rPr lang="nl-NL" sz="2400" i="1" dirty="0"/>
              <a:t> get updates…</a:t>
            </a:r>
            <a:endParaRPr lang="en-US" sz="2400" i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585648" y="4890870"/>
            <a:ext cx="3490634" cy="24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/>
          <p:cNvSpPr/>
          <p:nvPr/>
        </p:nvSpPr>
        <p:spPr>
          <a:xfrm>
            <a:off x="8076282" y="5005316"/>
            <a:ext cx="732880" cy="286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962704" y="3511221"/>
            <a:ext cx="1692915" cy="1451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5552066" y="3062493"/>
            <a:ext cx="2410638" cy="83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023582" y="2811439"/>
            <a:ext cx="41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Bekijk wat er nieuw is in een</a:t>
            </a:r>
          </a:p>
          <a:p>
            <a:r>
              <a:rPr lang="nl-NL" sz="2400" dirty="0"/>
              <a:t>systeemupdate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Download Systeemupdates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532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Nooit meer te lang wachten op updates…</a:t>
            </a:r>
            <a:endParaRPr lang="en-US" sz="2400" i="1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5" y="1605435"/>
            <a:ext cx="2584200" cy="51401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cxnSp>
        <p:nvCxnSpPr>
          <p:cNvPr id="10" name="Rechte verbindingslijn met pijl 9"/>
          <p:cNvCxnSpPr/>
          <p:nvPr/>
        </p:nvCxnSpPr>
        <p:spPr>
          <a:xfrm>
            <a:off x="4558352" y="4926842"/>
            <a:ext cx="3398661" cy="15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/>
          <p:cNvSpPr/>
          <p:nvPr/>
        </p:nvSpPr>
        <p:spPr>
          <a:xfrm>
            <a:off x="7957013" y="4975348"/>
            <a:ext cx="732880" cy="215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882980" y="3522972"/>
            <a:ext cx="1854200" cy="1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4648200" y="3299460"/>
            <a:ext cx="3234780" cy="735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71" y="1554662"/>
            <a:ext cx="2637183" cy="52454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kstvak 6"/>
          <p:cNvSpPr txBox="1"/>
          <p:nvPr/>
        </p:nvSpPr>
        <p:spPr>
          <a:xfrm>
            <a:off x="1023582" y="2811439"/>
            <a:ext cx="300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Easy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use</a:t>
            </a:r>
            <a:endParaRPr lang="nl-NL" sz="2400" dirty="0"/>
          </a:p>
          <a:p>
            <a:r>
              <a:rPr lang="nl-NL" sz="2400" dirty="0" err="1"/>
              <a:t>Contains</a:t>
            </a:r>
            <a:r>
              <a:rPr lang="nl-NL" sz="2400" dirty="0"/>
              <a:t> </a:t>
            </a:r>
            <a:r>
              <a:rPr lang="nl-NL" sz="2400" dirty="0" err="1"/>
              <a:t>written</a:t>
            </a:r>
            <a:r>
              <a:rPr lang="nl-NL" sz="2400" dirty="0"/>
              <a:t> guide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472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Never </a:t>
            </a:r>
            <a:r>
              <a:rPr lang="nl-NL" sz="2400" i="1" dirty="0" err="1"/>
              <a:t>wait</a:t>
            </a:r>
            <a:r>
              <a:rPr lang="nl-NL" sz="2400" i="1" dirty="0"/>
              <a:t> </a:t>
            </a:r>
            <a:r>
              <a:rPr lang="nl-NL" sz="2400" i="1" dirty="0" err="1"/>
              <a:t>too</a:t>
            </a:r>
            <a:r>
              <a:rPr lang="nl-NL" sz="2400" i="1" dirty="0"/>
              <a:t> long </a:t>
            </a:r>
            <a:r>
              <a:rPr lang="nl-NL" sz="2400" i="1" dirty="0" err="1"/>
              <a:t>to</a:t>
            </a:r>
            <a:r>
              <a:rPr lang="nl-NL" sz="2400" i="1" dirty="0"/>
              <a:t> get updates…</a:t>
            </a:r>
            <a:endParaRPr lang="en-US" sz="2400" i="1" dirty="0"/>
          </a:p>
        </p:txBody>
      </p:sp>
      <p:sp>
        <p:nvSpPr>
          <p:cNvPr id="13" name="Ovaal 12"/>
          <p:cNvSpPr/>
          <p:nvPr/>
        </p:nvSpPr>
        <p:spPr>
          <a:xfrm>
            <a:off x="8076282" y="5005316"/>
            <a:ext cx="732880" cy="286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962704" y="3511221"/>
            <a:ext cx="1692915" cy="1451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69" y="1554662"/>
            <a:ext cx="2637183" cy="5245491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>
            <a:off x="4348871" y="3370997"/>
            <a:ext cx="3377767" cy="128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023582" y="2811439"/>
            <a:ext cx="4196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Eenvoudig te gebruiken</a:t>
            </a:r>
          </a:p>
          <a:p>
            <a:r>
              <a:rPr lang="nl-NL" sz="2400" dirty="0"/>
              <a:t>Bevat geschreven handleiding</a:t>
            </a:r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532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Nooit meer te lang wachten op updates…</a:t>
            </a:r>
            <a:endParaRPr lang="en-US" sz="2400" i="1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5" y="1605435"/>
            <a:ext cx="2584200" cy="51401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Ovaal 12"/>
          <p:cNvSpPr/>
          <p:nvPr/>
        </p:nvSpPr>
        <p:spPr>
          <a:xfrm>
            <a:off x="7957013" y="4975348"/>
            <a:ext cx="732880" cy="215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882980" y="3522972"/>
            <a:ext cx="1854200" cy="1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597153"/>
            <a:ext cx="2584201" cy="5140105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>
            <a:off x="4844955" y="3330054"/>
            <a:ext cx="2879678" cy="118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71" y="1554662"/>
            <a:ext cx="2637183" cy="52454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kstvak 6"/>
          <p:cNvSpPr txBox="1"/>
          <p:nvPr/>
        </p:nvSpPr>
        <p:spPr>
          <a:xfrm>
            <a:off x="1023582" y="2811439"/>
            <a:ext cx="42364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Be </a:t>
            </a:r>
            <a:r>
              <a:rPr lang="nl-NL" sz="2400" dirty="0" err="1"/>
              <a:t>the</a:t>
            </a:r>
            <a:r>
              <a:rPr lang="nl-NL" sz="2400" dirty="0"/>
              <a:t> first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use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latest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</a:p>
          <a:p>
            <a:r>
              <a:rPr lang="nl-NL" sz="2400" dirty="0" err="1"/>
              <a:t>greatest</a:t>
            </a:r>
            <a:r>
              <a:rPr lang="nl-NL" sz="2400" dirty="0"/>
              <a:t> </a:t>
            </a:r>
            <a:r>
              <a:rPr lang="nl-NL" sz="2400" dirty="0" err="1"/>
              <a:t>version</a:t>
            </a:r>
            <a:r>
              <a:rPr lang="nl-NL" sz="2400" dirty="0"/>
              <a:t> of </a:t>
            </a:r>
            <a:r>
              <a:rPr lang="nl-NL" sz="2400" dirty="0" err="1"/>
              <a:t>Oxygen</a:t>
            </a:r>
            <a:r>
              <a:rPr lang="nl-NL" sz="2400" dirty="0"/>
              <a:t> OS!</a:t>
            </a:r>
          </a:p>
          <a:p>
            <a:endParaRPr lang="nl-NL" sz="2400" dirty="0"/>
          </a:p>
          <a:p>
            <a:r>
              <a:rPr lang="nl-NL" sz="2400" dirty="0"/>
              <a:t>Fix a device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won’t</a:t>
            </a:r>
            <a:r>
              <a:rPr lang="nl-NL" sz="2400" dirty="0"/>
              <a:t> update</a:t>
            </a:r>
          </a:p>
          <a:p>
            <a:endParaRPr lang="nl-NL" sz="2400" dirty="0"/>
          </a:p>
          <a:p>
            <a:r>
              <a:rPr lang="nl-NL" sz="2400" dirty="0" err="1"/>
              <a:t>And</a:t>
            </a:r>
            <a:r>
              <a:rPr lang="nl-NL" sz="2400" dirty="0"/>
              <a:t> more…</a:t>
            </a:r>
          </a:p>
          <a:p>
            <a:endParaRPr lang="nl-NL" sz="2400" dirty="0"/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472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Never </a:t>
            </a:r>
            <a:r>
              <a:rPr lang="nl-NL" sz="2400" i="1" dirty="0" err="1"/>
              <a:t>wait</a:t>
            </a:r>
            <a:r>
              <a:rPr lang="nl-NL" sz="2400" i="1" dirty="0"/>
              <a:t> </a:t>
            </a:r>
            <a:r>
              <a:rPr lang="nl-NL" sz="2400" i="1" dirty="0" err="1"/>
              <a:t>too</a:t>
            </a:r>
            <a:r>
              <a:rPr lang="nl-NL" sz="2400" i="1" dirty="0"/>
              <a:t> long </a:t>
            </a:r>
            <a:r>
              <a:rPr lang="nl-NL" sz="2400" i="1" dirty="0" err="1"/>
              <a:t>to</a:t>
            </a:r>
            <a:r>
              <a:rPr lang="nl-NL" sz="2400" i="1" dirty="0"/>
              <a:t> get updates…</a:t>
            </a:r>
            <a:endParaRPr lang="en-US" sz="2400" i="1" dirty="0"/>
          </a:p>
        </p:txBody>
      </p:sp>
      <p:sp>
        <p:nvSpPr>
          <p:cNvPr id="13" name="Ovaal 12"/>
          <p:cNvSpPr/>
          <p:nvPr/>
        </p:nvSpPr>
        <p:spPr>
          <a:xfrm>
            <a:off x="8076282" y="5005316"/>
            <a:ext cx="732880" cy="2866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962704" y="3511221"/>
            <a:ext cx="1692915" cy="1451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69" y="1554662"/>
            <a:ext cx="2637183" cy="5245491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67" y="1554662"/>
            <a:ext cx="2637183" cy="52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8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22" y="0"/>
            <a:ext cx="1469740" cy="14697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40731" y="148571"/>
            <a:ext cx="7016281" cy="94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5537" dirty="0" err="1">
                <a:latin typeface="Cambria" panose="02040503050406030204" pitchFamily="18" charset="0"/>
              </a:rPr>
              <a:t>Oxygen</a:t>
            </a:r>
            <a:r>
              <a:rPr lang="nl-NL" sz="5537" dirty="0">
                <a:latin typeface="Cambria" panose="02040503050406030204" pitchFamily="18" charset="0"/>
              </a:rPr>
              <a:t> </a:t>
            </a:r>
            <a:r>
              <a:rPr lang="nl-NL" sz="5537" dirty="0" err="1">
                <a:latin typeface="Cambria" panose="02040503050406030204" pitchFamily="18" charset="0"/>
              </a:rPr>
              <a:t>Updater</a:t>
            </a:r>
            <a:endParaRPr lang="en-US" sz="5537" dirty="0">
              <a:latin typeface="Cambria" panose="02040503050406030204" pitchFamily="18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023582" y="2811439"/>
            <a:ext cx="490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Beschik als eerste over de</a:t>
            </a:r>
          </a:p>
          <a:p>
            <a:r>
              <a:rPr lang="nl-NL" sz="2400" dirty="0"/>
              <a:t>meest recente versie van </a:t>
            </a:r>
            <a:r>
              <a:rPr lang="nl-NL" sz="2400" dirty="0" err="1"/>
              <a:t>Oxygen</a:t>
            </a:r>
            <a:r>
              <a:rPr lang="nl-NL" sz="2400" dirty="0"/>
              <a:t> OS!</a:t>
            </a:r>
          </a:p>
          <a:p>
            <a:endParaRPr lang="nl-NL" sz="2400" dirty="0"/>
          </a:p>
          <a:p>
            <a:r>
              <a:rPr lang="nl-NL" sz="2400" dirty="0"/>
              <a:t>Repareer een apparaat wat niet kan updaten!</a:t>
            </a:r>
          </a:p>
          <a:p>
            <a:endParaRPr lang="nl-NL" sz="2400" dirty="0"/>
          </a:p>
          <a:p>
            <a:r>
              <a:rPr lang="nl-NL" sz="2400" dirty="0"/>
              <a:t>En meer…</a:t>
            </a:r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8" name="Tekstvak 7"/>
          <p:cNvSpPr txBox="1"/>
          <p:nvPr/>
        </p:nvSpPr>
        <p:spPr>
          <a:xfrm>
            <a:off x="851452" y="1092997"/>
            <a:ext cx="532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i="1" dirty="0"/>
              <a:t>Nooit meer te lang wachten op updates…</a:t>
            </a:r>
            <a:endParaRPr lang="en-US" sz="2400" i="1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5" y="1605435"/>
            <a:ext cx="2584200" cy="514010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Ovaal 12"/>
          <p:cNvSpPr/>
          <p:nvPr/>
        </p:nvSpPr>
        <p:spPr>
          <a:xfrm>
            <a:off x="7957013" y="4975348"/>
            <a:ext cx="732880" cy="215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fgeronde rechthoek 14"/>
          <p:cNvSpPr/>
          <p:nvPr/>
        </p:nvSpPr>
        <p:spPr>
          <a:xfrm>
            <a:off x="7882980" y="3522972"/>
            <a:ext cx="1854200" cy="1342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80" y="1597153"/>
            <a:ext cx="2584201" cy="514010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65" y="1605435"/>
            <a:ext cx="2580037" cy="51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07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144</Words>
  <Application>Microsoft Office PowerPoint</Application>
  <PresentationFormat>Aangepast</PresentationFormat>
  <Paragraphs>40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Arjan Vlek</dc:creator>
  <cp:lastModifiedBy>Arjan Vlek</cp:lastModifiedBy>
  <cp:revision>12</cp:revision>
  <dcterms:created xsi:type="dcterms:W3CDTF">2016-07-24T19:01:38Z</dcterms:created>
  <dcterms:modified xsi:type="dcterms:W3CDTF">2016-07-24T19:37:13Z</dcterms:modified>
</cp:coreProperties>
</file>