
<file path=[Content_Types].xml><?xml version="1.0" encoding="utf-8"?>
<Types xmlns="http://schemas.openxmlformats.org/package/2006/content-types">
  <Override PartName="/ppt/diagrams/data17.xml" ContentType="application/vnd.openxmlformats-officedocument.drawingml.diagramData+xml"/>
  <Override PartName="/ppt/diagrams/colors22.xml" ContentType="application/vnd.openxmlformats-officedocument.drawingml.diagramColor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diagrams/data24.xml" ContentType="application/vnd.openxmlformats-officedocument.drawingml.diagramData+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ata20.xml" ContentType="application/vnd.openxmlformats-officedocument.drawingml.diagramData+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quickStyle20.xml" ContentType="application/vnd.openxmlformats-officedocument.drawingml.diagramStyle+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colors21.xml" ContentType="application/vnd.openxmlformats-officedocument.drawingml.diagramColors+xml"/>
  <Override PartName="/ppt/diagrams/data23.xml" ContentType="application/vnd.openxmlformats-officedocument.drawingml.diagramData+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21.xml" ContentType="application/vnd.openxmlformats-officedocument.drawingml.diagramData+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25.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layout23.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6" r:id="rId10"/>
    <p:sldId id="265"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3B6AE-6001-4DC2-AFD0-AD452E60B80E}"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521C94F3-8A8F-4C49-BD90-443E66846EC6}">
      <dgm:prSet/>
      <dgm:spPr/>
      <dgm:t>
        <a:bodyPr/>
        <a:lstStyle/>
        <a:p>
          <a:pPr rtl="0"/>
          <a:r>
            <a:rPr lang="en-IN" i="1" dirty="0" smtClean="0"/>
            <a:t>Facial attendance system</a:t>
          </a:r>
          <a:endParaRPr lang="en-US" i="1" dirty="0"/>
        </a:p>
      </dgm:t>
    </dgm:pt>
    <dgm:pt modelId="{638AB8BA-13C8-4455-9437-061DD3F2A177}" type="parTrans" cxnId="{984D3725-AEED-4E72-8340-6CDB1AF454F2}">
      <dgm:prSet/>
      <dgm:spPr/>
      <dgm:t>
        <a:bodyPr/>
        <a:lstStyle/>
        <a:p>
          <a:endParaRPr lang="en-US"/>
        </a:p>
      </dgm:t>
    </dgm:pt>
    <dgm:pt modelId="{5F2A9626-6767-4459-8979-8C0B42F96564}" type="sibTrans" cxnId="{984D3725-AEED-4E72-8340-6CDB1AF454F2}">
      <dgm:prSet/>
      <dgm:spPr/>
      <dgm:t>
        <a:bodyPr/>
        <a:lstStyle/>
        <a:p>
          <a:endParaRPr lang="en-US"/>
        </a:p>
      </dgm:t>
    </dgm:pt>
    <dgm:pt modelId="{174427C9-C23C-4937-961B-5448E50B29B0}" type="pres">
      <dgm:prSet presAssocID="{5143B6AE-6001-4DC2-AFD0-AD452E60B80E}" presName="Name0" presStyleCnt="0">
        <dgm:presLayoutVars>
          <dgm:chMax val="7"/>
          <dgm:dir/>
          <dgm:animLvl val="lvl"/>
          <dgm:resizeHandles val="exact"/>
        </dgm:presLayoutVars>
      </dgm:prSet>
      <dgm:spPr/>
    </dgm:pt>
    <dgm:pt modelId="{EE46D738-DD16-49E7-8584-CE40EDD6BAC1}" type="pres">
      <dgm:prSet presAssocID="{521C94F3-8A8F-4C49-BD90-443E66846EC6}" presName="circle1" presStyleLbl="node1" presStyleIdx="0" presStyleCnt="1"/>
      <dgm:spPr/>
    </dgm:pt>
    <dgm:pt modelId="{3DBA2823-19DB-4D3B-868A-D42300241C73}" type="pres">
      <dgm:prSet presAssocID="{521C94F3-8A8F-4C49-BD90-443E66846EC6}" presName="space" presStyleCnt="0"/>
      <dgm:spPr/>
    </dgm:pt>
    <dgm:pt modelId="{64F14064-C187-49A4-ABE6-9D689598F4C2}" type="pres">
      <dgm:prSet presAssocID="{521C94F3-8A8F-4C49-BD90-443E66846EC6}" presName="rect1" presStyleLbl="alignAcc1" presStyleIdx="0" presStyleCnt="1"/>
      <dgm:spPr/>
    </dgm:pt>
    <dgm:pt modelId="{A05512E9-0DC9-4CE4-980E-1CEFDF4F2C6C}" type="pres">
      <dgm:prSet presAssocID="{521C94F3-8A8F-4C49-BD90-443E66846EC6}" presName="rect1ParTxNoCh" presStyleLbl="alignAcc1" presStyleIdx="0" presStyleCnt="1">
        <dgm:presLayoutVars>
          <dgm:chMax val="1"/>
          <dgm:bulletEnabled val="1"/>
        </dgm:presLayoutVars>
      </dgm:prSet>
      <dgm:spPr/>
    </dgm:pt>
  </dgm:ptLst>
  <dgm:cxnLst>
    <dgm:cxn modelId="{A46F04A6-155D-4EE5-9408-322122C136AB}" type="presOf" srcId="{521C94F3-8A8F-4C49-BD90-443E66846EC6}" destId="{64F14064-C187-49A4-ABE6-9D689598F4C2}" srcOrd="0" destOrd="0" presId="urn:microsoft.com/office/officeart/2005/8/layout/target3"/>
    <dgm:cxn modelId="{54002497-3BF6-4186-8FFF-9EE40931D475}" type="presOf" srcId="{5143B6AE-6001-4DC2-AFD0-AD452E60B80E}" destId="{174427C9-C23C-4937-961B-5448E50B29B0}" srcOrd="0" destOrd="0" presId="urn:microsoft.com/office/officeart/2005/8/layout/target3"/>
    <dgm:cxn modelId="{984D3725-AEED-4E72-8340-6CDB1AF454F2}" srcId="{5143B6AE-6001-4DC2-AFD0-AD452E60B80E}" destId="{521C94F3-8A8F-4C49-BD90-443E66846EC6}" srcOrd="0" destOrd="0" parTransId="{638AB8BA-13C8-4455-9437-061DD3F2A177}" sibTransId="{5F2A9626-6767-4459-8979-8C0B42F96564}"/>
    <dgm:cxn modelId="{98E53D35-0D45-43D6-AFDD-F79894C134E9}" type="presOf" srcId="{521C94F3-8A8F-4C49-BD90-443E66846EC6}" destId="{A05512E9-0DC9-4CE4-980E-1CEFDF4F2C6C}" srcOrd="1" destOrd="0" presId="urn:microsoft.com/office/officeart/2005/8/layout/target3"/>
    <dgm:cxn modelId="{A56358EF-C225-4591-ACBC-08D8D115D277}" type="presParOf" srcId="{174427C9-C23C-4937-961B-5448E50B29B0}" destId="{EE46D738-DD16-49E7-8584-CE40EDD6BAC1}" srcOrd="0" destOrd="0" presId="urn:microsoft.com/office/officeart/2005/8/layout/target3"/>
    <dgm:cxn modelId="{9BBB7CC3-0292-4193-BD83-C65136825BBA}" type="presParOf" srcId="{174427C9-C23C-4937-961B-5448E50B29B0}" destId="{3DBA2823-19DB-4D3B-868A-D42300241C73}" srcOrd="1" destOrd="0" presId="urn:microsoft.com/office/officeart/2005/8/layout/target3"/>
    <dgm:cxn modelId="{A6FA94E6-4B58-4D47-BB80-6F6470D1D5F5}" type="presParOf" srcId="{174427C9-C23C-4937-961B-5448E50B29B0}" destId="{64F14064-C187-49A4-ABE6-9D689598F4C2}" srcOrd="2" destOrd="0" presId="urn:microsoft.com/office/officeart/2005/8/layout/target3"/>
    <dgm:cxn modelId="{5825AD99-742C-455E-933D-D71BD3755642}" type="presParOf" srcId="{174427C9-C23C-4937-961B-5448E50B29B0}" destId="{A05512E9-0DC9-4CE4-980E-1CEFDF4F2C6C}" srcOrd="3" destOrd="0" presId="urn:microsoft.com/office/officeart/2005/8/layout/target3"/>
  </dgm:cxnLst>
  <dgm:bg/>
  <dgm:whole/>
</dgm:dataModel>
</file>

<file path=ppt/diagrams/data10.xml><?xml version="1.0" encoding="utf-8"?>
<dgm:dataModel xmlns:dgm="http://schemas.openxmlformats.org/drawingml/2006/diagram" xmlns:a="http://schemas.openxmlformats.org/drawingml/2006/main">
  <dgm:ptLst>
    <dgm:pt modelId="{84381861-A3D4-4C21-A93D-6E9CD2B5CD97}"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US"/>
        </a:p>
      </dgm:t>
    </dgm:pt>
    <dgm:pt modelId="{3ADC2A92-91A4-4AAD-8DF3-7E7C4A237CC5}">
      <dgm:prSet/>
      <dgm:spPr/>
      <dgm:t>
        <a:bodyPr/>
        <a:lstStyle/>
        <a:p>
          <a:pPr rtl="0"/>
          <a:r>
            <a:rPr lang="en-IN" i="1" dirty="0" smtClean="0"/>
            <a:t>Now at this point the name of the user along with his facial encodings has been saved in the system </a:t>
          </a:r>
          <a:endParaRPr lang="en-US" i="1" dirty="0"/>
        </a:p>
      </dgm:t>
    </dgm:pt>
    <dgm:pt modelId="{4A442A10-44C0-4C69-9507-3589CE09A2E7}" type="parTrans" cxnId="{009E3BA0-A962-4EA8-A06E-B23D90EF9242}">
      <dgm:prSet/>
      <dgm:spPr/>
      <dgm:t>
        <a:bodyPr/>
        <a:lstStyle/>
        <a:p>
          <a:endParaRPr lang="en-US"/>
        </a:p>
      </dgm:t>
    </dgm:pt>
    <dgm:pt modelId="{D8F3E33D-E72B-4DC3-BD19-5439C847D1DF}" type="sibTrans" cxnId="{009E3BA0-A962-4EA8-A06E-B23D90EF9242}">
      <dgm:prSet/>
      <dgm:spPr/>
      <dgm:t>
        <a:bodyPr/>
        <a:lstStyle/>
        <a:p>
          <a:endParaRPr lang="en-US"/>
        </a:p>
      </dgm:t>
    </dgm:pt>
    <dgm:pt modelId="{EA635754-74F2-47D2-84B3-91662E4097ED}">
      <dgm:prSet/>
      <dgm:spPr/>
      <dgm:t>
        <a:bodyPr/>
        <a:lstStyle/>
        <a:p>
          <a:pPr rtl="0"/>
          <a:r>
            <a:rPr lang="en-IN" i="1" dirty="0" smtClean="0"/>
            <a:t>So now whenever the user comes again into the frame the system will first find the face of the person in the frame </a:t>
          </a:r>
          <a:endParaRPr lang="en-US" dirty="0"/>
        </a:p>
      </dgm:t>
    </dgm:pt>
    <dgm:pt modelId="{26C89CB0-62D5-449F-8390-13B376D13ED2}" type="parTrans" cxnId="{8726CCB5-9E72-4D83-B4D3-49604D8FD41B}">
      <dgm:prSet/>
      <dgm:spPr/>
      <dgm:t>
        <a:bodyPr/>
        <a:lstStyle/>
        <a:p>
          <a:endParaRPr lang="en-US"/>
        </a:p>
      </dgm:t>
    </dgm:pt>
    <dgm:pt modelId="{C806E467-518D-4F53-8925-06AC7C33DC45}" type="sibTrans" cxnId="{8726CCB5-9E72-4D83-B4D3-49604D8FD41B}">
      <dgm:prSet/>
      <dgm:spPr/>
      <dgm:t>
        <a:bodyPr/>
        <a:lstStyle/>
        <a:p>
          <a:endParaRPr lang="en-US"/>
        </a:p>
      </dgm:t>
    </dgm:pt>
    <dgm:pt modelId="{8495AB2A-5F78-459E-A82C-27F6A5DAD9C9}">
      <dgm:prSet/>
      <dgm:spPr/>
      <dgm:t>
        <a:bodyPr/>
        <a:lstStyle/>
        <a:p>
          <a:pPr rtl="0"/>
          <a:r>
            <a:rPr lang="en-IN" i="1" dirty="0" smtClean="0"/>
            <a:t>After that it will extract the facial features of this face</a:t>
          </a:r>
          <a:endParaRPr lang="en-US" dirty="0"/>
        </a:p>
      </dgm:t>
    </dgm:pt>
    <dgm:pt modelId="{417D4664-11EF-4B65-AB5E-266F7261C8CB}" type="parTrans" cxnId="{17C59709-56CD-4D72-8CC4-0BDDF120AF3A}">
      <dgm:prSet/>
      <dgm:spPr/>
      <dgm:t>
        <a:bodyPr/>
        <a:lstStyle/>
        <a:p>
          <a:endParaRPr lang="en-US"/>
        </a:p>
      </dgm:t>
    </dgm:pt>
    <dgm:pt modelId="{BE0AD04E-347C-4977-86A1-0E4FB4068BA6}" type="sibTrans" cxnId="{17C59709-56CD-4D72-8CC4-0BDDF120AF3A}">
      <dgm:prSet/>
      <dgm:spPr/>
      <dgm:t>
        <a:bodyPr/>
        <a:lstStyle/>
        <a:p>
          <a:endParaRPr lang="en-US"/>
        </a:p>
      </dgm:t>
    </dgm:pt>
    <dgm:pt modelId="{83EC849A-8A69-489C-9074-2EC4B54DA13D}" type="pres">
      <dgm:prSet presAssocID="{84381861-A3D4-4C21-A93D-6E9CD2B5CD97}" presName="Name0" presStyleCnt="0">
        <dgm:presLayoutVars>
          <dgm:dir/>
          <dgm:animLvl val="lvl"/>
          <dgm:resizeHandles val="exact"/>
        </dgm:presLayoutVars>
      </dgm:prSet>
      <dgm:spPr/>
    </dgm:pt>
    <dgm:pt modelId="{4F39200B-163D-46EB-9824-6F74E4F37945}" type="pres">
      <dgm:prSet presAssocID="{8495AB2A-5F78-459E-A82C-27F6A5DAD9C9}" presName="boxAndChildren" presStyleCnt="0"/>
      <dgm:spPr/>
    </dgm:pt>
    <dgm:pt modelId="{8D1F7B82-C3FF-41D0-AAC4-975AE2C6BE0B}" type="pres">
      <dgm:prSet presAssocID="{8495AB2A-5F78-459E-A82C-27F6A5DAD9C9}" presName="parentTextBox" presStyleLbl="node1" presStyleIdx="0" presStyleCnt="3"/>
      <dgm:spPr/>
    </dgm:pt>
    <dgm:pt modelId="{66FA891D-B9CF-4E9B-9898-2E33DBE4FCE4}" type="pres">
      <dgm:prSet presAssocID="{C806E467-518D-4F53-8925-06AC7C33DC45}" presName="sp" presStyleCnt="0"/>
      <dgm:spPr/>
    </dgm:pt>
    <dgm:pt modelId="{3E29B33D-C7AD-4FD4-B6EE-8542780D53FE}" type="pres">
      <dgm:prSet presAssocID="{EA635754-74F2-47D2-84B3-91662E4097ED}" presName="arrowAndChildren" presStyleCnt="0"/>
      <dgm:spPr/>
    </dgm:pt>
    <dgm:pt modelId="{743643BB-045A-4156-9246-9524BB9201C7}" type="pres">
      <dgm:prSet presAssocID="{EA635754-74F2-47D2-84B3-91662E4097ED}" presName="parentTextArrow" presStyleLbl="node1" presStyleIdx="1" presStyleCnt="3"/>
      <dgm:spPr/>
    </dgm:pt>
    <dgm:pt modelId="{45CBA7B5-48B2-453E-96CB-BA51A807FC05}" type="pres">
      <dgm:prSet presAssocID="{D8F3E33D-E72B-4DC3-BD19-5439C847D1DF}" presName="sp" presStyleCnt="0"/>
      <dgm:spPr/>
    </dgm:pt>
    <dgm:pt modelId="{5BFBE4AD-8333-4D99-B35A-EC4E4416EBAB}" type="pres">
      <dgm:prSet presAssocID="{3ADC2A92-91A4-4AAD-8DF3-7E7C4A237CC5}" presName="arrowAndChildren" presStyleCnt="0"/>
      <dgm:spPr/>
    </dgm:pt>
    <dgm:pt modelId="{1D31E419-68ED-46BE-9656-71E5A39A6EEB}" type="pres">
      <dgm:prSet presAssocID="{3ADC2A92-91A4-4AAD-8DF3-7E7C4A237CC5}" presName="parentTextArrow" presStyleLbl="node1" presStyleIdx="2" presStyleCnt="3"/>
      <dgm:spPr/>
    </dgm:pt>
  </dgm:ptLst>
  <dgm:cxnLst>
    <dgm:cxn modelId="{A7D63940-3F87-4F4A-BD6A-A72898E84D87}" type="presOf" srcId="{3ADC2A92-91A4-4AAD-8DF3-7E7C4A237CC5}" destId="{1D31E419-68ED-46BE-9656-71E5A39A6EEB}" srcOrd="0" destOrd="0" presId="urn:microsoft.com/office/officeart/2005/8/layout/process4"/>
    <dgm:cxn modelId="{17C59709-56CD-4D72-8CC4-0BDDF120AF3A}" srcId="{84381861-A3D4-4C21-A93D-6E9CD2B5CD97}" destId="{8495AB2A-5F78-459E-A82C-27F6A5DAD9C9}" srcOrd="2" destOrd="0" parTransId="{417D4664-11EF-4B65-AB5E-266F7261C8CB}" sibTransId="{BE0AD04E-347C-4977-86A1-0E4FB4068BA6}"/>
    <dgm:cxn modelId="{2FE5A729-4860-4A08-9ABA-02EE45532983}" type="presOf" srcId="{EA635754-74F2-47D2-84B3-91662E4097ED}" destId="{743643BB-045A-4156-9246-9524BB9201C7}" srcOrd="0" destOrd="0" presId="urn:microsoft.com/office/officeart/2005/8/layout/process4"/>
    <dgm:cxn modelId="{A3B35EB3-E32F-43DA-8A9D-DFA65A7F8204}" type="presOf" srcId="{84381861-A3D4-4C21-A93D-6E9CD2B5CD97}" destId="{83EC849A-8A69-489C-9074-2EC4B54DA13D}" srcOrd="0" destOrd="0" presId="urn:microsoft.com/office/officeart/2005/8/layout/process4"/>
    <dgm:cxn modelId="{009E3BA0-A962-4EA8-A06E-B23D90EF9242}" srcId="{84381861-A3D4-4C21-A93D-6E9CD2B5CD97}" destId="{3ADC2A92-91A4-4AAD-8DF3-7E7C4A237CC5}" srcOrd="0" destOrd="0" parTransId="{4A442A10-44C0-4C69-9507-3589CE09A2E7}" sibTransId="{D8F3E33D-E72B-4DC3-BD19-5439C847D1DF}"/>
    <dgm:cxn modelId="{99377EBD-0282-4B34-9C0A-16EDB8486037}" type="presOf" srcId="{8495AB2A-5F78-459E-A82C-27F6A5DAD9C9}" destId="{8D1F7B82-C3FF-41D0-AAC4-975AE2C6BE0B}" srcOrd="0" destOrd="0" presId="urn:microsoft.com/office/officeart/2005/8/layout/process4"/>
    <dgm:cxn modelId="{8726CCB5-9E72-4D83-B4D3-49604D8FD41B}" srcId="{84381861-A3D4-4C21-A93D-6E9CD2B5CD97}" destId="{EA635754-74F2-47D2-84B3-91662E4097ED}" srcOrd="1" destOrd="0" parTransId="{26C89CB0-62D5-449F-8390-13B376D13ED2}" sibTransId="{C806E467-518D-4F53-8925-06AC7C33DC45}"/>
    <dgm:cxn modelId="{8AB69195-85B5-4B90-A41C-8E9F9BB99574}" type="presParOf" srcId="{83EC849A-8A69-489C-9074-2EC4B54DA13D}" destId="{4F39200B-163D-46EB-9824-6F74E4F37945}" srcOrd="0" destOrd="0" presId="urn:microsoft.com/office/officeart/2005/8/layout/process4"/>
    <dgm:cxn modelId="{59856CFD-FCA7-483A-ADD7-DE9A37E3FCE9}" type="presParOf" srcId="{4F39200B-163D-46EB-9824-6F74E4F37945}" destId="{8D1F7B82-C3FF-41D0-AAC4-975AE2C6BE0B}" srcOrd="0" destOrd="0" presId="urn:microsoft.com/office/officeart/2005/8/layout/process4"/>
    <dgm:cxn modelId="{7B043288-4E94-4C24-9033-D6FB6E740172}" type="presParOf" srcId="{83EC849A-8A69-489C-9074-2EC4B54DA13D}" destId="{66FA891D-B9CF-4E9B-9898-2E33DBE4FCE4}" srcOrd="1" destOrd="0" presId="urn:microsoft.com/office/officeart/2005/8/layout/process4"/>
    <dgm:cxn modelId="{889101C8-9E20-402E-BC03-6948CB6D1D51}" type="presParOf" srcId="{83EC849A-8A69-489C-9074-2EC4B54DA13D}" destId="{3E29B33D-C7AD-4FD4-B6EE-8542780D53FE}" srcOrd="2" destOrd="0" presId="urn:microsoft.com/office/officeart/2005/8/layout/process4"/>
    <dgm:cxn modelId="{FC29100D-E948-4188-85AA-3D7D3490682B}" type="presParOf" srcId="{3E29B33D-C7AD-4FD4-B6EE-8542780D53FE}" destId="{743643BB-045A-4156-9246-9524BB9201C7}" srcOrd="0" destOrd="0" presId="urn:microsoft.com/office/officeart/2005/8/layout/process4"/>
    <dgm:cxn modelId="{2943B5F0-F128-433A-86CE-473DB46E8931}" type="presParOf" srcId="{83EC849A-8A69-489C-9074-2EC4B54DA13D}" destId="{45CBA7B5-48B2-453E-96CB-BA51A807FC05}" srcOrd="3" destOrd="0" presId="urn:microsoft.com/office/officeart/2005/8/layout/process4"/>
    <dgm:cxn modelId="{9A691237-EF5B-43BD-9566-B8EC9355152E}" type="presParOf" srcId="{83EC849A-8A69-489C-9074-2EC4B54DA13D}" destId="{5BFBE4AD-8333-4D99-B35A-EC4E4416EBAB}" srcOrd="4" destOrd="0" presId="urn:microsoft.com/office/officeart/2005/8/layout/process4"/>
    <dgm:cxn modelId="{42FA8DF6-2DC4-46B4-BB4B-0CD7E271036E}" type="presParOf" srcId="{5BFBE4AD-8333-4D99-B35A-EC4E4416EBAB}" destId="{1D31E419-68ED-46BE-9656-71E5A39A6EEB}" srcOrd="0" destOrd="0" presId="urn:microsoft.com/office/officeart/2005/8/layout/process4"/>
  </dgm:cxnLst>
  <dgm:bg/>
  <dgm:whole/>
</dgm:dataModel>
</file>

<file path=ppt/diagrams/data11.xml><?xml version="1.0" encoding="utf-8"?>
<dgm:dataModel xmlns:dgm="http://schemas.openxmlformats.org/drawingml/2006/diagram" xmlns:a="http://schemas.openxmlformats.org/drawingml/2006/main">
  <dgm:ptLst>
    <dgm:pt modelId="{95DDDC6F-8FE8-45F7-B932-335DD7DAF165}" type="doc">
      <dgm:prSet loTypeId="urn:microsoft.com/office/officeart/2005/8/layout/target3" loCatId="relationship" qsTypeId="urn:microsoft.com/office/officeart/2005/8/quickstyle/3d3" qsCatId="3D" csTypeId="urn:microsoft.com/office/officeart/2005/8/colors/accent1_2" csCatId="accent1"/>
      <dgm:spPr/>
      <dgm:t>
        <a:bodyPr/>
        <a:lstStyle/>
        <a:p>
          <a:endParaRPr lang="en-US"/>
        </a:p>
      </dgm:t>
    </dgm:pt>
    <dgm:pt modelId="{AF39AD9E-B9D6-4EBE-8823-148EBDAE37BF}">
      <dgm:prSet/>
      <dgm:spPr/>
      <dgm:t>
        <a:bodyPr/>
        <a:lstStyle/>
        <a:p>
          <a:pPr rtl="0"/>
          <a:r>
            <a:rPr lang="en-US" i="1" dirty="0" smtClean="0"/>
            <a:t>How it works??</a:t>
          </a:r>
          <a:endParaRPr lang="en-US" i="1" dirty="0"/>
        </a:p>
      </dgm:t>
    </dgm:pt>
    <dgm:pt modelId="{1E84E965-1493-4BB3-804A-48973908FE20}" type="parTrans" cxnId="{DB27DDD3-6311-4268-BB2E-DAFAF43C2981}">
      <dgm:prSet/>
      <dgm:spPr/>
      <dgm:t>
        <a:bodyPr/>
        <a:lstStyle/>
        <a:p>
          <a:endParaRPr lang="en-US"/>
        </a:p>
      </dgm:t>
    </dgm:pt>
    <dgm:pt modelId="{6C05F9FE-6391-4297-A646-E16C2BCBB976}" type="sibTrans" cxnId="{DB27DDD3-6311-4268-BB2E-DAFAF43C2981}">
      <dgm:prSet/>
      <dgm:spPr/>
      <dgm:t>
        <a:bodyPr/>
        <a:lstStyle/>
        <a:p>
          <a:endParaRPr lang="en-US"/>
        </a:p>
      </dgm:t>
    </dgm:pt>
    <dgm:pt modelId="{50698F86-0145-4D86-A84A-97AB89206996}" type="pres">
      <dgm:prSet presAssocID="{95DDDC6F-8FE8-45F7-B932-335DD7DAF165}" presName="Name0" presStyleCnt="0">
        <dgm:presLayoutVars>
          <dgm:chMax val="7"/>
          <dgm:dir/>
          <dgm:animLvl val="lvl"/>
          <dgm:resizeHandles val="exact"/>
        </dgm:presLayoutVars>
      </dgm:prSet>
      <dgm:spPr/>
    </dgm:pt>
    <dgm:pt modelId="{B30EA3D0-FD73-4E67-B805-B934492329B9}" type="pres">
      <dgm:prSet presAssocID="{AF39AD9E-B9D6-4EBE-8823-148EBDAE37BF}" presName="circle1" presStyleLbl="node1" presStyleIdx="0" presStyleCnt="1"/>
      <dgm:spPr/>
    </dgm:pt>
    <dgm:pt modelId="{24CFB951-00CA-4199-A5AF-9C4FE0BD1F33}" type="pres">
      <dgm:prSet presAssocID="{AF39AD9E-B9D6-4EBE-8823-148EBDAE37BF}" presName="space" presStyleCnt="0"/>
      <dgm:spPr/>
    </dgm:pt>
    <dgm:pt modelId="{A74A7806-29CC-466D-89C1-D950D018C9F1}" type="pres">
      <dgm:prSet presAssocID="{AF39AD9E-B9D6-4EBE-8823-148EBDAE37BF}" presName="rect1" presStyleLbl="alignAcc1" presStyleIdx="0" presStyleCnt="1"/>
      <dgm:spPr/>
    </dgm:pt>
    <dgm:pt modelId="{CC217A61-DCC3-4977-A031-9C214720E37F}" type="pres">
      <dgm:prSet presAssocID="{AF39AD9E-B9D6-4EBE-8823-148EBDAE37BF}" presName="rect1ParTxNoCh" presStyleLbl="alignAcc1" presStyleIdx="0" presStyleCnt="1">
        <dgm:presLayoutVars>
          <dgm:chMax val="1"/>
          <dgm:bulletEnabled val="1"/>
        </dgm:presLayoutVars>
      </dgm:prSet>
      <dgm:spPr/>
    </dgm:pt>
  </dgm:ptLst>
  <dgm:cxnLst>
    <dgm:cxn modelId="{EA3E5073-8B13-4813-A2ED-6E7F279327AE}" type="presOf" srcId="{AF39AD9E-B9D6-4EBE-8823-148EBDAE37BF}" destId="{CC217A61-DCC3-4977-A031-9C214720E37F}" srcOrd="1" destOrd="0" presId="urn:microsoft.com/office/officeart/2005/8/layout/target3"/>
    <dgm:cxn modelId="{6DC6D447-8C9F-4E37-B404-73C7089F8CFF}" type="presOf" srcId="{95DDDC6F-8FE8-45F7-B932-335DD7DAF165}" destId="{50698F86-0145-4D86-A84A-97AB89206996}" srcOrd="0" destOrd="0" presId="urn:microsoft.com/office/officeart/2005/8/layout/target3"/>
    <dgm:cxn modelId="{DB27DDD3-6311-4268-BB2E-DAFAF43C2981}" srcId="{95DDDC6F-8FE8-45F7-B932-335DD7DAF165}" destId="{AF39AD9E-B9D6-4EBE-8823-148EBDAE37BF}" srcOrd="0" destOrd="0" parTransId="{1E84E965-1493-4BB3-804A-48973908FE20}" sibTransId="{6C05F9FE-6391-4297-A646-E16C2BCBB976}"/>
    <dgm:cxn modelId="{D8990ABA-35F0-4F57-A888-9E1E27C827C6}" type="presOf" srcId="{AF39AD9E-B9D6-4EBE-8823-148EBDAE37BF}" destId="{A74A7806-29CC-466D-89C1-D950D018C9F1}" srcOrd="0" destOrd="0" presId="urn:microsoft.com/office/officeart/2005/8/layout/target3"/>
    <dgm:cxn modelId="{AB8BB574-F2CE-4FBF-BCC2-BACAE9226F8F}" type="presParOf" srcId="{50698F86-0145-4D86-A84A-97AB89206996}" destId="{B30EA3D0-FD73-4E67-B805-B934492329B9}" srcOrd="0" destOrd="0" presId="urn:microsoft.com/office/officeart/2005/8/layout/target3"/>
    <dgm:cxn modelId="{E22CB808-F61E-4D21-956C-0ACD9BA5B3D1}" type="presParOf" srcId="{50698F86-0145-4D86-A84A-97AB89206996}" destId="{24CFB951-00CA-4199-A5AF-9C4FE0BD1F33}" srcOrd="1" destOrd="0" presId="urn:microsoft.com/office/officeart/2005/8/layout/target3"/>
    <dgm:cxn modelId="{E3FBDE36-CD53-4D96-B0D4-C35577A001B7}" type="presParOf" srcId="{50698F86-0145-4D86-A84A-97AB89206996}" destId="{A74A7806-29CC-466D-89C1-D950D018C9F1}" srcOrd="2" destOrd="0" presId="urn:microsoft.com/office/officeart/2005/8/layout/target3"/>
    <dgm:cxn modelId="{4E24C73E-1199-4DC8-BC5F-A08F4E1ADC08}" type="presParOf" srcId="{50698F86-0145-4D86-A84A-97AB89206996}" destId="{CC217A61-DCC3-4977-A031-9C214720E37F}" srcOrd="3" destOrd="0" presId="urn:microsoft.com/office/officeart/2005/8/layout/target3"/>
  </dgm:cxnLst>
  <dgm:bg/>
  <dgm:whole/>
</dgm:dataModel>
</file>

<file path=ppt/diagrams/data12.xml><?xml version="1.0" encoding="utf-8"?>
<dgm:dataModel xmlns:dgm="http://schemas.openxmlformats.org/drawingml/2006/diagram" xmlns:a="http://schemas.openxmlformats.org/drawingml/2006/main">
  <dgm:ptLst>
    <dgm:pt modelId="{0049C390-7D5B-4864-B0E5-6A2033DD24CF}"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US"/>
        </a:p>
      </dgm:t>
    </dgm:pt>
    <dgm:pt modelId="{58DA5B38-A1DD-4A4B-9981-3716B0B1BF6F}">
      <dgm:prSet/>
      <dgm:spPr/>
      <dgm:t>
        <a:bodyPr/>
        <a:lstStyle/>
        <a:p>
          <a:pPr rtl="0"/>
          <a:r>
            <a:rPr lang="en-IN" i="1" dirty="0" smtClean="0"/>
            <a:t>Now the system will match these two facial features</a:t>
          </a:r>
          <a:endParaRPr lang="en-US" dirty="0"/>
        </a:p>
      </dgm:t>
    </dgm:pt>
    <dgm:pt modelId="{9AAC92F8-8BD5-4A2B-AE4A-BD6AAD3CE9BD}" type="parTrans" cxnId="{57366F35-9F63-405C-B9DD-D2875AA724A9}">
      <dgm:prSet/>
      <dgm:spPr/>
      <dgm:t>
        <a:bodyPr/>
        <a:lstStyle/>
        <a:p>
          <a:endParaRPr lang="en-US"/>
        </a:p>
      </dgm:t>
    </dgm:pt>
    <dgm:pt modelId="{F943C5DC-EC64-45C7-B721-72229F35C974}" type="sibTrans" cxnId="{57366F35-9F63-405C-B9DD-D2875AA724A9}">
      <dgm:prSet/>
      <dgm:spPr/>
      <dgm:t>
        <a:bodyPr/>
        <a:lstStyle/>
        <a:p>
          <a:endParaRPr lang="en-US"/>
        </a:p>
      </dgm:t>
    </dgm:pt>
    <dgm:pt modelId="{21833572-6B75-45DB-8099-5CF87322ACB4}">
      <dgm:prSet/>
      <dgm:spPr/>
      <dgm:t>
        <a:bodyPr/>
        <a:lstStyle/>
        <a:p>
          <a:pPr rtl="0"/>
          <a:r>
            <a:rPr lang="en-IN" i="1" dirty="0" smtClean="0"/>
            <a:t>At this point there are 2 conditions</a:t>
          </a:r>
          <a:endParaRPr lang="en-US" dirty="0"/>
        </a:p>
      </dgm:t>
    </dgm:pt>
    <dgm:pt modelId="{248B6FD3-7A86-4152-BED6-80B76FF8F9C7}" type="parTrans" cxnId="{EE8FA3F2-94FA-47A5-B2EB-4930D2A80B21}">
      <dgm:prSet/>
      <dgm:spPr/>
      <dgm:t>
        <a:bodyPr/>
        <a:lstStyle/>
        <a:p>
          <a:endParaRPr lang="en-US"/>
        </a:p>
      </dgm:t>
    </dgm:pt>
    <dgm:pt modelId="{0673880B-7EB2-4180-9DE1-AEA5080AB413}" type="sibTrans" cxnId="{EE8FA3F2-94FA-47A5-B2EB-4930D2A80B21}">
      <dgm:prSet/>
      <dgm:spPr/>
      <dgm:t>
        <a:bodyPr/>
        <a:lstStyle/>
        <a:p>
          <a:endParaRPr lang="en-US"/>
        </a:p>
      </dgm:t>
    </dgm:pt>
    <dgm:pt modelId="{63773CD0-03C6-4493-A967-43CCD03174F9}">
      <dgm:prSet/>
      <dgm:spPr/>
      <dgm:t>
        <a:bodyPr/>
        <a:lstStyle/>
        <a:p>
          <a:pPr rtl="0"/>
          <a:r>
            <a:rPr lang="en-IN" i="1" dirty="0" smtClean="0"/>
            <a:t>1. The facial features are same : if the facial features are the same then the software will extract the name of the person through his features from the database and after that the attendance, the time of arrival and name will be saved in an excel sheet</a:t>
          </a:r>
          <a:endParaRPr lang="en-US" i="1" dirty="0"/>
        </a:p>
      </dgm:t>
    </dgm:pt>
    <dgm:pt modelId="{E52F3B92-9757-435E-85A7-F006C774CC8A}" type="parTrans" cxnId="{6CB2605C-08F6-4D5E-AEED-8EE2AD47E0BF}">
      <dgm:prSet/>
      <dgm:spPr/>
      <dgm:t>
        <a:bodyPr/>
        <a:lstStyle/>
        <a:p>
          <a:endParaRPr lang="en-US"/>
        </a:p>
      </dgm:t>
    </dgm:pt>
    <dgm:pt modelId="{B0DAD318-D78A-4D57-AEF7-6540046CBEE8}" type="sibTrans" cxnId="{6CB2605C-08F6-4D5E-AEED-8EE2AD47E0BF}">
      <dgm:prSet/>
      <dgm:spPr/>
      <dgm:t>
        <a:bodyPr/>
        <a:lstStyle/>
        <a:p>
          <a:endParaRPr lang="en-US"/>
        </a:p>
      </dgm:t>
    </dgm:pt>
    <dgm:pt modelId="{EAD270AD-41BB-4247-AE74-896F76DC7843}" type="pres">
      <dgm:prSet presAssocID="{0049C390-7D5B-4864-B0E5-6A2033DD24CF}" presName="Name0" presStyleCnt="0">
        <dgm:presLayoutVars>
          <dgm:dir/>
          <dgm:animLvl val="lvl"/>
          <dgm:resizeHandles val="exact"/>
        </dgm:presLayoutVars>
      </dgm:prSet>
      <dgm:spPr/>
    </dgm:pt>
    <dgm:pt modelId="{4954FAA2-9D2C-4D95-A1AF-912F970FF1B0}" type="pres">
      <dgm:prSet presAssocID="{63773CD0-03C6-4493-A967-43CCD03174F9}" presName="boxAndChildren" presStyleCnt="0"/>
      <dgm:spPr/>
    </dgm:pt>
    <dgm:pt modelId="{B5ABA74C-CB6A-4BB8-BE0C-8E4D5E46D5C9}" type="pres">
      <dgm:prSet presAssocID="{63773CD0-03C6-4493-A967-43CCD03174F9}" presName="parentTextBox" presStyleLbl="node1" presStyleIdx="0" presStyleCnt="3"/>
      <dgm:spPr/>
    </dgm:pt>
    <dgm:pt modelId="{E2609370-54C5-4D91-86DB-9A67FB0B62E9}" type="pres">
      <dgm:prSet presAssocID="{0673880B-7EB2-4180-9DE1-AEA5080AB413}" presName="sp" presStyleCnt="0"/>
      <dgm:spPr/>
    </dgm:pt>
    <dgm:pt modelId="{9735079C-E9C5-4AB5-9E35-905789C77BED}" type="pres">
      <dgm:prSet presAssocID="{21833572-6B75-45DB-8099-5CF87322ACB4}" presName="arrowAndChildren" presStyleCnt="0"/>
      <dgm:spPr/>
    </dgm:pt>
    <dgm:pt modelId="{B7F430E5-CB6B-4B62-A7F5-132184B2D413}" type="pres">
      <dgm:prSet presAssocID="{21833572-6B75-45DB-8099-5CF87322ACB4}" presName="parentTextArrow" presStyleLbl="node1" presStyleIdx="1" presStyleCnt="3"/>
      <dgm:spPr/>
    </dgm:pt>
    <dgm:pt modelId="{FD8C0C90-FBE4-4B68-B6F3-3FA054E00368}" type="pres">
      <dgm:prSet presAssocID="{F943C5DC-EC64-45C7-B721-72229F35C974}" presName="sp" presStyleCnt="0"/>
      <dgm:spPr/>
    </dgm:pt>
    <dgm:pt modelId="{065DB4D5-6A8A-4D00-9759-D4E934D097D9}" type="pres">
      <dgm:prSet presAssocID="{58DA5B38-A1DD-4A4B-9981-3716B0B1BF6F}" presName="arrowAndChildren" presStyleCnt="0"/>
      <dgm:spPr/>
    </dgm:pt>
    <dgm:pt modelId="{AB9E4B5B-CACD-4460-90F3-7AC5267C09FF}" type="pres">
      <dgm:prSet presAssocID="{58DA5B38-A1DD-4A4B-9981-3716B0B1BF6F}" presName="parentTextArrow" presStyleLbl="node1" presStyleIdx="2" presStyleCnt="3"/>
      <dgm:spPr/>
    </dgm:pt>
  </dgm:ptLst>
  <dgm:cxnLst>
    <dgm:cxn modelId="{57366F35-9F63-405C-B9DD-D2875AA724A9}" srcId="{0049C390-7D5B-4864-B0E5-6A2033DD24CF}" destId="{58DA5B38-A1DD-4A4B-9981-3716B0B1BF6F}" srcOrd="0" destOrd="0" parTransId="{9AAC92F8-8BD5-4A2B-AE4A-BD6AAD3CE9BD}" sibTransId="{F943C5DC-EC64-45C7-B721-72229F35C974}"/>
    <dgm:cxn modelId="{EE8FA3F2-94FA-47A5-B2EB-4930D2A80B21}" srcId="{0049C390-7D5B-4864-B0E5-6A2033DD24CF}" destId="{21833572-6B75-45DB-8099-5CF87322ACB4}" srcOrd="1" destOrd="0" parTransId="{248B6FD3-7A86-4152-BED6-80B76FF8F9C7}" sibTransId="{0673880B-7EB2-4180-9DE1-AEA5080AB413}"/>
    <dgm:cxn modelId="{618E97C7-8F35-48B4-81FE-913F165C351E}" type="presOf" srcId="{21833572-6B75-45DB-8099-5CF87322ACB4}" destId="{B7F430E5-CB6B-4B62-A7F5-132184B2D413}" srcOrd="0" destOrd="0" presId="urn:microsoft.com/office/officeart/2005/8/layout/process4"/>
    <dgm:cxn modelId="{0108E50E-FEE0-4584-A08D-336AF2D0CDF3}" type="presOf" srcId="{0049C390-7D5B-4864-B0E5-6A2033DD24CF}" destId="{EAD270AD-41BB-4247-AE74-896F76DC7843}" srcOrd="0" destOrd="0" presId="urn:microsoft.com/office/officeart/2005/8/layout/process4"/>
    <dgm:cxn modelId="{F6D1EE8F-9B0E-44D5-B126-9F912514096C}" type="presOf" srcId="{58DA5B38-A1DD-4A4B-9981-3716B0B1BF6F}" destId="{AB9E4B5B-CACD-4460-90F3-7AC5267C09FF}" srcOrd="0" destOrd="0" presId="urn:microsoft.com/office/officeart/2005/8/layout/process4"/>
    <dgm:cxn modelId="{662405D9-E01C-413A-AB83-A04B1A98AF9D}" type="presOf" srcId="{63773CD0-03C6-4493-A967-43CCD03174F9}" destId="{B5ABA74C-CB6A-4BB8-BE0C-8E4D5E46D5C9}" srcOrd="0" destOrd="0" presId="urn:microsoft.com/office/officeart/2005/8/layout/process4"/>
    <dgm:cxn modelId="{6CB2605C-08F6-4D5E-AEED-8EE2AD47E0BF}" srcId="{0049C390-7D5B-4864-B0E5-6A2033DD24CF}" destId="{63773CD0-03C6-4493-A967-43CCD03174F9}" srcOrd="2" destOrd="0" parTransId="{E52F3B92-9757-435E-85A7-F006C774CC8A}" sibTransId="{B0DAD318-D78A-4D57-AEF7-6540046CBEE8}"/>
    <dgm:cxn modelId="{710A1249-AFC0-470F-A3AF-E30066BDAB2E}" type="presParOf" srcId="{EAD270AD-41BB-4247-AE74-896F76DC7843}" destId="{4954FAA2-9D2C-4D95-A1AF-912F970FF1B0}" srcOrd="0" destOrd="0" presId="urn:microsoft.com/office/officeart/2005/8/layout/process4"/>
    <dgm:cxn modelId="{DCC4CDC0-6A51-4E41-B328-947046BECB54}" type="presParOf" srcId="{4954FAA2-9D2C-4D95-A1AF-912F970FF1B0}" destId="{B5ABA74C-CB6A-4BB8-BE0C-8E4D5E46D5C9}" srcOrd="0" destOrd="0" presId="urn:microsoft.com/office/officeart/2005/8/layout/process4"/>
    <dgm:cxn modelId="{42477549-9F88-44CD-A438-D270ADA0E4BA}" type="presParOf" srcId="{EAD270AD-41BB-4247-AE74-896F76DC7843}" destId="{E2609370-54C5-4D91-86DB-9A67FB0B62E9}" srcOrd="1" destOrd="0" presId="urn:microsoft.com/office/officeart/2005/8/layout/process4"/>
    <dgm:cxn modelId="{3C76619A-8778-481B-BF24-9854FDEDE073}" type="presParOf" srcId="{EAD270AD-41BB-4247-AE74-896F76DC7843}" destId="{9735079C-E9C5-4AB5-9E35-905789C77BED}" srcOrd="2" destOrd="0" presId="urn:microsoft.com/office/officeart/2005/8/layout/process4"/>
    <dgm:cxn modelId="{C9DEE71E-84DE-4E1D-AAA6-D1B7D761DC00}" type="presParOf" srcId="{9735079C-E9C5-4AB5-9E35-905789C77BED}" destId="{B7F430E5-CB6B-4B62-A7F5-132184B2D413}" srcOrd="0" destOrd="0" presId="urn:microsoft.com/office/officeart/2005/8/layout/process4"/>
    <dgm:cxn modelId="{D2933F38-80EA-4F45-9414-B2C91A37516A}" type="presParOf" srcId="{EAD270AD-41BB-4247-AE74-896F76DC7843}" destId="{FD8C0C90-FBE4-4B68-B6F3-3FA054E00368}" srcOrd="3" destOrd="0" presId="urn:microsoft.com/office/officeart/2005/8/layout/process4"/>
    <dgm:cxn modelId="{8EA3E344-3791-40FA-A341-99C186CFB515}" type="presParOf" srcId="{EAD270AD-41BB-4247-AE74-896F76DC7843}" destId="{065DB4D5-6A8A-4D00-9759-D4E934D097D9}" srcOrd="4" destOrd="0" presId="urn:microsoft.com/office/officeart/2005/8/layout/process4"/>
    <dgm:cxn modelId="{8F3FDA55-FC64-4769-B72B-DEFCFDF5F617}" type="presParOf" srcId="{065DB4D5-6A8A-4D00-9759-D4E934D097D9}" destId="{AB9E4B5B-CACD-4460-90F3-7AC5267C09FF}" srcOrd="0" destOrd="0" presId="urn:microsoft.com/office/officeart/2005/8/layout/process4"/>
  </dgm:cxnLst>
  <dgm:bg/>
  <dgm:whole/>
</dgm:dataModel>
</file>

<file path=ppt/diagrams/data13.xml><?xml version="1.0" encoding="utf-8"?>
<dgm:dataModel xmlns:dgm="http://schemas.openxmlformats.org/drawingml/2006/diagram" xmlns:a="http://schemas.openxmlformats.org/drawingml/2006/main">
  <dgm:ptLst>
    <dgm:pt modelId="{B9A6CB99-16FA-4E37-9FF7-E67834686F9D}"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F40EFE53-1D18-4F97-91F1-A0AAD7F0A0B1}">
      <dgm:prSet/>
      <dgm:spPr/>
      <dgm:t>
        <a:bodyPr/>
        <a:lstStyle/>
        <a:p>
          <a:pPr rtl="0"/>
          <a:r>
            <a:rPr lang="en-US" i="1" dirty="0" smtClean="0"/>
            <a:t>How it works??</a:t>
          </a:r>
          <a:endParaRPr lang="en-US" i="1" dirty="0"/>
        </a:p>
      </dgm:t>
    </dgm:pt>
    <dgm:pt modelId="{2075F048-FBED-4F93-A1FC-6AE4FCF501BC}" type="parTrans" cxnId="{C501FC6A-A3E0-4FA3-A367-20C177B10F5A}">
      <dgm:prSet/>
      <dgm:spPr/>
      <dgm:t>
        <a:bodyPr/>
        <a:lstStyle/>
        <a:p>
          <a:endParaRPr lang="en-US"/>
        </a:p>
      </dgm:t>
    </dgm:pt>
    <dgm:pt modelId="{0480847D-5165-48D0-B11E-988728F8E9C3}" type="sibTrans" cxnId="{C501FC6A-A3E0-4FA3-A367-20C177B10F5A}">
      <dgm:prSet/>
      <dgm:spPr/>
      <dgm:t>
        <a:bodyPr/>
        <a:lstStyle/>
        <a:p>
          <a:endParaRPr lang="en-US"/>
        </a:p>
      </dgm:t>
    </dgm:pt>
    <dgm:pt modelId="{34B53C65-3CA7-4472-81F0-47418F9197DD}" type="pres">
      <dgm:prSet presAssocID="{B9A6CB99-16FA-4E37-9FF7-E67834686F9D}" presName="Name0" presStyleCnt="0">
        <dgm:presLayoutVars>
          <dgm:chMax val="7"/>
          <dgm:dir/>
          <dgm:animLvl val="lvl"/>
          <dgm:resizeHandles val="exact"/>
        </dgm:presLayoutVars>
      </dgm:prSet>
      <dgm:spPr/>
    </dgm:pt>
    <dgm:pt modelId="{F7F2E957-D75E-4C2D-8B01-42BA7A385989}" type="pres">
      <dgm:prSet presAssocID="{F40EFE53-1D18-4F97-91F1-A0AAD7F0A0B1}" presName="circle1" presStyleLbl="node1" presStyleIdx="0" presStyleCnt="1"/>
      <dgm:spPr/>
    </dgm:pt>
    <dgm:pt modelId="{2CE151B7-A4AF-4724-B54A-E92B90CF939B}" type="pres">
      <dgm:prSet presAssocID="{F40EFE53-1D18-4F97-91F1-A0AAD7F0A0B1}" presName="space" presStyleCnt="0"/>
      <dgm:spPr/>
    </dgm:pt>
    <dgm:pt modelId="{12CE771D-329A-4727-A8F5-41F83419C5F0}" type="pres">
      <dgm:prSet presAssocID="{F40EFE53-1D18-4F97-91F1-A0AAD7F0A0B1}" presName="rect1" presStyleLbl="alignAcc1" presStyleIdx="0" presStyleCnt="1"/>
      <dgm:spPr/>
    </dgm:pt>
    <dgm:pt modelId="{CC8FE056-17DB-4B36-AB28-863CDB8739FC}" type="pres">
      <dgm:prSet presAssocID="{F40EFE53-1D18-4F97-91F1-A0AAD7F0A0B1}" presName="rect1ParTxNoCh" presStyleLbl="alignAcc1" presStyleIdx="0" presStyleCnt="1">
        <dgm:presLayoutVars>
          <dgm:chMax val="1"/>
          <dgm:bulletEnabled val="1"/>
        </dgm:presLayoutVars>
      </dgm:prSet>
      <dgm:spPr/>
    </dgm:pt>
  </dgm:ptLst>
  <dgm:cxnLst>
    <dgm:cxn modelId="{B6B3656A-118B-4B27-B5B2-F894951867DB}" type="presOf" srcId="{F40EFE53-1D18-4F97-91F1-A0AAD7F0A0B1}" destId="{CC8FE056-17DB-4B36-AB28-863CDB8739FC}" srcOrd="1" destOrd="0" presId="urn:microsoft.com/office/officeart/2005/8/layout/target3"/>
    <dgm:cxn modelId="{C501FC6A-A3E0-4FA3-A367-20C177B10F5A}" srcId="{B9A6CB99-16FA-4E37-9FF7-E67834686F9D}" destId="{F40EFE53-1D18-4F97-91F1-A0AAD7F0A0B1}" srcOrd="0" destOrd="0" parTransId="{2075F048-FBED-4F93-A1FC-6AE4FCF501BC}" sibTransId="{0480847D-5165-48D0-B11E-988728F8E9C3}"/>
    <dgm:cxn modelId="{E5B6020E-A33F-4212-8852-9A058641664C}" type="presOf" srcId="{F40EFE53-1D18-4F97-91F1-A0AAD7F0A0B1}" destId="{12CE771D-329A-4727-A8F5-41F83419C5F0}" srcOrd="0" destOrd="0" presId="urn:microsoft.com/office/officeart/2005/8/layout/target3"/>
    <dgm:cxn modelId="{CE3747CC-2144-42A3-A3E5-DE9208FF9716}" type="presOf" srcId="{B9A6CB99-16FA-4E37-9FF7-E67834686F9D}" destId="{34B53C65-3CA7-4472-81F0-47418F9197DD}" srcOrd="0" destOrd="0" presId="urn:microsoft.com/office/officeart/2005/8/layout/target3"/>
    <dgm:cxn modelId="{DAFE27A5-429D-4C8F-B7D7-DD6093E968A2}" type="presParOf" srcId="{34B53C65-3CA7-4472-81F0-47418F9197DD}" destId="{F7F2E957-D75E-4C2D-8B01-42BA7A385989}" srcOrd="0" destOrd="0" presId="urn:microsoft.com/office/officeart/2005/8/layout/target3"/>
    <dgm:cxn modelId="{FD1E6D63-7028-414D-9083-0CAC7BA73683}" type="presParOf" srcId="{34B53C65-3CA7-4472-81F0-47418F9197DD}" destId="{2CE151B7-A4AF-4724-B54A-E92B90CF939B}" srcOrd="1" destOrd="0" presId="urn:microsoft.com/office/officeart/2005/8/layout/target3"/>
    <dgm:cxn modelId="{9A8FA18B-27B7-4149-AD47-B2961F680814}" type="presParOf" srcId="{34B53C65-3CA7-4472-81F0-47418F9197DD}" destId="{12CE771D-329A-4727-A8F5-41F83419C5F0}" srcOrd="2" destOrd="0" presId="urn:microsoft.com/office/officeart/2005/8/layout/target3"/>
    <dgm:cxn modelId="{9CADF002-B5DC-42A0-A1DE-B9731C6E59E8}" type="presParOf" srcId="{34B53C65-3CA7-4472-81F0-47418F9197DD}" destId="{CC8FE056-17DB-4B36-AB28-863CDB8739FC}" srcOrd="3" destOrd="0" presId="urn:microsoft.com/office/officeart/2005/8/layout/target3"/>
  </dgm:cxnLst>
  <dgm:bg/>
  <dgm:whole/>
</dgm:dataModel>
</file>

<file path=ppt/diagrams/data14.xml><?xml version="1.0" encoding="utf-8"?>
<dgm:dataModel xmlns:dgm="http://schemas.openxmlformats.org/drawingml/2006/diagram" xmlns:a="http://schemas.openxmlformats.org/drawingml/2006/main">
  <dgm:ptLst>
    <dgm:pt modelId="{774B319C-09AD-46FD-894B-67B57480A2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8B9F726-2370-4998-B09D-EF76D331E4D9}">
      <dgm:prSet/>
      <dgm:spPr/>
      <dgm:t>
        <a:bodyPr/>
        <a:lstStyle/>
        <a:p>
          <a:pPr rtl="0"/>
          <a:r>
            <a:rPr lang="en-IN" dirty="0" smtClean="0"/>
            <a:t>2. the facial features don't match : if the facial features don't match then it will simply show an error</a:t>
          </a:r>
          <a:endParaRPr lang="en-US" dirty="0"/>
        </a:p>
      </dgm:t>
    </dgm:pt>
    <dgm:pt modelId="{1554DC65-5766-4214-9CF0-5CE7CFFBEA9F}" type="parTrans" cxnId="{BE5C484D-A339-471C-8F3B-3CADC1875A3B}">
      <dgm:prSet/>
      <dgm:spPr/>
      <dgm:t>
        <a:bodyPr/>
        <a:lstStyle/>
        <a:p>
          <a:endParaRPr lang="en-US"/>
        </a:p>
      </dgm:t>
    </dgm:pt>
    <dgm:pt modelId="{A7279D36-F79C-4198-ADA7-14F5D1A3711F}" type="sibTrans" cxnId="{BE5C484D-A339-471C-8F3B-3CADC1875A3B}">
      <dgm:prSet/>
      <dgm:spPr/>
      <dgm:t>
        <a:bodyPr/>
        <a:lstStyle/>
        <a:p>
          <a:endParaRPr lang="en-US"/>
        </a:p>
      </dgm:t>
    </dgm:pt>
    <dgm:pt modelId="{71B8134D-05E9-4C31-93BF-4AF99755BCCD}" type="pres">
      <dgm:prSet presAssocID="{774B319C-09AD-46FD-894B-67B57480A27C}" presName="linear" presStyleCnt="0">
        <dgm:presLayoutVars>
          <dgm:animLvl val="lvl"/>
          <dgm:resizeHandles val="exact"/>
        </dgm:presLayoutVars>
      </dgm:prSet>
      <dgm:spPr/>
    </dgm:pt>
    <dgm:pt modelId="{5EC870C8-9990-4359-90A6-00CD148D5DD5}" type="pres">
      <dgm:prSet presAssocID="{18B9F726-2370-4998-B09D-EF76D331E4D9}" presName="parentText" presStyleLbl="node1" presStyleIdx="0" presStyleCnt="1" custScaleY="51964">
        <dgm:presLayoutVars>
          <dgm:chMax val="0"/>
          <dgm:bulletEnabled val="1"/>
        </dgm:presLayoutVars>
      </dgm:prSet>
      <dgm:spPr/>
    </dgm:pt>
  </dgm:ptLst>
  <dgm:cxnLst>
    <dgm:cxn modelId="{58907F7B-440B-473C-8C81-E66BFD8522A8}" type="presOf" srcId="{774B319C-09AD-46FD-894B-67B57480A27C}" destId="{71B8134D-05E9-4C31-93BF-4AF99755BCCD}" srcOrd="0" destOrd="0" presId="urn:microsoft.com/office/officeart/2005/8/layout/vList2"/>
    <dgm:cxn modelId="{BE5C484D-A339-471C-8F3B-3CADC1875A3B}" srcId="{774B319C-09AD-46FD-894B-67B57480A27C}" destId="{18B9F726-2370-4998-B09D-EF76D331E4D9}" srcOrd="0" destOrd="0" parTransId="{1554DC65-5766-4214-9CF0-5CE7CFFBEA9F}" sibTransId="{A7279D36-F79C-4198-ADA7-14F5D1A3711F}"/>
    <dgm:cxn modelId="{1FAB9207-4AF5-45A8-A1D5-029E28951BCF}" type="presOf" srcId="{18B9F726-2370-4998-B09D-EF76D331E4D9}" destId="{5EC870C8-9990-4359-90A6-00CD148D5DD5}" srcOrd="0" destOrd="0" presId="urn:microsoft.com/office/officeart/2005/8/layout/vList2"/>
    <dgm:cxn modelId="{E02F51E4-C320-424F-967D-45978EC791FA}" type="presParOf" srcId="{71B8134D-05E9-4C31-93BF-4AF99755BCCD}" destId="{5EC870C8-9990-4359-90A6-00CD148D5DD5}" srcOrd="0" destOrd="0" presId="urn:microsoft.com/office/officeart/2005/8/layout/vList2"/>
  </dgm:cxnLst>
  <dgm:bg/>
  <dgm:whole/>
</dgm:dataModel>
</file>

<file path=ppt/diagrams/data15.xml><?xml version="1.0" encoding="utf-8"?>
<dgm:dataModel xmlns:dgm="http://schemas.openxmlformats.org/drawingml/2006/diagram" xmlns:a="http://schemas.openxmlformats.org/drawingml/2006/main">
  <dgm:ptLst>
    <dgm:pt modelId="{0342DD27-4549-422D-88E8-7E56855CFB07}"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0A6E832D-C7C9-4640-91F3-C690159234F3}">
      <dgm:prSet/>
      <dgm:spPr/>
      <dgm:t>
        <a:bodyPr/>
        <a:lstStyle/>
        <a:p>
          <a:pPr rtl="0"/>
          <a:r>
            <a:rPr lang="en-IN" i="1" dirty="0" smtClean="0"/>
            <a:t>Additional features </a:t>
          </a:r>
          <a:endParaRPr lang="en-US" i="1" dirty="0"/>
        </a:p>
      </dgm:t>
    </dgm:pt>
    <dgm:pt modelId="{06B53C97-FA38-418E-8A54-230CBF092B4C}" type="parTrans" cxnId="{8B77ED6F-8961-4711-892B-95E7312815F1}">
      <dgm:prSet/>
      <dgm:spPr/>
      <dgm:t>
        <a:bodyPr/>
        <a:lstStyle/>
        <a:p>
          <a:endParaRPr lang="en-US"/>
        </a:p>
      </dgm:t>
    </dgm:pt>
    <dgm:pt modelId="{AC6388C5-5055-48C4-96F0-993168414F2F}" type="sibTrans" cxnId="{8B77ED6F-8961-4711-892B-95E7312815F1}">
      <dgm:prSet/>
      <dgm:spPr/>
      <dgm:t>
        <a:bodyPr/>
        <a:lstStyle/>
        <a:p>
          <a:endParaRPr lang="en-US"/>
        </a:p>
      </dgm:t>
    </dgm:pt>
    <dgm:pt modelId="{F571638E-E83F-48EB-9128-207997ECCD7D}" type="pres">
      <dgm:prSet presAssocID="{0342DD27-4549-422D-88E8-7E56855CFB07}" presName="Name0" presStyleCnt="0">
        <dgm:presLayoutVars>
          <dgm:chMax val="7"/>
          <dgm:dir/>
          <dgm:animLvl val="lvl"/>
          <dgm:resizeHandles val="exact"/>
        </dgm:presLayoutVars>
      </dgm:prSet>
      <dgm:spPr/>
    </dgm:pt>
    <dgm:pt modelId="{C2551757-9E63-4B47-B1D7-46E924B25C75}" type="pres">
      <dgm:prSet presAssocID="{0A6E832D-C7C9-4640-91F3-C690159234F3}" presName="circle1" presStyleLbl="node1" presStyleIdx="0" presStyleCnt="1"/>
      <dgm:spPr/>
    </dgm:pt>
    <dgm:pt modelId="{CA37F880-A1FE-42A5-8A60-C8F15B11C012}" type="pres">
      <dgm:prSet presAssocID="{0A6E832D-C7C9-4640-91F3-C690159234F3}" presName="space" presStyleCnt="0"/>
      <dgm:spPr/>
    </dgm:pt>
    <dgm:pt modelId="{599C8D08-06CB-494A-B8FD-8EF1049DACF6}" type="pres">
      <dgm:prSet presAssocID="{0A6E832D-C7C9-4640-91F3-C690159234F3}" presName="rect1" presStyleLbl="alignAcc1" presStyleIdx="0" presStyleCnt="1"/>
      <dgm:spPr/>
    </dgm:pt>
    <dgm:pt modelId="{DB1B79B9-6761-407E-8070-B88C34CCD442}" type="pres">
      <dgm:prSet presAssocID="{0A6E832D-C7C9-4640-91F3-C690159234F3}" presName="rect1ParTxNoCh" presStyleLbl="alignAcc1" presStyleIdx="0" presStyleCnt="1">
        <dgm:presLayoutVars>
          <dgm:chMax val="1"/>
          <dgm:bulletEnabled val="1"/>
        </dgm:presLayoutVars>
      </dgm:prSet>
      <dgm:spPr/>
    </dgm:pt>
  </dgm:ptLst>
  <dgm:cxnLst>
    <dgm:cxn modelId="{8B77ED6F-8961-4711-892B-95E7312815F1}" srcId="{0342DD27-4549-422D-88E8-7E56855CFB07}" destId="{0A6E832D-C7C9-4640-91F3-C690159234F3}" srcOrd="0" destOrd="0" parTransId="{06B53C97-FA38-418E-8A54-230CBF092B4C}" sibTransId="{AC6388C5-5055-48C4-96F0-993168414F2F}"/>
    <dgm:cxn modelId="{753B9256-CBFE-4B4B-AF44-7B22E32B5D42}" type="presOf" srcId="{0342DD27-4549-422D-88E8-7E56855CFB07}" destId="{F571638E-E83F-48EB-9128-207997ECCD7D}" srcOrd="0" destOrd="0" presId="urn:microsoft.com/office/officeart/2005/8/layout/target3"/>
    <dgm:cxn modelId="{371571A1-A92D-49DE-ADA9-2B3E646A775B}" type="presOf" srcId="{0A6E832D-C7C9-4640-91F3-C690159234F3}" destId="{599C8D08-06CB-494A-B8FD-8EF1049DACF6}" srcOrd="0" destOrd="0" presId="urn:microsoft.com/office/officeart/2005/8/layout/target3"/>
    <dgm:cxn modelId="{787A7F31-9482-4A23-A0FA-9B3427EBAD26}" type="presOf" srcId="{0A6E832D-C7C9-4640-91F3-C690159234F3}" destId="{DB1B79B9-6761-407E-8070-B88C34CCD442}" srcOrd="1" destOrd="0" presId="urn:microsoft.com/office/officeart/2005/8/layout/target3"/>
    <dgm:cxn modelId="{7B7A81F1-E338-49F4-BBAA-A3667A75F799}" type="presParOf" srcId="{F571638E-E83F-48EB-9128-207997ECCD7D}" destId="{C2551757-9E63-4B47-B1D7-46E924B25C75}" srcOrd="0" destOrd="0" presId="urn:microsoft.com/office/officeart/2005/8/layout/target3"/>
    <dgm:cxn modelId="{EAD0FCF6-A1D4-44B6-B84C-665CDBA5D2AF}" type="presParOf" srcId="{F571638E-E83F-48EB-9128-207997ECCD7D}" destId="{CA37F880-A1FE-42A5-8A60-C8F15B11C012}" srcOrd="1" destOrd="0" presId="urn:microsoft.com/office/officeart/2005/8/layout/target3"/>
    <dgm:cxn modelId="{C8740F15-C41B-4A95-9F2E-D65ACBBCF744}" type="presParOf" srcId="{F571638E-E83F-48EB-9128-207997ECCD7D}" destId="{599C8D08-06CB-494A-B8FD-8EF1049DACF6}" srcOrd="2" destOrd="0" presId="urn:microsoft.com/office/officeart/2005/8/layout/target3"/>
    <dgm:cxn modelId="{29582D12-798F-4272-85FF-5509640DDB5B}" type="presParOf" srcId="{F571638E-E83F-48EB-9128-207997ECCD7D}" destId="{DB1B79B9-6761-407E-8070-B88C34CCD442}" srcOrd="3" destOrd="0" presId="urn:microsoft.com/office/officeart/2005/8/layout/target3"/>
  </dgm:cxnLst>
  <dgm:bg/>
  <dgm:whole/>
</dgm:dataModel>
</file>

<file path=ppt/diagrams/data16.xml><?xml version="1.0" encoding="utf-8"?>
<dgm:dataModel xmlns:dgm="http://schemas.openxmlformats.org/drawingml/2006/diagram" xmlns:a="http://schemas.openxmlformats.org/drawingml/2006/main">
  <dgm:ptLst>
    <dgm:pt modelId="{814A5A80-2B10-488C-BA5A-CDF5AB4C6B4A}"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30495FB2-8410-4DA7-BF75-FF1447E8B85C}">
      <dgm:prSet/>
      <dgm:spPr/>
      <dgm:t>
        <a:bodyPr/>
        <a:lstStyle/>
        <a:p>
          <a:pPr rtl="0"/>
          <a:r>
            <a:rPr lang="en-IN" i="1" dirty="0" smtClean="0"/>
            <a:t>The system will analyse from the original database and the name of all the people who were absent on a particular day will be send an email  message which will tell them or their parents in the case of students that they were absent</a:t>
          </a:r>
          <a:endParaRPr lang="en-US" dirty="0"/>
        </a:p>
      </dgm:t>
    </dgm:pt>
    <dgm:pt modelId="{4A35507A-8B51-4F1C-B51E-7B8665A9EC02}" type="parTrans" cxnId="{2256F1D4-7EEF-4E4F-AC3A-E9B041A69D22}">
      <dgm:prSet/>
      <dgm:spPr/>
      <dgm:t>
        <a:bodyPr/>
        <a:lstStyle/>
        <a:p>
          <a:endParaRPr lang="en-US"/>
        </a:p>
      </dgm:t>
    </dgm:pt>
    <dgm:pt modelId="{DE91DDDA-9453-4328-8FBF-2BCB71B87331}" type="sibTrans" cxnId="{2256F1D4-7EEF-4E4F-AC3A-E9B041A69D22}">
      <dgm:prSet/>
      <dgm:spPr/>
      <dgm:t>
        <a:bodyPr/>
        <a:lstStyle/>
        <a:p>
          <a:endParaRPr lang="en-US"/>
        </a:p>
      </dgm:t>
    </dgm:pt>
    <dgm:pt modelId="{B0D19840-9C0C-49CE-AF9E-1BDEC4349C34}">
      <dgm:prSet/>
      <dgm:spPr/>
      <dgm:t>
        <a:bodyPr/>
        <a:lstStyle/>
        <a:p>
          <a:pPr rtl="0"/>
          <a:r>
            <a:rPr lang="en-IN" i="1" dirty="0" smtClean="0"/>
            <a:t>We also have an analysis system which will help the school analyse the attendance records and will also show the data of both absent and the present in a very statistical manner and will also help them in clearly visualizing the attendance</a:t>
          </a:r>
          <a:endParaRPr lang="en-US" i="1" dirty="0"/>
        </a:p>
      </dgm:t>
    </dgm:pt>
    <dgm:pt modelId="{292502E9-E498-47E0-BDB5-478B57689BCF}" type="parTrans" cxnId="{ED3FD17A-A7F6-4245-BAFE-4E929DE99CAA}">
      <dgm:prSet/>
      <dgm:spPr/>
      <dgm:t>
        <a:bodyPr/>
        <a:lstStyle/>
        <a:p>
          <a:endParaRPr lang="en-US"/>
        </a:p>
      </dgm:t>
    </dgm:pt>
    <dgm:pt modelId="{BB804E9B-7F72-47DC-8BEB-803F688B058B}" type="sibTrans" cxnId="{ED3FD17A-A7F6-4245-BAFE-4E929DE99CAA}">
      <dgm:prSet/>
      <dgm:spPr/>
      <dgm:t>
        <a:bodyPr/>
        <a:lstStyle/>
        <a:p>
          <a:endParaRPr lang="en-US"/>
        </a:p>
      </dgm:t>
    </dgm:pt>
    <dgm:pt modelId="{E1713780-6195-4C02-86F8-B45F64C6E428}" type="pres">
      <dgm:prSet presAssocID="{814A5A80-2B10-488C-BA5A-CDF5AB4C6B4A}" presName="Name0" presStyleCnt="0">
        <dgm:presLayoutVars>
          <dgm:dir/>
          <dgm:resizeHandles val="exact"/>
        </dgm:presLayoutVars>
      </dgm:prSet>
      <dgm:spPr/>
    </dgm:pt>
    <dgm:pt modelId="{E7F68F9B-4582-41F7-BA26-DB1C902CDF4D}" type="pres">
      <dgm:prSet presAssocID="{814A5A80-2B10-488C-BA5A-CDF5AB4C6B4A}" presName="arrow" presStyleLbl="bgShp" presStyleIdx="0" presStyleCnt="1"/>
      <dgm:spPr/>
    </dgm:pt>
    <dgm:pt modelId="{2D93ED09-7B26-4B59-9720-B2F8F1394DBB}" type="pres">
      <dgm:prSet presAssocID="{814A5A80-2B10-488C-BA5A-CDF5AB4C6B4A}" presName="points" presStyleCnt="0"/>
      <dgm:spPr/>
    </dgm:pt>
    <dgm:pt modelId="{B8755E10-C873-4E9B-804D-D20DE40F6B2C}" type="pres">
      <dgm:prSet presAssocID="{30495FB2-8410-4DA7-BF75-FF1447E8B85C}" presName="compositeA" presStyleCnt="0"/>
      <dgm:spPr/>
    </dgm:pt>
    <dgm:pt modelId="{3DF64493-B676-436D-8229-4B32441853DF}" type="pres">
      <dgm:prSet presAssocID="{30495FB2-8410-4DA7-BF75-FF1447E8B85C}" presName="textA" presStyleLbl="revTx" presStyleIdx="0" presStyleCnt="2">
        <dgm:presLayoutVars>
          <dgm:bulletEnabled val="1"/>
        </dgm:presLayoutVars>
      </dgm:prSet>
      <dgm:spPr/>
    </dgm:pt>
    <dgm:pt modelId="{D671D231-7206-4D09-8CC7-44626A27DC41}" type="pres">
      <dgm:prSet presAssocID="{30495FB2-8410-4DA7-BF75-FF1447E8B85C}" presName="circleA" presStyleLbl="node1" presStyleIdx="0" presStyleCnt="2"/>
      <dgm:spPr/>
    </dgm:pt>
    <dgm:pt modelId="{393C43DA-B740-4085-B4D0-4EBCA0F91ACC}" type="pres">
      <dgm:prSet presAssocID="{30495FB2-8410-4DA7-BF75-FF1447E8B85C}" presName="spaceA" presStyleCnt="0"/>
      <dgm:spPr/>
    </dgm:pt>
    <dgm:pt modelId="{E040C8CA-50A6-4318-BCE4-8DCB46D0D571}" type="pres">
      <dgm:prSet presAssocID="{DE91DDDA-9453-4328-8FBF-2BCB71B87331}" presName="space" presStyleCnt="0"/>
      <dgm:spPr/>
    </dgm:pt>
    <dgm:pt modelId="{D7B1428B-3172-430E-A8C4-4D8BB0031C0F}" type="pres">
      <dgm:prSet presAssocID="{B0D19840-9C0C-49CE-AF9E-1BDEC4349C34}" presName="compositeB" presStyleCnt="0"/>
      <dgm:spPr/>
    </dgm:pt>
    <dgm:pt modelId="{88F7E44D-8B5F-427F-B1A2-D4B6EDDFDA6C}" type="pres">
      <dgm:prSet presAssocID="{B0D19840-9C0C-49CE-AF9E-1BDEC4349C34}" presName="textB" presStyleLbl="revTx" presStyleIdx="1" presStyleCnt="2">
        <dgm:presLayoutVars>
          <dgm:bulletEnabled val="1"/>
        </dgm:presLayoutVars>
      </dgm:prSet>
      <dgm:spPr/>
    </dgm:pt>
    <dgm:pt modelId="{2F1BA579-80F8-434D-B5A0-E8D589CE4481}" type="pres">
      <dgm:prSet presAssocID="{B0D19840-9C0C-49CE-AF9E-1BDEC4349C34}" presName="circleB" presStyleLbl="node1" presStyleIdx="1" presStyleCnt="2"/>
      <dgm:spPr/>
    </dgm:pt>
    <dgm:pt modelId="{DD3DBF09-6BF6-4937-99F9-63A7CD8631D5}" type="pres">
      <dgm:prSet presAssocID="{B0D19840-9C0C-49CE-AF9E-1BDEC4349C34}" presName="spaceB" presStyleCnt="0"/>
      <dgm:spPr/>
    </dgm:pt>
  </dgm:ptLst>
  <dgm:cxnLst>
    <dgm:cxn modelId="{CB46CA44-E577-46FC-AE9C-51BC84D4804E}" type="presOf" srcId="{814A5A80-2B10-488C-BA5A-CDF5AB4C6B4A}" destId="{E1713780-6195-4C02-86F8-B45F64C6E428}" srcOrd="0" destOrd="0" presId="urn:microsoft.com/office/officeart/2005/8/layout/hProcess11"/>
    <dgm:cxn modelId="{2A5652C0-132C-416A-999F-CCAAD4DCA4A4}" type="presOf" srcId="{B0D19840-9C0C-49CE-AF9E-1BDEC4349C34}" destId="{88F7E44D-8B5F-427F-B1A2-D4B6EDDFDA6C}" srcOrd="0" destOrd="0" presId="urn:microsoft.com/office/officeart/2005/8/layout/hProcess11"/>
    <dgm:cxn modelId="{2256F1D4-7EEF-4E4F-AC3A-E9B041A69D22}" srcId="{814A5A80-2B10-488C-BA5A-CDF5AB4C6B4A}" destId="{30495FB2-8410-4DA7-BF75-FF1447E8B85C}" srcOrd="0" destOrd="0" parTransId="{4A35507A-8B51-4F1C-B51E-7B8665A9EC02}" sibTransId="{DE91DDDA-9453-4328-8FBF-2BCB71B87331}"/>
    <dgm:cxn modelId="{ED3FD17A-A7F6-4245-BAFE-4E929DE99CAA}" srcId="{814A5A80-2B10-488C-BA5A-CDF5AB4C6B4A}" destId="{B0D19840-9C0C-49CE-AF9E-1BDEC4349C34}" srcOrd="1" destOrd="0" parTransId="{292502E9-E498-47E0-BDB5-478B57689BCF}" sibTransId="{BB804E9B-7F72-47DC-8BEB-803F688B058B}"/>
    <dgm:cxn modelId="{12C6FB4C-78B6-4318-9BCF-D9C76149051E}" type="presOf" srcId="{30495FB2-8410-4DA7-BF75-FF1447E8B85C}" destId="{3DF64493-B676-436D-8229-4B32441853DF}" srcOrd="0" destOrd="0" presId="urn:microsoft.com/office/officeart/2005/8/layout/hProcess11"/>
    <dgm:cxn modelId="{5A167CE4-218A-4E0B-8FA0-C9E7C784FF15}" type="presParOf" srcId="{E1713780-6195-4C02-86F8-B45F64C6E428}" destId="{E7F68F9B-4582-41F7-BA26-DB1C902CDF4D}" srcOrd="0" destOrd="0" presId="urn:microsoft.com/office/officeart/2005/8/layout/hProcess11"/>
    <dgm:cxn modelId="{DD0FD5D4-4085-49BD-9810-D8A3EE7ECC6A}" type="presParOf" srcId="{E1713780-6195-4C02-86F8-B45F64C6E428}" destId="{2D93ED09-7B26-4B59-9720-B2F8F1394DBB}" srcOrd="1" destOrd="0" presId="urn:microsoft.com/office/officeart/2005/8/layout/hProcess11"/>
    <dgm:cxn modelId="{8B174C7B-6838-4205-AD10-A73439B9373C}" type="presParOf" srcId="{2D93ED09-7B26-4B59-9720-B2F8F1394DBB}" destId="{B8755E10-C873-4E9B-804D-D20DE40F6B2C}" srcOrd="0" destOrd="0" presId="urn:microsoft.com/office/officeart/2005/8/layout/hProcess11"/>
    <dgm:cxn modelId="{E6BE0581-F958-40FD-BCF6-881AA3052AA1}" type="presParOf" srcId="{B8755E10-C873-4E9B-804D-D20DE40F6B2C}" destId="{3DF64493-B676-436D-8229-4B32441853DF}" srcOrd="0" destOrd="0" presId="urn:microsoft.com/office/officeart/2005/8/layout/hProcess11"/>
    <dgm:cxn modelId="{94D87692-E473-44D4-8A0C-49B54DB6A24A}" type="presParOf" srcId="{B8755E10-C873-4E9B-804D-D20DE40F6B2C}" destId="{D671D231-7206-4D09-8CC7-44626A27DC41}" srcOrd="1" destOrd="0" presId="urn:microsoft.com/office/officeart/2005/8/layout/hProcess11"/>
    <dgm:cxn modelId="{20DC9638-FEF7-4CD9-AF22-A491D294BC51}" type="presParOf" srcId="{B8755E10-C873-4E9B-804D-D20DE40F6B2C}" destId="{393C43DA-B740-4085-B4D0-4EBCA0F91ACC}" srcOrd="2" destOrd="0" presId="urn:microsoft.com/office/officeart/2005/8/layout/hProcess11"/>
    <dgm:cxn modelId="{03B15AB9-8FA4-414D-AB42-B037E08C1712}" type="presParOf" srcId="{2D93ED09-7B26-4B59-9720-B2F8F1394DBB}" destId="{E040C8CA-50A6-4318-BCE4-8DCB46D0D571}" srcOrd="1" destOrd="0" presId="urn:microsoft.com/office/officeart/2005/8/layout/hProcess11"/>
    <dgm:cxn modelId="{609FCB7C-5D49-493C-A88A-AC469CD10707}" type="presParOf" srcId="{2D93ED09-7B26-4B59-9720-B2F8F1394DBB}" destId="{D7B1428B-3172-430E-A8C4-4D8BB0031C0F}" srcOrd="2" destOrd="0" presId="urn:microsoft.com/office/officeart/2005/8/layout/hProcess11"/>
    <dgm:cxn modelId="{A16B06E0-89CB-4A1D-B285-7A43DC0088AA}" type="presParOf" srcId="{D7B1428B-3172-430E-A8C4-4D8BB0031C0F}" destId="{88F7E44D-8B5F-427F-B1A2-D4B6EDDFDA6C}" srcOrd="0" destOrd="0" presId="urn:microsoft.com/office/officeart/2005/8/layout/hProcess11"/>
    <dgm:cxn modelId="{28A3D08F-3CF1-412B-976E-658C1D8E5282}" type="presParOf" srcId="{D7B1428B-3172-430E-A8C4-4D8BB0031C0F}" destId="{2F1BA579-80F8-434D-B5A0-E8D589CE4481}" srcOrd="1" destOrd="0" presId="urn:microsoft.com/office/officeart/2005/8/layout/hProcess11"/>
    <dgm:cxn modelId="{F92DDF03-986A-4810-961C-7A8F52016C72}" type="presParOf" srcId="{D7B1428B-3172-430E-A8C4-4D8BB0031C0F}" destId="{DD3DBF09-6BF6-4937-99F9-63A7CD8631D5}" srcOrd="2" destOrd="0" presId="urn:microsoft.com/office/officeart/2005/8/layout/hProcess11"/>
  </dgm:cxnLst>
  <dgm:bg/>
  <dgm:whole/>
</dgm:dataModel>
</file>

<file path=ppt/diagrams/data17.xml><?xml version="1.0" encoding="utf-8"?>
<dgm:dataModel xmlns:dgm="http://schemas.openxmlformats.org/drawingml/2006/diagram" xmlns:a="http://schemas.openxmlformats.org/drawingml/2006/main">
  <dgm:ptLst>
    <dgm:pt modelId="{DCDAABDD-DD44-42BC-B230-75C191A6D80E}"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E0DCC4DA-8A56-4D9F-A80D-ECFF292B62DE}">
      <dgm:prSet/>
      <dgm:spPr/>
      <dgm:t>
        <a:bodyPr/>
        <a:lstStyle/>
        <a:p>
          <a:pPr rtl="0"/>
          <a:r>
            <a:rPr lang="en-US" i="1" dirty="0" smtClean="0"/>
            <a:t>Features that can be added</a:t>
          </a:r>
          <a:endParaRPr lang="en-US" i="1" dirty="0"/>
        </a:p>
      </dgm:t>
    </dgm:pt>
    <dgm:pt modelId="{56BD5326-BB8F-4CD8-9571-760127D5167E}" type="parTrans" cxnId="{4C5D9F83-D858-4928-9A08-CC8381B5F227}">
      <dgm:prSet/>
      <dgm:spPr/>
      <dgm:t>
        <a:bodyPr/>
        <a:lstStyle/>
        <a:p>
          <a:endParaRPr lang="en-US"/>
        </a:p>
      </dgm:t>
    </dgm:pt>
    <dgm:pt modelId="{3E98E199-BB64-4973-A5D3-A599498B2F8D}" type="sibTrans" cxnId="{4C5D9F83-D858-4928-9A08-CC8381B5F227}">
      <dgm:prSet/>
      <dgm:spPr/>
      <dgm:t>
        <a:bodyPr/>
        <a:lstStyle/>
        <a:p>
          <a:endParaRPr lang="en-US"/>
        </a:p>
      </dgm:t>
    </dgm:pt>
    <dgm:pt modelId="{957D8E84-88C2-47B8-84E8-90223D826237}" type="pres">
      <dgm:prSet presAssocID="{DCDAABDD-DD44-42BC-B230-75C191A6D80E}" presName="Name0" presStyleCnt="0">
        <dgm:presLayoutVars>
          <dgm:chMax val="7"/>
          <dgm:dir/>
          <dgm:animLvl val="lvl"/>
          <dgm:resizeHandles val="exact"/>
        </dgm:presLayoutVars>
      </dgm:prSet>
      <dgm:spPr/>
    </dgm:pt>
    <dgm:pt modelId="{9DD31886-B287-4A39-A111-ADEC3AA01926}" type="pres">
      <dgm:prSet presAssocID="{E0DCC4DA-8A56-4D9F-A80D-ECFF292B62DE}" presName="circle1" presStyleLbl="node1" presStyleIdx="0" presStyleCnt="1"/>
      <dgm:spPr/>
    </dgm:pt>
    <dgm:pt modelId="{714226ED-8370-4365-A716-72E06B3DA4EC}" type="pres">
      <dgm:prSet presAssocID="{E0DCC4DA-8A56-4D9F-A80D-ECFF292B62DE}" presName="space" presStyleCnt="0"/>
      <dgm:spPr/>
    </dgm:pt>
    <dgm:pt modelId="{B56E9A11-6989-4A3D-B444-6C166A9D05BB}" type="pres">
      <dgm:prSet presAssocID="{E0DCC4DA-8A56-4D9F-A80D-ECFF292B62DE}" presName="rect1" presStyleLbl="alignAcc1" presStyleIdx="0" presStyleCnt="1"/>
      <dgm:spPr/>
    </dgm:pt>
    <dgm:pt modelId="{115562AF-300C-457E-8002-11929A63E7B9}" type="pres">
      <dgm:prSet presAssocID="{E0DCC4DA-8A56-4D9F-A80D-ECFF292B62DE}" presName="rect1ParTxNoCh" presStyleLbl="alignAcc1" presStyleIdx="0" presStyleCnt="1">
        <dgm:presLayoutVars>
          <dgm:chMax val="1"/>
          <dgm:bulletEnabled val="1"/>
        </dgm:presLayoutVars>
      </dgm:prSet>
      <dgm:spPr/>
    </dgm:pt>
  </dgm:ptLst>
  <dgm:cxnLst>
    <dgm:cxn modelId="{4C5D9F83-D858-4928-9A08-CC8381B5F227}" srcId="{DCDAABDD-DD44-42BC-B230-75C191A6D80E}" destId="{E0DCC4DA-8A56-4D9F-A80D-ECFF292B62DE}" srcOrd="0" destOrd="0" parTransId="{56BD5326-BB8F-4CD8-9571-760127D5167E}" sibTransId="{3E98E199-BB64-4973-A5D3-A599498B2F8D}"/>
    <dgm:cxn modelId="{3D42B827-2120-446E-8548-6668BCB9B9AA}" type="presOf" srcId="{E0DCC4DA-8A56-4D9F-A80D-ECFF292B62DE}" destId="{B56E9A11-6989-4A3D-B444-6C166A9D05BB}" srcOrd="0" destOrd="0" presId="urn:microsoft.com/office/officeart/2005/8/layout/target3"/>
    <dgm:cxn modelId="{F0912957-0E34-45C8-BE3D-598D77666856}" type="presOf" srcId="{E0DCC4DA-8A56-4D9F-A80D-ECFF292B62DE}" destId="{115562AF-300C-457E-8002-11929A63E7B9}" srcOrd="1" destOrd="0" presId="urn:microsoft.com/office/officeart/2005/8/layout/target3"/>
    <dgm:cxn modelId="{16EDEDC1-0722-4ECA-9D63-7D45E45659EE}" type="presOf" srcId="{DCDAABDD-DD44-42BC-B230-75C191A6D80E}" destId="{957D8E84-88C2-47B8-84E8-90223D826237}" srcOrd="0" destOrd="0" presId="urn:microsoft.com/office/officeart/2005/8/layout/target3"/>
    <dgm:cxn modelId="{D524CC17-CBE0-4A9A-B818-F962E6599DB1}" type="presParOf" srcId="{957D8E84-88C2-47B8-84E8-90223D826237}" destId="{9DD31886-B287-4A39-A111-ADEC3AA01926}" srcOrd="0" destOrd="0" presId="urn:microsoft.com/office/officeart/2005/8/layout/target3"/>
    <dgm:cxn modelId="{7B62958B-467A-4729-A790-39E9FEA82FDC}" type="presParOf" srcId="{957D8E84-88C2-47B8-84E8-90223D826237}" destId="{714226ED-8370-4365-A716-72E06B3DA4EC}" srcOrd="1" destOrd="0" presId="urn:microsoft.com/office/officeart/2005/8/layout/target3"/>
    <dgm:cxn modelId="{8A63A0FE-7D8C-4A53-A487-764A35B04B20}" type="presParOf" srcId="{957D8E84-88C2-47B8-84E8-90223D826237}" destId="{B56E9A11-6989-4A3D-B444-6C166A9D05BB}" srcOrd="2" destOrd="0" presId="urn:microsoft.com/office/officeart/2005/8/layout/target3"/>
    <dgm:cxn modelId="{9431FC15-BBC8-4D91-BB03-D5863855049E}" type="presParOf" srcId="{957D8E84-88C2-47B8-84E8-90223D826237}" destId="{115562AF-300C-457E-8002-11929A63E7B9}" srcOrd="3" destOrd="0" presId="urn:microsoft.com/office/officeart/2005/8/layout/target3"/>
  </dgm:cxnLst>
  <dgm:bg/>
  <dgm:whole/>
</dgm:dataModel>
</file>

<file path=ppt/diagrams/data18.xml><?xml version="1.0" encoding="utf-8"?>
<dgm:dataModel xmlns:dgm="http://schemas.openxmlformats.org/drawingml/2006/diagram" xmlns:a="http://schemas.openxmlformats.org/drawingml/2006/main">
  <dgm:ptLst>
    <dgm:pt modelId="{D4DE3497-C3FB-4FDA-AFF5-383B554F97ED}"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284ECDAB-4AAF-472A-9B51-D15A5C7C2847}">
      <dgm:prSet/>
      <dgm:spPr/>
      <dgm:t>
        <a:bodyPr/>
        <a:lstStyle/>
        <a:p>
          <a:pPr rtl="0"/>
          <a:r>
            <a:rPr lang="en-US" dirty="0" smtClean="0"/>
            <a:t>This whole system can be uploaded over a cloud based platform and it can be also used for deeply analyzing and accessing the database from anywhere</a:t>
          </a:r>
          <a:endParaRPr lang="en-US" dirty="0"/>
        </a:p>
      </dgm:t>
    </dgm:pt>
    <dgm:pt modelId="{16B75153-CAE7-4B01-9832-2A2DB2C54908}" type="parTrans" cxnId="{723EDFA0-1B2C-454B-A989-BB4350B0BEA5}">
      <dgm:prSet/>
      <dgm:spPr/>
      <dgm:t>
        <a:bodyPr/>
        <a:lstStyle/>
        <a:p>
          <a:endParaRPr lang="en-US"/>
        </a:p>
      </dgm:t>
    </dgm:pt>
    <dgm:pt modelId="{7DC77520-A54B-4AF8-BFC4-E191E4C7120C}" type="sibTrans" cxnId="{723EDFA0-1B2C-454B-A989-BB4350B0BEA5}">
      <dgm:prSet/>
      <dgm:spPr/>
      <dgm:t>
        <a:bodyPr/>
        <a:lstStyle/>
        <a:p>
          <a:endParaRPr lang="en-US"/>
        </a:p>
      </dgm:t>
    </dgm:pt>
    <dgm:pt modelId="{F5DA543D-08FC-48F6-A7FF-456D7D6BCEC5}" type="pres">
      <dgm:prSet presAssocID="{D4DE3497-C3FB-4FDA-AFF5-383B554F97ED}" presName="compositeShape" presStyleCnt="0">
        <dgm:presLayoutVars>
          <dgm:dir/>
          <dgm:resizeHandles/>
        </dgm:presLayoutVars>
      </dgm:prSet>
      <dgm:spPr/>
    </dgm:pt>
    <dgm:pt modelId="{749D2429-2818-49EE-B2DB-AB66B6E625F6}" type="pres">
      <dgm:prSet presAssocID="{D4DE3497-C3FB-4FDA-AFF5-383B554F97ED}" presName="pyramid" presStyleLbl="node1" presStyleIdx="0" presStyleCnt="1"/>
      <dgm:spPr/>
    </dgm:pt>
    <dgm:pt modelId="{B4768984-B11C-41C7-B0EC-F649AB1C5BBA}" type="pres">
      <dgm:prSet presAssocID="{D4DE3497-C3FB-4FDA-AFF5-383B554F97ED}" presName="theList" presStyleCnt="0"/>
      <dgm:spPr/>
    </dgm:pt>
    <dgm:pt modelId="{5897E8BE-91FE-4062-8B3E-0799D8CCCE52}" type="pres">
      <dgm:prSet presAssocID="{284ECDAB-4AAF-472A-9B51-D15A5C7C2847}" presName="aNode" presStyleLbl="fgAcc1" presStyleIdx="0" presStyleCnt="1">
        <dgm:presLayoutVars>
          <dgm:bulletEnabled val="1"/>
        </dgm:presLayoutVars>
      </dgm:prSet>
      <dgm:spPr/>
    </dgm:pt>
    <dgm:pt modelId="{99A103FC-F860-470C-866F-6D299CBEC9FC}" type="pres">
      <dgm:prSet presAssocID="{284ECDAB-4AAF-472A-9B51-D15A5C7C2847}" presName="aSpace" presStyleCnt="0"/>
      <dgm:spPr/>
    </dgm:pt>
  </dgm:ptLst>
  <dgm:cxnLst>
    <dgm:cxn modelId="{723EDFA0-1B2C-454B-A989-BB4350B0BEA5}" srcId="{D4DE3497-C3FB-4FDA-AFF5-383B554F97ED}" destId="{284ECDAB-4AAF-472A-9B51-D15A5C7C2847}" srcOrd="0" destOrd="0" parTransId="{16B75153-CAE7-4B01-9832-2A2DB2C54908}" sibTransId="{7DC77520-A54B-4AF8-BFC4-E191E4C7120C}"/>
    <dgm:cxn modelId="{1FA7FC52-1833-4D9C-8EA9-1A65A028C8AA}" type="presOf" srcId="{284ECDAB-4AAF-472A-9B51-D15A5C7C2847}" destId="{5897E8BE-91FE-4062-8B3E-0799D8CCCE52}" srcOrd="0" destOrd="0" presId="urn:microsoft.com/office/officeart/2005/8/layout/pyramid2"/>
    <dgm:cxn modelId="{D0098E0A-53A0-4DFC-BC1F-28AF0F0C613D}" type="presOf" srcId="{D4DE3497-C3FB-4FDA-AFF5-383B554F97ED}" destId="{F5DA543D-08FC-48F6-A7FF-456D7D6BCEC5}" srcOrd="0" destOrd="0" presId="urn:microsoft.com/office/officeart/2005/8/layout/pyramid2"/>
    <dgm:cxn modelId="{1DFF55F3-B49E-4C57-B8A7-386B9B9ABAA9}" type="presParOf" srcId="{F5DA543D-08FC-48F6-A7FF-456D7D6BCEC5}" destId="{749D2429-2818-49EE-B2DB-AB66B6E625F6}" srcOrd="0" destOrd="0" presId="urn:microsoft.com/office/officeart/2005/8/layout/pyramid2"/>
    <dgm:cxn modelId="{9ED4CBA6-7D3C-4DEF-B871-1A2A5436B63D}" type="presParOf" srcId="{F5DA543D-08FC-48F6-A7FF-456D7D6BCEC5}" destId="{B4768984-B11C-41C7-B0EC-F649AB1C5BBA}" srcOrd="1" destOrd="0" presId="urn:microsoft.com/office/officeart/2005/8/layout/pyramid2"/>
    <dgm:cxn modelId="{5D1A2E2D-5C1F-4211-8AC2-226A200641F4}" type="presParOf" srcId="{B4768984-B11C-41C7-B0EC-F649AB1C5BBA}" destId="{5897E8BE-91FE-4062-8B3E-0799D8CCCE52}" srcOrd="0" destOrd="0" presId="urn:microsoft.com/office/officeart/2005/8/layout/pyramid2"/>
    <dgm:cxn modelId="{541805E6-9100-4B94-9DE8-818FC5E6D65D}" type="presParOf" srcId="{B4768984-B11C-41C7-B0EC-F649AB1C5BBA}" destId="{99A103FC-F860-470C-866F-6D299CBEC9FC}" srcOrd="1" destOrd="0" presId="urn:microsoft.com/office/officeart/2005/8/layout/pyramid2"/>
  </dgm:cxnLst>
  <dgm:bg/>
  <dgm:whole/>
</dgm:dataModel>
</file>

<file path=ppt/diagrams/data19.xml><?xml version="1.0" encoding="utf-8"?>
<dgm:dataModel xmlns:dgm="http://schemas.openxmlformats.org/drawingml/2006/diagram" xmlns:a="http://schemas.openxmlformats.org/drawingml/2006/main">
  <dgm:ptLst>
    <dgm:pt modelId="{7F1D3CE8-8C27-46AB-A139-508094DF1BE0}"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38A1D1AA-70B4-466D-99C9-39CB6C8DCFF9}">
      <dgm:prSet/>
      <dgm:spPr/>
      <dgm:t>
        <a:bodyPr/>
        <a:lstStyle/>
        <a:p>
          <a:pPr rtl="0"/>
          <a:r>
            <a:rPr lang="en-US" dirty="0" smtClean="0"/>
            <a:t>Comparison</a:t>
          </a:r>
          <a:endParaRPr lang="en-US" dirty="0"/>
        </a:p>
      </dgm:t>
    </dgm:pt>
    <dgm:pt modelId="{243AB1FF-A4BF-4A24-A746-AC6F22E63C75}" type="parTrans" cxnId="{CE9F327A-E499-4480-B034-E7E41D49E4F0}">
      <dgm:prSet/>
      <dgm:spPr/>
      <dgm:t>
        <a:bodyPr/>
        <a:lstStyle/>
        <a:p>
          <a:endParaRPr lang="en-US"/>
        </a:p>
      </dgm:t>
    </dgm:pt>
    <dgm:pt modelId="{227347D9-3E47-427E-9912-1FDBB9F2FF61}" type="sibTrans" cxnId="{CE9F327A-E499-4480-B034-E7E41D49E4F0}">
      <dgm:prSet/>
      <dgm:spPr/>
      <dgm:t>
        <a:bodyPr/>
        <a:lstStyle/>
        <a:p>
          <a:endParaRPr lang="en-US"/>
        </a:p>
      </dgm:t>
    </dgm:pt>
    <dgm:pt modelId="{EF1F2278-6BCA-4479-8CDA-182A59457644}" type="pres">
      <dgm:prSet presAssocID="{7F1D3CE8-8C27-46AB-A139-508094DF1BE0}" presName="Name0" presStyleCnt="0">
        <dgm:presLayoutVars>
          <dgm:chMax val="7"/>
          <dgm:dir/>
          <dgm:animLvl val="lvl"/>
          <dgm:resizeHandles val="exact"/>
        </dgm:presLayoutVars>
      </dgm:prSet>
      <dgm:spPr/>
    </dgm:pt>
    <dgm:pt modelId="{16A79ADE-964D-439A-96FA-DD65E5EDABF6}" type="pres">
      <dgm:prSet presAssocID="{38A1D1AA-70B4-466D-99C9-39CB6C8DCFF9}" presName="circle1" presStyleLbl="node1" presStyleIdx="0" presStyleCnt="1"/>
      <dgm:spPr/>
    </dgm:pt>
    <dgm:pt modelId="{CF2772ED-7E7A-4BA4-8273-06BEC4B8732D}" type="pres">
      <dgm:prSet presAssocID="{38A1D1AA-70B4-466D-99C9-39CB6C8DCFF9}" presName="space" presStyleCnt="0"/>
      <dgm:spPr/>
    </dgm:pt>
    <dgm:pt modelId="{94999EF4-E82B-45A2-97A0-C076930F8BE7}" type="pres">
      <dgm:prSet presAssocID="{38A1D1AA-70B4-466D-99C9-39CB6C8DCFF9}" presName="rect1" presStyleLbl="alignAcc1" presStyleIdx="0" presStyleCnt="1"/>
      <dgm:spPr/>
    </dgm:pt>
    <dgm:pt modelId="{C80ABA0D-D5CF-4DFF-880F-848464C796C0}" type="pres">
      <dgm:prSet presAssocID="{38A1D1AA-70B4-466D-99C9-39CB6C8DCFF9}" presName="rect1ParTxNoCh" presStyleLbl="alignAcc1" presStyleIdx="0" presStyleCnt="1">
        <dgm:presLayoutVars>
          <dgm:chMax val="1"/>
          <dgm:bulletEnabled val="1"/>
        </dgm:presLayoutVars>
      </dgm:prSet>
      <dgm:spPr/>
    </dgm:pt>
  </dgm:ptLst>
  <dgm:cxnLst>
    <dgm:cxn modelId="{0C4A1BA0-9BE0-4F68-80D3-CD420DF3FE0E}" type="presOf" srcId="{38A1D1AA-70B4-466D-99C9-39CB6C8DCFF9}" destId="{94999EF4-E82B-45A2-97A0-C076930F8BE7}" srcOrd="0" destOrd="0" presId="urn:microsoft.com/office/officeart/2005/8/layout/target3"/>
    <dgm:cxn modelId="{06D529E9-E8AC-445B-A8FF-85A41547B943}" type="presOf" srcId="{7F1D3CE8-8C27-46AB-A139-508094DF1BE0}" destId="{EF1F2278-6BCA-4479-8CDA-182A59457644}" srcOrd="0" destOrd="0" presId="urn:microsoft.com/office/officeart/2005/8/layout/target3"/>
    <dgm:cxn modelId="{CE9F327A-E499-4480-B034-E7E41D49E4F0}" srcId="{7F1D3CE8-8C27-46AB-A139-508094DF1BE0}" destId="{38A1D1AA-70B4-466D-99C9-39CB6C8DCFF9}" srcOrd="0" destOrd="0" parTransId="{243AB1FF-A4BF-4A24-A746-AC6F22E63C75}" sibTransId="{227347D9-3E47-427E-9912-1FDBB9F2FF61}"/>
    <dgm:cxn modelId="{226846C6-92D9-4E00-936B-C02ED1FF7FB2}" type="presOf" srcId="{38A1D1AA-70B4-466D-99C9-39CB6C8DCFF9}" destId="{C80ABA0D-D5CF-4DFF-880F-848464C796C0}" srcOrd="1" destOrd="0" presId="urn:microsoft.com/office/officeart/2005/8/layout/target3"/>
    <dgm:cxn modelId="{486EB8F6-02FD-47CF-B3F9-1BA9BC8858DB}" type="presParOf" srcId="{EF1F2278-6BCA-4479-8CDA-182A59457644}" destId="{16A79ADE-964D-439A-96FA-DD65E5EDABF6}" srcOrd="0" destOrd="0" presId="urn:microsoft.com/office/officeart/2005/8/layout/target3"/>
    <dgm:cxn modelId="{E8BF148B-24F0-4CB4-A090-A5D48C536F69}" type="presParOf" srcId="{EF1F2278-6BCA-4479-8CDA-182A59457644}" destId="{CF2772ED-7E7A-4BA4-8273-06BEC4B8732D}" srcOrd="1" destOrd="0" presId="urn:microsoft.com/office/officeart/2005/8/layout/target3"/>
    <dgm:cxn modelId="{6A6A9E8C-2325-42D1-8303-537D1F992AE1}" type="presParOf" srcId="{EF1F2278-6BCA-4479-8CDA-182A59457644}" destId="{94999EF4-E82B-45A2-97A0-C076930F8BE7}" srcOrd="2" destOrd="0" presId="urn:microsoft.com/office/officeart/2005/8/layout/target3"/>
    <dgm:cxn modelId="{1A6640D8-6A31-4F5F-8402-83C41F453B93}" type="presParOf" srcId="{EF1F2278-6BCA-4479-8CDA-182A59457644}" destId="{C80ABA0D-D5CF-4DFF-880F-848464C796C0}" srcOrd="3" destOrd="0" presId="urn:microsoft.com/office/officeart/2005/8/layout/target3"/>
  </dgm:cxnLst>
  <dgm:bg/>
  <dgm:whole/>
</dgm:dataModel>
</file>

<file path=ppt/diagrams/data2.xml><?xml version="1.0" encoding="utf-8"?>
<dgm:dataModel xmlns:dgm="http://schemas.openxmlformats.org/drawingml/2006/diagram" xmlns:a="http://schemas.openxmlformats.org/drawingml/2006/main">
  <dgm:ptLst>
    <dgm:pt modelId="{1E086039-66F3-41DF-A3FA-53401A05526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A6CDFF43-E772-4160-83D5-653AD4209DFA}">
      <dgm:prSet/>
      <dgm:spPr/>
      <dgm:t>
        <a:bodyPr/>
        <a:lstStyle/>
        <a:p>
          <a:pPr rtl="0"/>
          <a:r>
            <a:rPr lang="en-IN" i="1" dirty="0" smtClean="0"/>
            <a:t>An face-recognition based attendance system which uses artificial intelligence and computer vision to mark your attendance.....</a:t>
          </a:r>
          <a:endParaRPr lang="en-US" dirty="0"/>
        </a:p>
      </dgm:t>
    </dgm:pt>
    <dgm:pt modelId="{23AAFA77-58BD-4762-8D10-257E59029B3E}" type="parTrans" cxnId="{09099F89-2EC4-48E7-B4C2-DC7A0A3C5ED2}">
      <dgm:prSet/>
      <dgm:spPr/>
      <dgm:t>
        <a:bodyPr/>
        <a:lstStyle/>
        <a:p>
          <a:endParaRPr lang="en-US"/>
        </a:p>
      </dgm:t>
    </dgm:pt>
    <dgm:pt modelId="{3539D35A-1457-49B7-81CA-FB916A8170AB}" type="sibTrans" cxnId="{09099F89-2EC4-48E7-B4C2-DC7A0A3C5ED2}">
      <dgm:prSet/>
      <dgm:spPr/>
      <dgm:t>
        <a:bodyPr/>
        <a:lstStyle/>
        <a:p>
          <a:endParaRPr lang="en-US"/>
        </a:p>
      </dgm:t>
    </dgm:pt>
    <dgm:pt modelId="{B67AC69A-0D1C-4E80-8DA6-17F857B0148B}">
      <dgm:prSet/>
      <dgm:spPr/>
      <dgm:t>
        <a:bodyPr/>
        <a:lstStyle/>
        <a:p>
          <a:pPr rtl="0"/>
          <a:r>
            <a:rPr lang="en-IN" i="1" dirty="0" smtClean="0"/>
            <a:t>An extremely light weight, powerful, efficient and portable system</a:t>
          </a:r>
          <a:endParaRPr lang="en-IN" i="1" dirty="0"/>
        </a:p>
      </dgm:t>
    </dgm:pt>
    <dgm:pt modelId="{C63CDD49-2771-4013-86E7-FD6782D37F5A}" type="parTrans" cxnId="{6EB4001E-D199-4C5E-9224-C2FEC6CF9DFA}">
      <dgm:prSet/>
      <dgm:spPr/>
      <dgm:t>
        <a:bodyPr/>
        <a:lstStyle/>
        <a:p>
          <a:endParaRPr lang="en-US"/>
        </a:p>
      </dgm:t>
    </dgm:pt>
    <dgm:pt modelId="{209041FC-FE3A-4B3F-9276-0D107FE853C7}" type="sibTrans" cxnId="{6EB4001E-D199-4C5E-9224-C2FEC6CF9DFA}">
      <dgm:prSet/>
      <dgm:spPr/>
      <dgm:t>
        <a:bodyPr/>
        <a:lstStyle/>
        <a:p>
          <a:endParaRPr lang="en-US"/>
        </a:p>
      </dgm:t>
    </dgm:pt>
    <dgm:pt modelId="{DECCF797-AD19-4E57-B166-406661B5781A}" type="pres">
      <dgm:prSet presAssocID="{1E086039-66F3-41DF-A3FA-53401A05526C}" presName="Name0" presStyleCnt="0">
        <dgm:presLayoutVars>
          <dgm:chMax val="7"/>
          <dgm:dir/>
          <dgm:animLvl val="lvl"/>
          <dgm:resizeHandles val="exact"/>
        </dgm:presLayoutVars>
      </dgm:prSet>
      <dgm:spPr/>
    </dgm:pt>
    <dgm:pt modelId="{605570B9-22EB-4A88-90F1-9D3FD00D0CC8}" type="pres">
      <dgm:prSet presAssocID="{A6CDFF43-E772-4160-83D5-653AD4209DFA}" presName="circle1" presStyleLbl="node1" presStyleIdx="0" presStyleCnt="2"/>
      <dgm:spPr/>
    </dgm:pt>
    <dgm:pt modelId="{623F9E8E-FA1F-4D03-A9AF-85BDE02DC7EC}" type="pres">
      <dgm:prSet presAssocID="{A6CDFF43-E772-4160-83D5-653AD4209DFA}" presName="space" presStyleCnt="0"/>
      <dgm:spPr/>
    </dgm:pt>
    <dgm:pt modelId="{51E6C58E-0865-41C6-AE64-538EE9725FDC}" type="pres">
      <dgm:prSet presAssocID="{A6CDFF43-E772-4160-83D5-653AD4209DFA}" presName="rect1" presStyleLbl="alignAcc1" presStyleIdx="0" presStyleCnt="2"/>
      <dgm:spPr/>
    </dgm:pt>
    <dgm:pt modelId="{6AE5C031-593A-4FEF-A6C3-F8DE0D9C671D}" type="pres">
      <dgm:prSet presAssocID="{B67AC69A-0D1C-4E80-8DA6-17F857B0148B}" presName="vertSpace2" presStyleLbl="node1" presStyleIdx="0" presStyleCnt="2"/>
      <dgm:spPr/>
    </dgm:pt>
    <dgm:pt modelId="{F336FA51-2E99-48FA-8F9F-A8FA8E30A609}" type="pres">
      <dgm:prSet presAssocID="{B67AC69A-0D1C-4E80-8DA6-17F857B0148B}" presName="circle2" presStyleLbl="node1" presStyleIdx="1" presStyleCnt="2"/>
      <dgm:spPr/>
    </dgm:pt>
    <dgm:pt modelId="{A4FB9997-B4A3-442A-AEE2-92AF9EE7D2CE}" type="pres">
      <dgm:prSet presAssocID="{B67AC69A-0D1C-4E80-8DA6-17F857B0148B}" presName="rect2" presStyleLbl="alignAcc1" presStyleIdx="1" presStyleCnt="2"/>
      <dgm:spPr/>
    </dgm:pt>
    <dgm:pt modelId="{7062321B-AD54-4799-A32F-008DC5815F98}" type="pres">
      <dgm:prSet presAssocID="{A6CDFF43-E772-4160-83D5-653AD4209DFA}" presName="rect1ParTxNoCh" presStyleLbl="alignAcc1" presStyleIdx="1" presStyleCnt="2">
        <dgm:presLayoutVars>
          <dgm:chMax val="1"/>
          <dgm:bulletEnabled val="1"/>
        </dgm:presLayoutVars>
      </dgm:prSet>
      <dgm:spPr/>
    </dgm:pt>
    <dgm:pt modelId="{F2C0AF7B-8F4E-45BA-945A-BEB057B20F02}" type="pres">
      <dgm:prSet presAssocID="{B67AC69A-0D1C-4E80-8DA6-17F857B0148B}" presName="rect2ParTxNoCh" presStyleLbl="alignAcc1" presStyleIdx="1" presStyleCnt="2">
        <dgm:presLayoutVars>
          <dgm:chMax val="1"/>
          <dgm:bulletEnabled val="1"/>
        </dgm:presLayoutVars>
      </dgm:prSet>
      <dgm:spPr/>
    </dgm:pt>
  </dgm:ptLst>
  <dgm:cxnLst>
    <dgm:cxn modelId="{7CA9F5DA-3625-49F4-BEDD-29D405B62C22}" type="presOf" srcId="{B67AC69A-0D1C-4E80-8DA6-17F857B0148B}" destId="{A4FB9997-B4A3-442A-AEE2-92AF9EE7D2CE}" srcOrd="0" destOrd="0" presId="urn:microsoft.com/office/officeart/2005/8/layout/target3"/>
    <dgm:cxn modelId="{2596F0B1-4A31-48FD-88C3-104BDD260A63}" type="presOf" srcId="{1E086039-66F3-41DF-A3FA-53401A05526C}" destId="{DECCF797-AD19-4E57-B166-406661B5781A}" srcOrd="0" destOrd="0" presId="urn:microsoft.com/office/officeart/2005/8/layout/target3"/>
    <dgm:cxn modelId="{806B94C9-4DCF-4E9C-8488-37AC3C170A9A}" type="presOf" srcId="{A6CDFF43-E772-4160-83D5-653AD4209DFA}" destId="{51E6C58E-0865-41C6-AE64-538EE9725FDC}" srcOrd="0" destOrd="0" presId="urn:microsoft.com/office/officeart/2005/8/layout/target3"/>
    <dgm:cxn modelId="{388F179E-78B2-46F6-AD03-A0810C278057}" type="presOf" srcId="{A6CDFF43-E772-4160-83D5-653AD4209DFA}" destId="{7062321B-AD54-4799-A32F-008DC5815F98}" srcOrd="1" destOrd="0" presId="urn:microsoft.com/office/officeart/2005/8/layout/target3"/>
    <dgm:cxn modelId="{B7F4A4E3-999D-4A1E-883F-4F115C47C7B2}" type="presOf" srcId="{B67AC69A-0D1C-4E80-8DA6-17F857B0148B}" destId="{F2C0AF7B-8F4E-45BA-945A-BEB057B20F02}" srcOrd="1" destOrd="0" presId="urn:microsoft.com/office/officeart/2005/8/layout/target3"/>
    <dgm:cxn modelId="{09099F89-2EC4-48E7-B4C2-DC7A0A3C5ED2}" srcId="{1E086039-66F3-41DF-A3FA-53401A05526C}" destId="{A6CDFF43-E772-4160-83D5-653AD4209DFA}" srcOrd="0" destOrd="0" parTransId="{23AAFA77-58BD-4762-8D10-257E59029B3E}" sibTransId="{3539D35A-1457-49B7-81CA-FB916A8170AB}"/>
    <dgm:cxn modelId="{6EB4001E-D199-4C5E-9224-C2FEC6CF9DFA}" srcId="{1E086039-66F3-41DF-A3FA-53401A05526C}" destId="{B67AC69A-0D1C-4E80-8DA6-17F857B0148B}" srcOrd="1" destOrd="0" parTransId="{C63CDD49-2771-4013-86E7-FD6782D37F5A}" sibTransId="{209041FC-FE3A-4B3F-9276-0D107FE853C7}"/>
    <dgm:cxn modelId="{75986383-5EA8-40E8-BDA3-39FB2A38475F}" type="presParOf" srcId="{DECCF797-AD19-4E57-B166-406661B5781A}" destId="{605570B9-22EB-4A88-90F1-9D3FD00D0CC8}" srcOrd="0" destOrd="0" presId="urn:microsoft.com/office/officeart/2005/8/layout/target3"/>
    <dgm:cxn modelId="{DBDC111E-7BDC-42A1-8105-9262F0346EB0}" type="presParOf" srcId="{DECCF797-AD19-4E57-B166-406661B5781A}" destId="{623F9E8E-FA1F-4D03-A9AF-85BDE02DC7EC}" srcOrd="1" destOrd="0" presId="urn:microsoft.com/office/officeart/2005/8/layout/target3"/>
    <dgm:cxn modelId="{A187B831-F066-4DED-B6A6-FF9B5288647D}" type="presParOf" srcId="{DECCF797-AD19-4E57-B166-406661B5781A}" destId="{51E6C58E-0865-41C6-AE64-538EE9725FDC}" srcOrd="2" destOrd="0" presId="urn:microsoft.com/office/officeart/2005/8/layout/target3"/>
    <dgm:cxn modelId="{11634FA8-05A9-42C5-A58E-742AE16954F5}" type="presParOf" srcId="{DECCF797-AD19-4E57-B166-406661B5781A}" destId="{6AE5C031-593A-4FEF-A6C3-F8DE0D9C671D}" srcOrd="3" destOrd="0" presId="urn:microsoft.com/office/officeart/2005/8/layout/target3"/>
    <dgm:cxn modelId="{C3698DCC-E152-48F9-8990-0C1A6807542D}" type="presParOf" srcId="{DECCF797-AD19-4E57-B166-406661B5781A}" destId="{F336FA51-2E99-48FA-8F9F-A8FA8E30A609}" srcOrd="4" destOrd="0" presId="urn:microsoft.com/office/officeart/2005/8/layout/target3"/>
    <dgm:cxn modelId="{BDF7605B-8E5E-468D-A017-FB8B24647FB9}" type="presParOf" srcId="{DECCF797-AD19-4E57-B166-406661B5781A}" destId="{A4FB9997-B4A3-442A-AEE2-92AF9EE7D2CE}" srcOrd="5" destOrd="0" presId="urn:microsoft.com/office/officeart/2005/8/layout/target3"/>
    <dgm:cxn modelId="{0A92AEB5-D46F-4F42-86D8-02E9555E59A3}" type="presParOf" srcId="{DECCF797-AD19-4E57-B166-406661B5781A}" destId="{7062321B-AD54-4799-A32F-008DC5815F98}" srcOrd="6" destOrd="0" presId="urn:microsoft.com/office/officeart/2005/8/layout/target3"/>
    <dgm:cxn modelId="{DA7A3B2F-EC16-4B8E-96DD-B0121FC3171E}" type="presParOf" srcId="{DECCF797-AD19-4E57-B166-406661B5781A}" destId="{F2C0AF7B-8F4E-45BA-945A-BEB057B20F02}" srcOrd="7" destOrd="0" presId="urn:microsoft.com/office/officeart/2005/8/layout/target3"/>
  </dgm:cxnLst>
  <dgm:bg/>
  <dgm:whole/>
</dgm:dataModel>
</file>

<file path=ppt/diagrams/data20.xml><?xml version="1.0" encoding="utf-8"?>
<dgm:dataModel xmlns:dgm="http://schemas.openxmlformats.org/drawingml/2006/diagram" xmlns:a="http://schemas.openxmlformats.org/drawingml/2006/main">
  <dgm:ptLst>
    <dgm:pt modelId="{064E02F6-EE77-42CD-90CE-DDB7C9EB6FFE}"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US"/>
        </a:p>
      </dgm:t>
    </dgm:pt>
    <dgm:pt modelId="{DE69ED07-F2ED-4302-8F9B-A6D559CBEF62}">
      <dgm:prSet/>
      <dgm:spPr/>
      <dgm:t>
        <a:bodyPr/>
        <a:lstStyle/>
        <a:p>
          <a:pPr rtl="0"/>
          <a:r>
            <a:rPr lang="en-US" b="0" dirty="0" smtClean="0"/>
            <a:t>Normal method</a:t>
          </a:r>
          <a:endParaRPr lang="en-US" b="0" dirty="0"/>
        </a:p>
      </dgm:t>
    </dgm:pt>
    <dgm:pt modelId="{95CC3907-340A-4A70-9359-143C8A491BA5}" type="parTrans" cxnId="{2937498E-6D72-497A-97E3-B1DCA8EB8026}">
      <dgm:prSet/>
      <dgm:spPr/>
      <dgm:t>
        <a:bodyPr/>
        <a:lstStyle/>
        <a:p>
          <a:endParaRPr lang="en-US"/>
        </a:p>
      </dgm:t>
    </dgm:pt>
    <dgm:pt modelId="{A9A0DE64-6D7E-4A52-BAF0-E9FEEACFBB9A}" type="sibTrans" cxnId="{2937498E-6D72-497A-97E3-B1DCA8EB8026}">
      <dgm:prSet/>
      <dgm:spPr/>
      <dgm:t>
        <a:bodyPr/>
        <a:lstStyle/>
        <a:p>
          <a:endParaRPr lang="en-US"/>
        </a:p>
      </dgm:t>
    </dgm:pt>
    <dgm:pt modelId="{32A9829E-2556-4F0F-BA75-BEF1F395AF46}" type="pres">
      <dgm:prSet presAssocID="{064E02F6-EE77-42CD-90CE-DDB7C9EB6FFE}" presName="linearFlow" presStyleCnt="0">
        <dgm:presLayoutVars>
          <dgm:dir/>
          <dgm:resizeHandles val="exact"/>
        </dgm:presLayoutVars>
      </dgm:prSet>
      <dgm:spPr/>
    </dgm:pt>
    <dgm:pt modelId="{B53800A0-A238-4CE1-89C9-3568932BF1D0}" type="pres">
      <dgm:prSet presAssocID="{DE69ED07-F2ED-4302-8F9B-A6D559CBEF62}" presName="composite" presStyleCnt="0"/>
      <dgm:spPr/>
    </dgm:pt>
    <dgm:pt modelId="{04EF96C0-6ADB-47F0-8EA3-BE43EF20CEE8}" type="pres">
      <dgm:prSet presAssocID="{DE69ED07-F2ED-4302-8F9B-A6D559CBEF62}" presName="imgShp" presStyleLbl="fgImgPlace1" presStyleIdx="0" presStyleCnt="1"/>
      <dgm:spPr/>
    </dgm:pt>
    <dgm:pt modelId="{34A6DBA3-4D6B-426A-BA15-F8B146824909}" type="pres">
      <dgm:prSet presAssocID="{DE69ED07-F2ED-4302-8F9B-A6D559CBEF62}" presName="txShp" presStyleLbl="node1" presStyleIdx="0" presStyleCnt="1">
        <dgm:presLayoutVars>
          <dgm:bulletEnabled val="1"/>
        </dgm:presLayoutVars>
      </dgm:prSet>
      <dgm:spPr/>
    </dgm:pt>
  </dgm:ptLst>
  <dgm:cxnLst>
    <dgm:cxn modelId="{8DF2270D-8021-4A92-B7E7-CDCA2E02BDD0}" type="presOf" srcId="{064E02F6-EE77-42CD-90CE-DDB7C9EB6FFE}" destId="{32A9829E-2556-4F0F-BA75-BEF1F395AF46}" srcOrd="0" destOrd="0" presId="urn:microsoft.com/office/officeart/2005/8/layout/vList3"/>
    <dgm:cxn modelId="{2937498E-6D72-497A-97E3-B1DCA8EB8026}" srcId="{064E02F6-EE77-42CD-90CE-DDB7C9EB6FFE}" destId="{DE69ED07-F2ED-4302-8F9B-A6D559CBEF62}" srcOrd="0" destOrd="0" parTransId="{95CC3907-340A-4A70-9359-143C8A491BA5}" sibTransId="{A9A0DE64-6D7E-4A52-BAF0-E9FEEACFBB9A}"/>
    <dgm:cxn modelId="{4F84AB40-6554-4033-A6E3-BF9FCCB37C1E}" type="presOf" srcId="{DE69ED07-F2ED-4302-8F9B-A6D559CBEF62}" destId="{34A6DBA3-4D6B-426A-BA15-F8B146824909}" srcOrd="0" destOrd="0" presId="urn:microsoft.com/office/officeart/2005/8/layout/vList3"/>
    <dgm:cxn modelId="{4CCE7D1A-FFDC-4601-B79A-B06CCDEB3BF0}" type="presParOf" srcId="{32A9829E-2556-4F0F-BA75-BEF1F395AF46}" destId="{B53800A0-A238-4CE1-89C9-3568932BF1D0}" srcOrd="0" destOrd="0" presId="urn:microsoft.com/office/officeart/2005/8/layout/vList3"/>
    <dgm:cxn modelId="{F16B1EAA-6948-4CC8-B5CC-6163E70A58DF}" type="presParOf" srcId="{B53800A0-A238-4CE1-89C9-3568932BF1D0}" destId="{04EF96C0-6ADB-47F0-8EA3-BE43EF20CEE8}" srcOrd="0" destOrd="0" presId="urn:microsoft.com/office/officeart/2005/8/layout/vList3"/>
    <dgm:cxn modelId="{0C8A8066-D90B-4FD1-B8F4-289532AA593C}" type="presParOf" srcId="{B53800A0-A238-4CE1-89C9-3568932BF1D0}" destId="{34A6DBA3-4D6B-426A-BA15-F8B146824909}" srcOrd="1" destOrd="0" presId="urn:microsoft.com/office/officeart/2005/8/layout/vList3"/>
  </dgm:cxnLst>
  <dgm:bg/>
  <dgm:whole/>
</dgm:dataModel>
</file>

<file path=ppt/diagrams/data21.xml><?xml version="1.0" encoding="utf-8"?>
<dgm:dataModel xmlns:dgm="http://schemas.openxmlformats.org/drawingml/2006/diagram" xmlns:a="http://schemas.openxmlformats.org/drawingml/2006/main">
  <dgm:ptLst>
    <dgm:pt modelId="{85D9E02D-7FA0-4476-AFA3-E252D49B2ED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C62ED4B-E851-4E96-B8D5-7916AAB15299}">
      <dgm:prSet/>
      <dgm:spPr/>
      <dgm:t>
        <a:bodyPr/>
        <a:lstStyle/>
        <a:p>
          <a:pPr rtl="0"/>
          <a:r>
            <a:rPr lang="en-US" dirty="0" smtClean="0"/>
            <a:t>Takes a lot of time</a:t>
          </a:r>
          <a:endParaRPr lang="en-US" dirty="0"/>
        </a:p>
      </dgm:t>
    </dgm:pt>
    <dgm:pt modelId="{A8B6667D-0FB2-4948-8E49-210FE98B1EF8}" type="parTrans" cxnId="{38EF49C6-0978-4AFA-9EF8-09260B7C37A0}">
      <dgm:prSet/>
      <dgm:spPr/>
      <dgm:t>
        <a:bodyPr/>
        <a:lstStyle/>
        <a:p>
          <a:endParaRPr lang="en-US"/>
        </a:p>
      </dgm:t>
    </dgm:pt>
    <dgm:pt modelId="{8D2D780E-5519-4787-B42F-AA10E41B7805}" type="sibTrans" cxnId="{38EF49C6-0978-4AFA-9EF8-09260B7C37A0}">
      <dgm:prSet/>
      <dgm:spPr/>
      <dgm:t>
        <a:bodyPr/>
        <a:lstStyle/>
        <a:p>
          <a:endParaRPr lang="en-US"/>
        </a:p>
      </dgm:t>
    </dgm:pt>
    <dgm:pt modelId="{BD600957-3206-4AE0-9214-33DC339E46BB}">
      <dgm:prSet/>
      <dgm:spPr/>
      <dgm:t>
        <a:bodyPr/>
        <a:lstStyle/>
        <a:p>
          <a:pPr rtl="0"/>
          <a:r>
            <a:rPr lang="en-US" dirty="0" smtClean="0"/>
            <a:t>Managing the original system is very hectic</a:t>
          </a:r>
          <a:endParaRPr lang="en-US" dirty="0"/>
        </a:p>
      </dgm:t>
    </dgm:pt>
    <dgm:pt modelId="{0D86A2F0-909B-44F8-BE6F-A5600D089B63}" type="parTrans" cxnId="{7D6AF5D8-0FF3-415B-8C88-0D9AD5C80F7B}">
      <dgm:prSet/>
      <dgm:spPr/>
      <dgm:t>
        <a:bodyPr/>
        <a:lstStyle/>
        <a:p>
          <a:endParaRPr lang="en-US"/>
        </a:p>
      </dgm:t>
    </dgm:pt>
    <dgm:pt modelId="{80EDAE11-2709-4B29-991E-E8712B63B0CE}" type="sibTrans" cxnId="{7D6AF5D8-0FF3-415B-8C88-0D9AD5C80F7B}">
      <dgm:prSet/>
      <dgm:spPr/>
      <dgm:t>
        <a:bodyPr/>
        <a:lstStyle/>
        <a:p>
          <a:endParaRPr lang="en-US"/>
        </a:p>
      </dgm:t>
    </dgm:pt>
    <dgm:pt modelId="{B628F3C6-D90F-4217-8142-AD1B9F794457}">
      <dgm:prSet/>
      <dgm:spPr/>
      <dgm:t>
        <a:bodyPr/>
        <a:lstStyle/>
        <a:p>
          <a:pPr rtl="0"/>
          <a:r>
            <a:rPr lang="en-US" dirty="0" smtClean="0"/>
            <a:t>Managing the traditional register system is very time consuming</a:t>
          </a:r>
          <a:endParaRPr lang="en-US" dirty="0"/>
        </a:p>
      </dgm:t>
    </dgm:pt>
    <dgm:pt modelId="{7A62E4DC-B902-404F-A1B5-53BDC4A43706}" type="parTrans" cxnId="{9D45C34A-A863-443F-9969-8EE0B3009532}">
      <dgm:prSet/>
      <dgm:spPr/>
      <dgm:t>
        <a:bodyPr/>
        <a:lstStyle/>
        <a:p>
          <a:endParaRPr lang="en-US"/>
        </a:p>
      </dgm:t>
    </dgm:pt>
    <dgm:pt modelId="{8CC22986-58FF-43EB-B348-182BA5F3E481}" type="sibTrans" cxnId="{9D45C34A-A863-443F-9969-8EE0B3009532}">
      <dgm:prSet/>
      <dgm:spPr/>
      <dgm:t>
        <a:bodyPr/>
        <a:lstStyle/>
        <a:p>
          <a:endParaRPr lang="en-US"/>
        </a:p>
      </dgm:t>
    </dgm:pt>
    <dgm:pt modelId="{938D4FC8-61BD-4461-8130-0555637831AB}">
      <dgm:prSet/>
      <dgm:spPr/>
      <dgm:t>
        <a:bodyPr/>
        <a:lstStyle/>
        <a:p>
          <a:pPr rtl="0"/>
          <a:r>
            <a:rPr lang="en-US" dirty="0" smtClean="0"/>
            <a:t>Very slow and less efficient.</a:t>
          </a:r>
          <a:endParaRPr lang="en-US" dirty="0"/>
        </a:p>
      </dgm:t>
    </dgm:pt>
    <dgm:pt modelId="{B15B7823-A89E-492B-B44F-362E3A5BDF9A}" type="parTrans" cxnId="{A19943D8-04F1-4138-834D-E6A6BC2DD95B}">
      <dgm:prSet/>
      <dgm:spPr/>
      <dgm:t>
        <a:bodyPr/>
        <a:lstStyle/>
        <a:p>
          <a:endParaRPr lang="en-US"/>
        </a:p>
      </dgm:t>
    </dgm:pt>
    <dgm:pt modelId="{4D5234A8-0796-495D-8CCB-4E6B25793053}" type="sibTrans" cxnId="{A19943D8-04F1-4138-834D-E6A6BC2DD95B}">
      <dgm:prSet/>
      <dgm:spPr/>
      <dgm:t>
        <a:bodyPr/>
        <a:lstStyle/>
        <a:p>
          <a:endParaRPr lang="en-US"/>
        </a:p>
      </dgm:t>
    </dgm:pt>
    <dgm:pt modelId="{519F5E48-38D9-4DBA-BDA7-366C8D2F4979}" type="pres">
      <dgm:prSet presAssocID="{85D9E02D-7FA0-4476-AFA3-E252D49B2EDA}" presName="linear" presStyleCnt="0">
        <dgm:presLayoutVars>
          <dgm:animLvl val="lvl"/>
          <dgm:resizeHandles val="exact"/>
        </dgm:presLayoutVars>
      </dgm:prSet>
      <dgm:spPr/>
    </dgm:pt>
    <dgm:pt modelId="{4F8B8572-6446-41AC-B412-E84E44DD7BD4}" type="pres">
      <dgm:prSet presAssocID="{7C62ED4B-E851-4E96-B8D5-7916AAB15299}" presName="parentText" presStyleLbl="node1" presStyleIdx="0" presStyleCnt="4">
        <dgm:presLayoutVars>
          <dgm:chMax val="0"/>
          <dgm:bulletEnabled val="1"/>
        </dgm:presLayoutVars>
      </dgm:prSet>
      <dgm:spPr/>
    </dgm:pt>
    <dgm:pt modelId="{CADBC7BA-CA63-46D1-9AB7-3EF3B1262075}" type="pres">
      <dgm:prSet presAssocID="{8D2D780E-5519-4787-B42F-AA10E41B7805}" presName="spacer" presStyleCnt="0"/>
      <dgm:spPr/>
    </dgm:pt>
    <dgm:pt modelId="{A11D1657-9D11-48CC-A34E-6B6FCE7867DE}" type="pres">
      <dgm:prSet presAssocID="{BD600957-3206-4AE0-9214-33DC339E46BB}" presName="parentText" presStyleLbl="node1" presStyleIdx="1" presStyleCnt="4">
        <dgm:presLayoutVars>
          <dgm:chMax val="0"/>
          <dgm:bulletEnabled val="1"/>
        </dgm:presLayoutVars>
      </dgm:prSet>
      <dgm:spPr/>
    </dgm:pt>
    <dgm:pt modelId="{679D3883-8B45-4BEF-B161-32D350B1E3EB}" type="pres">
      <dgm:prSet presAssocID="{80EDAE11-2709-4B29-991E-E8712B63B0CE}" presName="spacer" presStyleCnt="0"/>
      <dgm:spPr/>
    </dgm:pt>
    <dgm:pt modelId="{D69F0DCF-A9A6-4795-9A09-19C9D1D8476F}" type="pres">
      <dgm:prSet presAssocID="{B628F3C6-D90F-4217-8142-AD1B9F794457}" presName="parentText" presStyleLbl="node1" presStyleIdx="2" presStyleCnt="4">
        <dgm:presLayoutVars>
          <dgm:chMax val="0"/>
          <dgm:bulletEnabled val="1"/>
        </dgm:presLayoutVars>
      </dgm:prSet>
      <dgm:spPr/>
    </dgm:pt>
    <dgm:pt modelId="{D679778D-7ACC-44C6-8CD7-56DEAD66CA60}" type="pres">
      <dgm:prSet presAssocID="{8CC22986-58FF-43EB-B348-182BA5F3E481}" presName="spacer" presStyleCnt="0"/>
      <dgm:spPr/>
    </dgm:pt>
    <dgm:pt modelId="{503A0597-5DF4-4851-A452-D067D0EDEAC3}" type="pres">
      <dgm:prSet presAssocID="{938D4FC8-61BD-4461-8130-0555637831AB}" presName="parentText" presStyleLbl="node1" presStyleIdx="3" presStyleCnt="4">
        <dgm:presLayoutVars>
          <dgm:chMax val="0"/>
          <dgm:bulletEnabled val="1"/>
        </dgm:presLayoutVars>
      </dgm:prSet>
      <dgm:spPr/>
    </dgm:pt>
  </dgm:ptLst>
  <dgm:cxnLst>
    <dgm:cxn modelId="{A19943D8-04F1-4138-834D-E6A6BC2DD95B}" srcId="{85D9E02D-7FA0-4476-AFA3-E252D49B2EDA}" destId="{938D4FC8-61BD-4461-8130-0555637831AB}" srcOrd="3" destOrd="0" parTransId="{B15B7823-A89E-492B-B44F-362E3A5BDF9A}" sibTransId="{4D5234A8-0796-495D-8CCB-4E6B25793053}"/>
    <dgm:cxn modelId="{38EF49C6-0978-4AFA-9EF8-09260B7C37A0}" srcId="{85D9E02D-7FA0-4476-AFA3-E252D49B2EDA}" destId="{7C62ED4B-E851-4E96-B8D5-7916AAB15299}" srcOrd="0" destOrd="0" parTransId="{A8B6667D-0FB2-4948-8E49-210FE98B1EF8}" sibTransId="{8D2D780E-5519-4787-B42F-AA10E41B7805}"/>
    <dgm:cxn modelId="{AFC9C18E-03FF-4ABE-942C-C5052E97C22B}" type="presOf" srcId="{BD600957-3206-4AE0-9214-33DC339E46BB}" destId="{A11D1657-9D11-48CC-A34E-6B6FCE7867DE}" srcOrd="0" destOrd="0" presId="urn:microsoft.com/office/officeart/2005/8/layout/vList2"/>
    <dgm:cxn modelId="{01A48093-F1AE-4C1E-8C75-2251D934D0E0}" type="presOf" srcId="{85D9E02D-7FA0-4476-AFA3-E252D49B2EDA}" destId="{519F5E48-38D9-4DBA-BDA7-366C8D2F4979}" srcOrd="0" destOrd="0" presId="urn:microsoft.com/office/officeart/2005/8/layout/vList2"/>
    <dgm:cxn modelId="{4887BE1F-C134-46A6-BAFB-76C84BB98936}" type="presOf" srcId="{938D4FC8-61BD-4461-8130-0555637831AB}" destId="{503A0597-5DF4-4851-A452-D067D0EDEAC3}" srcOrd="0" destOrd="0" presId="urn:microsoft.com/office/officeart/2005/8/layout/vList2"/>
    <dgm:cxn modelId="{7D6AF5D8-0FF3-415B-8C88-0D9AD5C80F7B}" srcId="{85D9E02D-7FA0-4476-AFA3-E252D49B2EDA}" destId="{BD600957-3206-4AE0-9214-33DC339E46BB}" srcOrd="1" destOrd="0" parTransId="{0D86A2F0-909B-44F8-BE6F-A5600D089B63}" sibTransId="{80EDAE11-2709-4B29-991E-E8712B63B0CE}"/>
    <dgm:cxn modelId="{7A58BD4F-24B0-4EA9-8CB6-5CFFF32D83F2}" type="presOf" srcId="{7C62ED4B-E851-4E96-B8D5-7916AAB15299}" destId="{4F8B8572-6446-41AC-B412-E84E44DD7BD4}" srcOrd="0" destOrd="0" presId="urn:microsoft.com/office/officeart/2005/8/layout/vList2"/>
    <dgm:cxn modelId="{D0D8C64B-E30D-4483-BD84-CDDE8F5EE8D1}" type="presOf" srcId="{B628F3C6-D90F-4217-8142-AD1B9F794457}" destId="{D69F0DCF-A9A6-4795-9A09-19C9D1D8476F}" srcOrd="0" destOrd="0" presId="urn:microsoft.com/office/officeart/2005/8/layout/vList2"/>
    <dgm:cxn modelId="{9D45C34A-A863-443F-9969-8EE0B3009532}" srcId="{85D9E02D-7FA0-4476-AFA3-E252D49B2EDA}" destId="{B628F3C6-D90F-4217-8142-AD1B9F794457}" srcOrd="2" destOrd="0" parTransId="{7A62E4DC-B902-404F-A1B5-53BDC4A43706}" sibTransId="{8CC22986-58FF-43EB-B348-182BA5F3E481}"/>
    <dgm:cxn modelId="{DE5F6A18-0C05-4F4C-A339-96D315CA8FE6}" type="presParOf" srcId="{519F5E48-38D9-4DBA-BDA7-366C8D2F4979}" destId="{4F8B8572-6446-41AC-B412-E84E44DD7BD4}" srcOrd="0" destOrd="0" presId="urn:microsoft.com/office/officeart/2005/8/layout/vList2"/>
    <dgm:cxn modelId="{6326602F-6B1C-455B-9DD1-31AC9723B924}" type="presParOf" srcId="{519F5E48-38D9-4DBA-BDA7-366C8D2F4979}" destId="{CADBC7BA-CA63-46D1-9AB7-3EF3B1262075}" srcOrd="1" destOrd="0" presId="urn:microsoft.com/office/officeart/2005/8/layout/vList2"/>
    <dgm:cxn modelId="{56B7A204-9C6F-48B1-BBF6-F1BCDD4DA066}" type="presParOf" srcId="{519F5E48-38D9-4DBA-BDA7-366C8D2F4979}" destId="{A11D1657-9D11-48CC-A34E-6B6FCE7867DE}" srcOrd="2" destOrd="0" presId="urn:microsoft.com/office/officeart/2005/8/layout/vList2"/>
    <dgm:cxn modelId="{C3101AE8-BB35-4B4D-8ADD-B81413F4E1B0}" type="presParOf" srcId="{519F5E48-38D9-4DBA-BDA7-366C8D2F4979}" destId="{679D3883-8B45-4BEF-B161-32D350B1E3EB}" srcOrd="3" destOrd="0" presId="urn:microsoft.com/office/officeart/2005/8/layout/vList2"/>
    <dgm:cxn modelId="{706B9C91-C488-4643-9ADF-B4FCD1942460}" type="presParOf" srcId="{519F5E48-38D9-4DBA-BDA7-366C8D2F4979}" destId="{D69F0DCF-A9A6-4795-9A09-19C9D1D8476F}" srcOrd="4" destOrd="0" presId="urn:microsoft.com/office/officeart/2005/8/layout/vList2"/>
    <dgm:cxn modelId="{B42D8211-423B-457E-B155-3C803935C210}" type="presParOf" srcId="{519F5E48-38D9-4DBA-BDA7-366C8D2F4979}" destId="{D679778D-7ACC-44C6-8CD7-56DEAD66CA60}" srcOrd="5" destOrd="0" presId="urn:microsoft.com/office/officeart/2005/8/layout/vList2"/>
    <dgm:cxn modelId="{06BF21EC-2245-4A73-9251-B8ABBC504213}" type="presParOf" srcId="{519F5E48-38D9-4DBA-BDA7-366C8D2F4979}" destId="{503A0597-5DF4-4851-A452-D067D0EDEAC3}" srcOrd="6" destOrd="0" presId="urn:microsoft.com/office/officeart/2005/8/layout/vList2"/>
  </dgm:cxnLst>
  <dgm:bg/>
  <dgm:whole/>
</dgm:dataModel>
</file>

<file path=ppt/diagrams/data22.xml><?xml version="1.0" encoding="utf-8"?>
<dgm:dataModel xmlns:dgm="http://schemas.openxmlformats.org/drawingml/2006/diagram" xmlns:a="http://schemas.openxmlformats.org/drawingml/2006/main">
  <dgm:ptLst>
    <dgm:pt modelId="{A3FEFEB9-BF66-4337-A9B2-A5DA65ED07D3}"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US"/>
        </a:p>
      </dgm:t>
    </dgm:pt>
    <dgm:pt modelId="{807CFE8C-31AF-4F48-A919-7D3DB464E621}">
      <dgm:prSet/>
      <dgm:spPr/>
      <dgm:t>
        <a:bodyPr/>
        <a:lstStyle/>
        <a:p>
          <a:pPr rtl="0"/>
          <a:r>
            <a:rPr lang="en-US" b="0" dirty="0" smtClean="0"/>
            <a:t>F.A.S</a:t>
          </a:r>
          <a:endParaRPr lang="en-US" b="0" dirty="0"/>
        </a:p>
      </dgm:t>
    </dgm:pt>
    <dgm:pt modelId="{495A0072-BB5E-4DE4-8CC3-1DD87E7F1C2F}" type="parTrans" cxnId="{15B6CB48-2028-4003-A9A2-FF44F4C52BBA}">
      <dgm:prSet/>
      <dgm:spPr/>
      <dgm:t>
        <a:bodyPr/>
        <a:lstStyle/>
        <a:p>
          <a:endParaRPr lang="en-US"/>
        </a:p>
      </dgm:t>
    </dgm:pt>
    <dgm:pt modelId="{5C13DEE0-B315-476D-9D30-4D4DECA77DF7}" type="sibTrans" cxnId="{15B6CB48-2028-4003-A9A2-FF44F4C52BBA}">
      <dgm:prSet/>
      <dgm:spPr/>
      <dgm:t>
        <a:bodyPr/>
        <a:lstStyle/>
        <a:p>
          <a:endParaRPr lang="en-US"/>
        </a:p>
      </dgm:t>
    </dgm:pt>
    <dgm:pt modelId="{4E139FE2-79C6-46CF-A85A-6EBA25871D9E}" type="pres">
      <dgm:prSet presAssocID="{A3FEFEB9-BF66-4337-A9B2-A5DA65ED07D3}" presName="linearFlow" presStyleCnt="0">
        <dgm:presLayoutVars>
          <dgm:dir/>
          <dgm:resizeHandles val="exact"/>
        </dgm:presLayoutVars>
      </dgm:prSet>
      <dgm:spPr/>
    </dgm:pt>
    <dgm:pt modelId="{CCE6D897-7826-45E9-82FB-3A8DA9FEE8F7}" type="pres">
      <dgm:prSet presAssocID="{807CFE8C-31AF-4F48-A919-7D3DB464E621}" presName="composite" presStyleCnt="0"/>
      <dgm:spPr/>
    </dgm:pt>
    <dgm:pt modelId="{C737B9BE-23E3-475B-8D39-E5BB238CFB51}" type="pres">
      <dgm:prSet presAssocID="{807CFE8C-31AF-4F48-A919-7D3DB464E621}" presName="imgShp" presStyleLbl="fgImgPlace1" presStyleIdx="0" presStyleCnt="1"/>
      <dgm:spPr/>
    </dgm:pt>
    <dgm:pt modelId="{C60A1CA9-2D66-4AB9-915A-FCD4191F8C42}" type="pres">
      <dgm:prSet presAssocID="{807CFE8C-31AF-4F48-A919-7D3DB464E621}" presName="txShp" presStyleLbl="node1" presStyleIdx="0" presStyleCnt="1">
        <dgm:presLayoutVars>
          <dgm:bulletEnabled val="1"/>
        </dgm:presLayoutVars>
      </dgm:prSet>
      <dgm:spPr/>
    </dgm:pt>
  </dgm:ptLst>
  <dgm:cxnLst>
    <dgm:cxn modelId="{3716B98D-44B3-4631-83D6-4C826B4147C8}" type="presOf" srcId="{807CFE8C-31AF-4F48-A919-7D3DB464E621}" destId="{C60A1CA9-2D66-4AB9-915A-FCD4191F8C42}" srcOrd="0" destOrd="0" presId="urn:microsoft.com/office/officeart/2005/8/layout/vList3"/>
    <dgm:cxn modelId="{15B6CB48-2028-4003-A9A2-FF44F4C52BBA}" srcId="{A3FEFEB9-BF66-4337-A9B2-A5DA65ED07D3}" destId="{807CFE8C-31AF-4F48-A919-7D3DB464E621}" srcOrd="0" destOrd="0" parTransId="{495A0072-BB5E-4DE4-8CC3-1DD87E7F1C2F}" sibTransId="{5C13DEE0-B315-476D-9D30-4D4DECA77DF7}"/>
    <dgm:cxn modelId="{160459F7-5544-41AD-BF71-32E91795D4C0}" type="presOf" srcId="{A3FEFEB9-BF66-4337-A9B2-A5DA65ED07D3}" destId="{4E139FE2-79C6-46CF-A85A-6EBA25871D9E}" srcOrd="0" destOrd="0" presId="urn:microsoft.com/office/officeart/2005/8/layout/vList3"/>
    <dgm:cxn modelId="{4C871C58-822D-42CE-AE8D-B21CEA97D2B2}" type="presParOf" srcId="{4E139FE2-79C6-46CF-A85A-6EBA25871D9E}" destId="{CCE6D897-7826-45E9-82FB-3A8DA9FEE8F7}" srcOrd="0" destOrd="0" presId="urn:microsoft.com/office/officeart/2005/8/layout/vList3"/>
    <dgm:cxn modelId="{61317387-46BB-42EE-9BAB-F70AB3F88F38}" type="presParOf" srcId="{CCE6D897-7826-45E9-82FB-3A8DA9FEE8F7}" destId="{C737B9BE-23E3-475B-8D39-E5BB238CFB51}" srcOrd="0" destOrd="0" presId="urn:microsoft.com/office/officeart/2005/8/layout/vList3"/>
    <dgm:cxn modelId="{7E1DE8B8-28B0-4E88-B3AD-FB65E52EA440}" type="presParOf" srcId="{CCE6D897-7826-45E9-82FB-3A8DA9FEE8F7}" destId="{C60A1CA9-2D66-4AB9-915A-FCD4191F8C42}" srcOrd="1" destOrd="0" presId="urn:microsoft.com/office/officeart/2005/8/layout/vList3"/>
  </dgm:cxnLst>
  <dgm:bg/>
  <dgm:whole/>
</dgm:dataModel>
</file>

<file path=ppt/diagrams/data23.xml><?xml version="1.0" encoding="utf-8"?>
<dgm:dataModel xmlns:dgm="http://schemas.openxmlformats.org/drawingml/2006/diagram" xmlns:a="http://schemas.openxmlformats.org/drawingml/2006/main">
  <dgm:ptLst>
    <dgm:pt modelId="{C355321D-C7A4-4C7B-805D-FAD6BFD949C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F29B69F-E0B0-44AE-9A65-299B9587399A}">
      <dgm:prSet/>
      <dgm:spPr/>
      <dgm:t>
        <a:bodyPr/>
        <a:lstStyle/>
        <a:p>
          <a:pPr rtl="0"/>
          <a:r>
            <a:rPr lang="en-US" dirty="0" smtClean="0"/>
            <a:t>Takes  less amount of time and is fast</a:t>
          </a:r>
          <a:endParaRPr lang="en-US" dirty="0"/>
        </a:p>
      </dgm:t>
    </dgm:pt>
    <dgm:pt modelId="{3EA67CC5-B6FD-423B-8C0A-BF5DA9AC7054}" type="parTrans" cxnId="{2B50A8F5-C6FF-45F3-A66D-9D17953C6B9A}">
      <dgm:prSet/>
      <dgm:spPr/>
      <dgm:t>
        <a:bodyPr/>
        <a:lstStyle/>
        <a:p>
          <a:endParaRPr lang="en-US"/>
        </a:p>
      </dgm:t>
    </dgm:pt>
    <dgm:pt modelId="{225A61F2-68E3-41D1-B4FA-34BFA7BB3870}" type="sibTrans" cxnId="{2B50A8F5-C6FF-45F3-A66D-9D17953C6B9A}">
      <dgm:prSet/>
      <dgm:spPr/>
      <dgm:t>
        <a:bodyPr/>
        <a:lstStyle/>
        <a:p>
          <a:endParaRPr lang="en-US"/>
        </a:p>
      </dgm:t>
    </dgm:pt>
    <dgm:pt modelId="{387CB690-844C-404F-B0E3-7FE49EA1CD3B}">
      <dgm:prSet/>
      <dgm:spPr/>
      <dgm:t>
        <a:bodyPr/>
        <a:lstStyle/>
        <a:p>
          <a:pPr rtl="0"/>
          <a:r>
            <a:rPr lang="en-US" dirty="0" smtClean="0"/>
            <a:t>Helps manage the original system</a:t>
          </a:r>
          <a:endParaRPr lang="en-US" dirty="0"/>
        </a:p>
      </dgm:t>
    </dgm:pt>
    <dgm:pt modelId="{00C14331-035A-4BBB-8325-73B3E787081C}" type="parTrans" cxnId="{3BCD97C3-BF88-40DE-B8C0-248F5AAE078D}">
      <dgm:prSet/>
      <dgm:spPr/>
      <dgm:t>
        <a:bodyPr/>
        <a:lstStyle/>
        <a:p>
          <a:endParaRPr lang="en-US"/>
        </a:p>
      </dgm:t>
    </dgm:pt>
    <dgm:pt modelId="{E27AE8C9-740E-41BD-97F8-B90DE2C8FE21}" type="sibTrans" cxnId="{3BCD97C3-BF88-40DE-B8C0-248F5AAE078D}">
      <dgm:prSet/>
      <dgm:spPr/>
      <dgm:t>
        <a:bodyPr/>
        <a:lstStyle/>
        <a:p>
          <a:endParaRPr lang="en-US"/>
        </a:p>
      </dgm:t>
    </dgm:pt>
    <dgm:pt modelId="{FF70255C-FE1C-4F4A-BD59-B489758D585A}">
      <dgm:prSet/>
      <dgm:spPr/>
      <dgm:t>
        <a:bodyPr/>
        <a:lstStyle/>
        <a:p>
          <a:pPr rtl="0"/>
          <a:r>
            <a:rPr lang="en-US" dirty="0" smtClean="0"/>
            <a:t>Better than the traditional system</a:t>
          </a:r>
          <a:endParaRPr lang="en-US" dirty="0"/>
        </a:p>
      </dgm:t>
    </dgm:pt>
    <dgm:pt modelId="{361DDE19-7807-4792-BADA-A05372BB704B}" type="parTrans" cxnId="{A1E7C085-F37C-4296-A28E-634121877D26}">
      <dgm:prSet/>
      <dgm:spPr/>
      <dgm:t>
        <a:bodyPr/>
        <a:lstStyle/>
        <a:p>
          <a:endParaRPr lang="en-US"/>
        </a:p>
      </dgm:t>
    </dgm:pt>
    <dgm:pt modelId="{1202B6ED-33FE-44A8-B618-B4DB9DAAF420}" type="sibTrans" cxnId="{A1E7C085-F37C-4296-A28E-634121877D26}">
      <dgm:prSet/>
      <dgm:spPr/>
      <dgm:t>
        <a:bodyPr/>
        <a:lstStyle/>
        <a:p>
          <a:endParaRPr lang="en-US"/>
        </a:p>
      </dgm:t>
    </dgm:pt>
    <dgm:pt modelId="{2EF82AC8-D08A-48DF-8C03-FA268353DDE9}">
      <dgm:prSet/>
      <dgm:spPr/>
      <dgm:t>
        <a:bodyPr/>
        <a:lstStyle/>
        <a:p>
          <a:pPr rtl="0"/>
          <a:r>
            <a:rPr lang="en-US" dirty="0" smtClean="0"/>
            <a:t>Very fast and efficient</a:t>
          </a:r>
          <a:endParaRPr lang="en-US" dirty="0"/>
        </a:p>
      </dgm:t>
    </dgm:pt>
    <dgm:pt modelId="{0B7B2180-4799-4C4E-86C4-385EB6825AFF}" type="parTrans" cxnId="{9DF54A3B-4FA5-4419-81C5-0CAD848177B8}">
      <dgm:prSet/>
      <dgm:spPr/>
      <dgm:t>
        <a:bodyPr/>
        <a:lstStyle/>
        <a:p>
          <a:endParaRPr lang="en-US"/>
        </a:p>
      </dgm:t>
    </dgm:pt>
    <dgm:pt modelId="{EDA44622-DB0A-4164-9BF2-3E791E504D62}" type="sibTrans" cxnId="{9DF54A3B-4FA5-4419-81C5-0CAD848177B8}">
      <dgm:prSet/>
      <dgm:spPr/>
      <dgm:t>
        <a:bodyPr/>
        <a:lstStyle/>
        <a:p>
          <a:endParaRPr lang="en-US"/>
        </a:p>
      </dgm:t>
    </dgm:pt>
    <dgm:pt modelId="{EA1AC94E-B00D-4CC8-A1CB-0CF1E04BDA23}" type="pres">
      <dgm:prSet presAssocID="{C355321D-C7A4-4C7B-805D-FAD6BFD949C3}" presName="linear" presStyleCnt="0">
        <dgm:presLayoutVars>
          <dgm:animLvl val="lvl"/>
          <dgm:resizeHandles val="exact"/>
        </dgm:presLayoutVars>
      </dgm:prSet>
      <dgm:spPr/>
    </dgm:pt>
    <dgm:pt modelId="{FA908439-1D0F-498E-8BE8-6FA377315A46}" type="pres">
      <dgm:prSet presAssocID="{2F29B69F-E0B0-44AE-9A65-299B9587399A}" presName="parentText" presStyleLbl="node1" presStyleIdx="0" presStyleCnt="4">
        <dgm:presLayoutVars>
          <dgm:chMax val="0"/>
          <dgm:bulletEnabled val="1"/>
        </dgm:presLayoutVars>
      </dgm:prSet>
      <dgm:spPr/>
    </dgm:pt>
    <dgm:pt modelId="{D2280B12-7DC4-4C64-8A96-1A79F66C8DE1}" type="pres">
      <dgm:prSet presAssocID="{225A61F2-68E3-41D1-B4FA-34BFA7BB3870}" presName="spacer" presStyleCnt="0"/>
      <dgm:spPr/>
    </dgm:pt>
    <dgm:pt modelId="{7C96385E-DCA0-47E6-B866-0750F1CBBE34}" type="pres">
      <dgm:prSet presAssocID="{387CB690-844C-404F-B0E3-7FE49EA1CD3B}" presName="parentText" presStyleLbl="node1" presStyleIdx="1" presStyleCnt="4">
        <dgm:presLayoutVars>
          <dgm:chMax val="0"/>
          <dgm:bulletEnabled val="1"/>
        </dgm:presLayoutVars>
      </dgm:prSet>
      <dgm:spPr/>
    </dgm:pt>
    <dgm:pt modelId="{D0794533-151F-4668-9E62-ACD247F6D1D7}" type="pres">
      <dgm:prSet presAssocID="{E27AE8C9-740E-41BD-97F8-B90DE2C8FE21}" presName="spacer" presStyleCnt="0"/>
      <dgm:spPr/>
    </dgm:pt>
    <dgm:pt modelId="{7D3BDD2F-CFC2-45D5-B8D7-745BCD56CC1D}" type="pres">
      <dgm:prSet presAssocID="{FF70255C-FE1C-4F4A-BD59-B489758D585A}" presName="parentText" presStyleLbl="node1" presStyleIdx="2" presStyleCnt="4">
        <dgm:presLayoutVars>
          <dgm:chMax val="0"/>
          <dgm:bulletEnabled val="1"/>
        </dgm:presLayoutVars>
      </dgm:prSet>
      <dgm:spPr/>
    </dgm:pt>
    <dgm:pt modelId="{AA378272-EE0A-418D-9F44-E0899312CB8E}" type="pres">
      <dgm:prSet presAssocID="{1202B6ED-33FE-44A8-B618-B4DB9DAAF420}" presName="spacer" presStyleCnt="0"/>
      <dgm:spPr/>
    </dgm:pt>
    <dgm:pt modelId="{AC1CA619-6F6C-46CC-9F12-8555D9B9A6C6}" type="pres">
      <dgm:prSet presAssocID="{2EF82AC8-D08A-48DF-8C03-FA268353DDE9}" presName="parentText" presStyleLbl="node1" presStyleIdx="3" presStyleCnt="4">
        <dgm:presLayoutVars>
          <dgm:chMax val="0"/>
          <dgm:bulletEnabled val="1"/>
        </dgm:presLayoutVars>
      </dgm:prSet>
      <dgm:spPr/>
    </dgm:pt>
  </dgm:ptLst>
  <dgm:cxnLst>
    <dgm:cxn modelId="{9C60F876-7389-418F-B6BA-350089F6BE9D}" type="presOf" srcId="{2F29B69F-E0B0-44AE-9A65-299B9587399A}" destId="{FA908439-1D0F-498E-8BE8-6FA377315A46}" srcOrd="0" destOrd="0" presId="urn:microsoft.com/office/officeart/2005/8/layout/vList2"/>
    <dgm:cxn modelId="{A1E7C085-F37C-4296-A28E-634121877D26}" srcId="{C355321D-C7A4-4C7B-805D-FAD6BFD949C3}" destId="{FF70255C-FE1C-4F4A-BD59-B489758D585A}" srcOrd="2" destOrd="0" parTransId="{361DDE19-7807-4792-BADA-A05372BB704B}" sibTransId="{1202B6ED-33FE-44A8-B618-B4DB9DAAF420}"/>
    <dgm:cxn modelId="{967EEEF9-208E-4CC2-A196-8F6DFC8BAA1B}" type="presOf" srcId="{FF70255C-FE1C-4F4A-BD59-B489758D585A}" destId="{7D3BDD2F-CFC2-45D5-B8D7-745BCD56CC1D}" srcOrd="0" destOrd="0" presId="urn:microsoft.com/office/officeart/2005/8/layout/vList2"/>
    <dgm:cxn modelId="{2B50A8F5-C6FF-45F3-A66D-9D17953C6B9A}" srcId="{C355321D-C7A4-4C7B-805D-FAD6BFD949C3}" destId="{2F29B69F-E0B0-44AE-9A65-299B9587399A}" srcOrd="0" destOrd="0" parTransId="{3EA67CC5-B6FD-423B-8C0A-BF5DA9AC7054}" sibTransId="{225A61F2-68E3-41D1-B4FA-34BFA7BB3870}"/>
    <dgm:cxn modelId="{9DF54A3B-4FA5-4419-81C5-0CAD848177B8}" srcId="{C355321D-C7A4-4C7B-805D-FAD6BFD949C3}" destId="{2EF82AC8-D08A-48DF-8C03-FA268353DDE9}" srcOrd="3" destOrd="0" parTransId="{0B7B2180-4799-4C4E-86C4-385EB6825AFF}" sibTransId="{EDA44622-DB0A-4164-9BF2-3E791E504D62}"/>
    <dgm:cxn modelId="{6CACC5B2-B9F5-4225-BF39-456B9803B65D}" type="presOf" srcId="{387CB690-844C-404F-B0E3-7FE49EA1CD3B}" destId="{7C96385E-DCA0-47E6-B866-0750F1CBBE34}" srcOrd="0" destOrd="0" presId="urn:microsoft.com/office/officeart/2005/8/layout/vList2"/>
    <dgm:cxn modelId="{3BCD97C3-BF88-40DE-B8C0-248F5AAE078D}" srcId="{C355321D-C7A4-4C7B-805D-FAD6BFD949C3}" destId="{387CB690-844C-404F-B0E3-7FE49EA1CD3B}" srcOrd="1" destOrd="0" parTransId="{00C14331-035A-4BBB-8325-73B3E787081C}" sibTransId="{E27AE8C9-740E-41BD-97F8-B90DE2C8FE21}"/>
    <dgm:cxn modelId="{86F93DFC-010D-45A9-BC26-E6A867A9AE44}" type="presOf" srcId="{C355321D-C7A4-4C7B-805D-FAD6BFD949C3}" destId="{EA1AC94E-B00D-4CC8-A1CB-0CF1E04BDA23}" srcOrd="0" destOrd="0" presId="urn:microsoft.com/office/officeart/2005/8/layout/vList2"/>
    <dgm:cxn modelId="{C1098679-F6C0-44B3-B6C9-6114C63D3363}" type="presOf" srcId="{2EF82AC8-D08A-48DF-8C03-FA268353DDE9}" destId="{AC1CA619-6F6C-46CC-9F12-8555D9B9A6C6}" srcOrd="0" destOrd="0" presId="urn:microsoft.com/office/officeart/2005/8/layout/vList2"/>
    <dgm:cxn modelId="{8BEFD69B-D941-4C6B-A556-D941864E1CD6}" type="presParOf" srcId="{EA1AC94E-B00D-4CC8-A1CB-0CF1E04BDA23}" destId="{FA908439-1D0F-498E-8BE8-6FA377315A46}" srcOrd="0" destOrd="0" presId="urn:microsoft.com/office/officeart/2005/8/layout/vList2"/>
    <dgm:cxn modelId="{D8464424-6C03-4138-BF55-3C2EA069357D}" type="presParOf" srcId="{EA1AC94E-B00D-4CC8-A1CB-0CF1E04BDA23}" destId="{D2280B12-7DC4-4C64-8A96-1A79F66C8DE1}" srcOrd="1" destOrd="0" presId="urn:microsoft.com/office/officeart/2005/8/layout/vList2"/>
    <dgm:cxn modelId="{57974691-77B3-4E60-82C0-B382E0D07F1F}" type="presParOf" srcId="{EA1AC94E-B00D-4CC8-A1CB-0CF1E04BDA23}" destId="{7C96385E-DCA0-47E6-B866-0750F1CBBE34}" srcOrd="2" destOrd="0" presId="urn:microsoft.com/office/officeart/2005/8/layout/vList2"/>
    <dgm:cxn modelId="{0962C65D-0A74-4427-9EAD-4848246DCA20}" type="presParOf" srcId="{EA1AC94E-B00D-4CC8-A1CB-0CF1E04BDA23}" destId="{D0794533-151F-4668-9E62-ACD247F6D1D7}" srcOrd="3" destOrd="0" presId="urn:microsoft.com/office/officeart/2005/8/layout/vList2"/>
    <dgm:cxn modelId="{60D55F40-D14C-4461-90F5-A02A4B5C5CB3}" type="presParOf" srcId="{EA1AC94E-B00D-4CC8-A1CB-0CF1E04BDA23}" destId="{7D3BDD2F-CFC2-45D5-B8D7-745BCD56CC1D}" srcOrd="4" destOrd="0" presId="urn:microsoft.com/office/officeart/2005/8/layout/vList2"/>
    <dgm:cxn modelId="{2F0A7B6F-D023-45AB-A610-7A75E866161D}" type="presParOf" srcId="{EA1AC94E-B00D-4CC8-A1CB-0CF1E04BDA23}" destId="{AA378272-EE0A-418D-9F44-E0899312CB8E}" srcOrd="5" destOrd="0" presId="urn:microsoft.com/office/officeart/2005/8/layout/vList2"/>
    <dgm:cxn modelId="{5C3E224D-451D-4FE0-BF11-03066C12E8D7}" type="presParOf" srcId="{EA1AC94E-B00D-4CC8-A1CB-0CF1E04BDA23}" destId="{AC1CA619-6F6C-46CC-9F12-8555D9B9A6C6}" srcOrd="6" destOrd="0" presId="urn:microsoft.com/office/officeart/2005/8/layout/vList2"/>
  </dgm:cxnLst>
  <dgm:bg/>
  <dgm:whole/>
</dgm:dataModel>
</file>

<file path=ppt/diagrams/data24.xml><?xml version="1.0" encoding="utf-8"?>
<dgm:dataModel xmlns:dgm="http://schemas.openxmlformats.org/drawingml/2006/diagram" xmlns:a="http://schemas.openxmlformats.org/drawingml/2006/main">
  <dgm:ptLst>
    <dgm:pt modelId="{F234F11A-B4D0-4CB8-B3B7-8C3812E4DB5A}"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97C48B22-3CA1-4841-9948-26046C51F4A1}">
      <dgm:prSet/>
      <dgm:spPr/>
      <dgm:t>
        <a:bodyPr/>
        <a:lstStyle/>
        <a:p>
          <a:pPr rtl="0"/>
          <a:r>
            <a:rPr lang="en-US" i="1" dirty="0" smtClean="0"/>
            <a:t>Conclusion </a:t>
          </a:r>
          <a:endParaRPr lang="en-US" i="1" dirty="0"/>
        </a:p>
      </dgm:t>
    </dgm:pt>
    <dgm:pt modelId="{E7C27771-BD6C-4B70-9B59-8FDB1FD7A766}" type="parTrans" cxnId="{5B7B74C6-E757-47F8-8B67-7905D8C5ADA7}">
      <dgm:prSet/>
      <dgm:spPr/>
      <dgm:t>
        <a:bodyPr/>
        <a:lstStyle/>
        <a:p>
          <a:endParaRPr lang="en-US"/>
        </a:p>
      </dgm:t>
    </dgm:pt>
    <dgm:pt modelId="{FC488E1A-65B2-4A7B-B1BC-4D1A307D80ED}" type="sibTrans" cxnId="{5B7B74C6-E757-47F8-8B67-7905D8C5ADA7}">
      <dgm:prSet/>
      <dgm:spPr/>
      <dgm:t>
        <a:bodyPr/>
        <a:lstStyle/>
        <a:p>
          <a:endParaRPr lang="en-US"/>
        </a:p>
      </dgm:t>
    </dgm:pt>
    <dgm:pt modelId="{70CC2449-1128-4D43-B08C-AE3DB02D60E4}" type="pres">
      <dgm:prSet presAssocID="{F234F11A-B4D0-4CB8-B3B7-8C3812E4DB5A}" presName="Name0" presStyleCnt="0">
        <dgm:presLayoutVars>
          <dgm:chMax val="7"/>
          <dgm:dir/>
          <dgm:animLvl val="lvl"/>
          <dgm:resizeHandles val="exact"/>
        </dgm:presLayoutVars>
      </dgm:prSet>
      <dgm:spPr/>
    </dgm:pt>
    <dgm:pt modelId="{803CBF41-3364-4BE3-9311-43EADE536E79}" type="pres">
      <dgm:prSet presAssocID="{97C48B22-3CA1-4841-9948-26046C51F4A1}" presName="circle1" presStyleLbl="node1" presStyleIdx="0" presStyleCnt="1"/>
      <dgm:spPr/>
    </dgm:pt>
    <dgm:pt modelId="{E900DE9A-823A-4437-BAB5-3919E58965F6}" type="pres">
      <dgm:prSet presAssocID="{97C48B22-3CA1-4841-9948-26046C51F4A1}" presName="space" presStyleCnt="0"/>
      <dgm:spPr/>
    </dgm:pt>
    <dgm:pt modelId="{55701D21-20A9-4DB9-A0B9-571B59EDC6D5}" type="pres">
      <dgm:prSet presAssocID="{97C48B22-3CA1-4841-9948-26046C51F4A1}" presName="rect1" presStyleLbl="alignAcc1" presStyleIdx="0" presStyleCnt="1"/>
      <dgm:spPr/>
    </dgm:pt>
    <dgm:pt modelId="{F5F302A3-59E5-45E0-BEFA-141FAD916ADC}" type="pres">
      <dgm:prSet presAssocID="{97C48B22-3CA1-4841-9948-26046C51F4A1}" presName="rect1ParTxNoCh" presStyleLbl="alignAcc1" presStyleIdx="0" presStyleCnt="1">
        <dgm:presLayoutVars>
          <dgm:chMax val="1"/>
          <dgm:bulletEnabled val="1"/>
        </dgm:presLayoutVars>
      </dgm:prSet>
      <dgm:spPr/>
    </dgm:pt>
  </dgm:ptLst>
  <dgm:cxnLst>
    <dgm:cxn modelId="{9896E79B-EE91-4FE3-87D8-94ECA49627FD}" type="presOf" srcId="{97C48B22-3CA1-4841-9948-26046C51F4A1}" destId="{55701D21-20A9-4DB9-A0B9-571B59EDC6D5}" srcOrd="0" destOrd="0" presId="urn:microsoft.com/office/officeart/2005/8/layout/target3"/>
    <dgm:cxn modelId="{11BE86C3-CC47-4FE3-A6F7-96F0B5585E7A}" type="presOf" srcId="{97C48B22-3CA1-4841-9948-26046C51F4A1}" destId="{F5F302A3-59E5-45E0-BEFA-141FAD916ADC}" srcOrd="1" destOrd="0" presId="urn:microsoft.com/office/officeart/2005/8/layout/target3"/>
    <dgm:cxn modelId="{5B7B74C6-E757-47F8-8B67-7905D8C5ADA7}" srcId="{F234F11A-B4D0-4CB8-B3B7-8C3812E4DB5A}" destId="{97C48B22-3CA1-4841-9948-26046C51F4A1}" srcOrd="0" destOrd="0" parTransId="{E7C27771-BD6C-4B70-9B59-8FDB1FD7A766}" sibTransId="{FC488E1A-65B2-4A7B-B1BC-4D1A307D80ED}"/>
    <dgm:cxn modelId="{AA27D198-9197-4C8F-8BA3-A65F40D0AEB6}" type="presOf" srcId="{F234F11A-B4D0-4CB8-B3B7-8C3812E4DB5A}" destId="{70CC2449-1128-4D43-B08C-AE3DB02D60E4}" srcOrd="0" destOrd="0" presId="urn:microsoft.com/office/officeart/2005/8/layout/target3"/>
    <dgm:cxn modelId="{6E7AB826-6ADC-4529-929D-E63210A0DF7C}" type="presParOf" srcId="{70CC2449-1128-4D43-B08C-AE3DB02D60E4}" destId="{803CBF41-3364-4BE3-9311-43EADE536E79}" srcOrd="0" destOrd="0" presId="urn:microsoft.com/office/officeart/2005/8/layout/target3"/>
    <dgm:cxn modelId="{AC990671-A576-4700-914B-E5E8A64C51AA}" type="presParOf" srcId="{70CC2449-1128-4D43-B08C-AE3DB02D60E4}" destId="{E900DE9A-823A-4437-BAB5-3919E58965F6}" srcOrd="1" destOrd="0" presId="urn:microsoft.com/office/officeart/2005/8/layout/target3"/>
    <dgm:cxn modelId="{43A1C472-6648-421D-826D-B087F32B3C1C}" type="presParOf" srcId="{70CC2449-1128-4D43-B08C-AE3DB02D60E4}" destId="{55701D21-20A9-4DB9-A0B9-571B59EDC6D5}" srcOrd="2" destOrd="0" presId="urn:microsoft.com/office/officeart/2005/8/layout/target3"/>
    <dgm:cxn modelId="{A6260E4F-3D89-46CE-ADE5-968F71B96845}" type="presParOf" srcId="{70CC2449-1128-4D43-B08C-AE3DB02D60E4}" destId="{F5F302A3-59E5-45E0-BEFA-141FAD916ADC}" srcOrd="3" destOrd="0" presId="urn:microsoft.com/office/officeart/2005/8/layout/target3"/>
  </dgm:cxnLst>
  <dgm:bg/>
  <dgm:whole/>
</dgm:dataModel>
</file>

<file path=ppt/diagrams/data25.xml><?xml version="1.0" encoding="utf-8"?>
<dgm:dataModel xmlns:dgm="http://schemas.openxmlformats.org/drawingml/2006/diagram" xmlns:a="http://schemas.openxmlformats.org/drawingml/2006/main">
  <dgm:ptLst>
    <dgm:pt modelId="{4C7286B0-B001-454F-AA81-9FB3ACE1BF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2B88653-306A-4BBA-B9B8-AAFFBF2463E9}">
      <dgm:prSet/>
      <dgm:spPr/>
      <dgm:t>
        <a:bodyPr/>
        <a:lstStyle/>
        <a:p>
          <a:pPr rtl="0"/>
          <a:r>
            <a:rPr lang="en-US" i="1" dirty="0" smtClean="0"/>
            <a:t>This is a very light weight and compact system for marking the attendance of the people who come into a particular frame </a:t>
          </a:r>
          <a:endParaRPr lang="en-US" dirty="0"/>
        </a:p>
      </dgm:t>
    </dgm:pt>
    <dgm:pt modelId="{876457FD-D3A1-4113-A675-6CBA5D8B283E}" type="parTrans" cxnId="{BC33DB05-0125-4C95-90A3-83F644AE1455}">
      <dgm:prSet/>
      <dgm:spPr/>
      <dgm:t>
        <a:bodyPr/>
        <a:lstStyle/>
        <a:p>
          <a:endParaRPr lang="en-US"/>
        </a:p>
      </dgm:t>
    </dgm:pt>
    <dgm:pt modelId="{805CB352-BE5D-4850-96CC-FFEAF52DD74B}" type="sibTrans" cxnId="{BC33DB05-0125-4C95-90A3-83F644AE1455}">
      <dgm:prSet/>
      <dgm:spPr/>
      <dgm:t>
        <a:bodyPr/>
        <a:lstStyle/>
        <a:p>
          <a:endParaRPr lang="en-US"/>
        </a:p>
      </dgm:t>
    </dgm:pt>
    <dgm:pt modelId="{14693CCA-A248-4250-A9FE-94C78B7EA048}">
      <dgm:prSet/>
      <dgm:spPr/>
      <dgm:t>
        <a:bodyPr/>
        <a:lstStyle/>
        <a:p>
          <a:pPr rtl="0"/>
          <a:r>
            <a:rPr lang="en-US" i="1" dirty="0" smtClean="0"/>
            <a:t>Its very efficient, light weight and time saving process and it also doesn’t requires any type of special hardware support and can save a lot of time!!!</a:t>
          </a:r>
          <a:endParaRPr lang="en-US" i="1" dirty="0"/>
        </a:p>
      </dgm:t>
    </dgm:pt>
    <dgm:pt modelId="{54E6CD0C-9A3C-4BB1-B395-DEE91426897E}" type="parTrans" cxnId="{44EDA741-56AF-41E1-B7DE-EA57D6A08387}">
      <dgm:prSet/>
      <dgm:spPr/>
      <dgm:t>
        <a:bodyPr/>
        <a:lstStyle/>
        <a:p>
          <a:endParaRPr lang="en-US"/>
        </a:p>
      </dgm:t>
    </dgm:pt>
    <dgm:pt modelId="{70E5A984-707D-4BEA-AA3F-10C2CBD47E66}" type="sibTrans" cxnId="{44EDA741-56AF-41E1-B7DE-EA57D6A08387}">
      <dgm:prSet/>
      <dgm:spPr/>
      <dgm:t>
        <a:bodyPr/>
        <a:lstStyle/>
        <a:p>
          <a:endParaRPr lang="en-US"/>
        </a:p>
      </dgm:t>
    </dgm:pt>
    <dgm:pt modelId="{103430B4-0828-4286-8069-8C3F0FC50EB9}" type="pres">
      <dgm:prSet presAssocID="{4C7286B0-B001-454F-AA81-9FB3ACE1BF08}" presName="linear" presStyleCnt="0">
        <dgm:presLayoutVars>
          <dgm:animLvl val="lvl"/>
          <dgm:resizeHandles val="exact"/>
        </dgm:presLayoutVars>
      </dgm:prSet>
      <dgm:spPr/>
    </dgm:pt>
    <dgm:pt modelId="{920EABEF-BB5B-4AFF-B1E7-D85CB394CF7C}" type="pres">
      <dgm:prSet presAssocID="{F2B88653-306A-4BBA-B9B8-AAFFBF2463E9}" presName="parentText" presStyleLbl="node1" presStyleIdx="0" presStyleCnt="2">
        <dgm:presLayoutVars>
          <dgm:chMax val="0"/>
          <dgm:bulletEnabled val="1"/>
        </dgm:presLayoutVars>
      </dgm:prSet>
      <dgm:spPr/>
    </dgm:pt>
    <dgm:pt modelId="{2DE770CE-2795-41D8-8B9B-8B2D4F40C1C7}" type="pres">
      <dgm:prSet presAssocID="{805CB352-BE5D-4850-96CC-FFEAF52DD74B}" presName="spacer" presStyleCnt="0"/>
      <dgm:spPr/>
    </dgm:pt>
    <dgm:pt modelId="{7B846847-C82C-4EB3-8799-F90B2B32057B}" type="pres">
      <dgm:prSet presAssocID="{14693CCA-A248-4250-A9FE-94C78B7EA048}" presName="parentText" presStyleLbl="node1" presStyleIdx="1" presStyleCnt="2">
        <dgm:presLayoutVars>
          <dgm:chMax val="0"/>
          <dgm:bulletEnabled val="1"/>
        </dgm:presLayoutVars>
      </dgm:prSet>
      <dgm:spPr/>
    </dgm:pt>
  </dgm:ptLst>
  <dgm:cxnLst>
    <dgm:cxn modelId="{44EDA741-56AF-41E1-B7DE-EA57D6A08387}" srcId="{4C7286B0-B001-454F-AA81-9FB3ACE1BF08}" destId="{14693CCA-A248-4250-A9FE-94C78B7EA048}" srcOrd="1" destOrd="0" parTransId="{54E6CD0C-9A3C-4BB1-B395-DEE91426897E}" sibTransId="{70E5A984-707D-4BEA-AA3F-10C2CBD47E66}"/>
    <dgm:cxn modelId="{BC33DB05-0125-4C95-90A3-83F644AE1455}" srcId="{4C7286B0-B001-454F-AA81-9FB3ACE1BF08}" destId="{F2B88653-306A-4BBA-B9B8-AAFFBF2463E9}" srcOrd="0" destOrd="0" parTransId="{876457FD-D3A1-4113-A675-6CBA5D8B283E}" sibTransId="{805CB352-BE5D-4850-96CC-FFEAF52DD74B}"/>
    <dgm:cxn modelId="{7B7503E0-B68C-4089-BE2C-5C6F192B65AE}" type="presOf" srcId="{F2B88653-306A-4BBA-B9B8-AAFFBF2463E9}" destId="{920EABEF-BB5B-4AFF-B1E7-D85CB394CF7C}" srcOrd="0" destOrd="0" presId="urn:microsoft.com/office/officeart/2005/8/layout/vList2"/>
    <dgm:cxn modelId="{3929ACE4-3303-4E52-9522-B3EA7A4CA70F}" type="presOf" srcId="{14693CCA-A248-4250-A9FE-94C78B7EA048}" destId="{7B846847-C82C-4EB3-8799-F90B2B32057B}" srcOrd="0" destOrd="0" presId="urn:microsoft.com/office/officeart/2005/8/layout/vList2"/>
    <dgm:cxn modelId="{103C43D3-33F8-435C-994B-B15A66302547}" type="presOf" srcId="{4C7286B0-B001-454F-AA81-9FB3ACE1BF08}" destId="{103430B4-0828-4286-8069-8C3F0FC50EB9}" srcOrd="0" destOrd="0" presId="urn:microsoft.com/office/officeart/2005/8/layout/vList2"/>
    <dgm:cxn modelId="{4C5C8783-9182-4E4D-8269-C532C314EE06}" type="presParOf" srcId="{103430B4-0828-4286-8069-8C3F0FC50EB9}" destId="{920EABEF-BB5B-4AFF-B1E7-D85CB394CF7C}" srcOrd="0" destOrd="0" presId="urn:microsoft.com/office/officeart/2005/8/layout/vList2"/>
    <dgm:cxn modelId="{5570EA14-CE2D-4ACE-BE37-43D40E0304D7}" type="presParOf" srcId="{103430B4-0828-4286-8069-8C3F0FC50EB9}" destId="{2DE770CE-2795-41D8-8B9B-8B2D4F40C1C7}" srcOrd="1" destOrd="0" presId="urn:microsoft.com/office/officeart/2005/8/layout/vList2"/>
    <dgm:cxn modelId="{6781090C-0A62-4F3A-B4CD-A6F48741B959}" type="presParOf" srcId="{103430B4-0828-4286-8069-8C3F0FC50EB9}" destId="{7B846847-C82C-4EB3-8799-F90B2B32057B}" srcOrd="2"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B71CC3D2-6317-44FF-BA97-8CF7B5AE17BD}"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59D4104A-4CE9-4FEA-8AF1-949AB88C4A3E}">
      <dgm:prSet/>
      <dgm:spPr/>
      <dgm:t>
        <a:bodyPr/>
        <a:lstStyle/>
        <a:p>
          <a:pPr rtl="0"/>
          <a:r>
            <a:rPr lang="en-IN" i="1" dirty="0" smtClean="0"/>
            <a:t>Features of attendance system</a:t>
          </a:r>
          <a:endParaRPr lang="en-US" i="1" dirty="0"/>
        </a:p>
      </dgm:t>
    </dgm:pt>
    <dgm:pt modelId="{01286D36-2B92-4D35-88AE-48620DD5E7B1}" type="parTrans" cxnId="{73CCAB93-21E0-47A0-8E5B-5483C31D7184}">
      <dgm:prSet/>
      <dgm:spPr/>
      <dgm:t>
        <a:bodyPr/>
        <a:lstStyle/>
        <a:p>
          <a:endParaRPr lang="en-US"/>
        </a:p>
      </dgm:t>
    </dgm:pt>
    <dgm:pt modelId="{7F5A3CFA-EFFC-4CFB-901F-55AAAACC70C9}" type="sibTrans" cxnId="{73CCAB93-21E0-47A0-8E5B-5483C31D7184}">
      <dgm:prSet/>
      <dgm:spPr/>
      <dgm:t>
        <a:bodyPr/>
        <a:lstStyle/>
        <a:p>
          <a:endParaRPr lang="en-US"/>
        </a:p>
      </dgm:t>
    </dgm:pt>
    <dgm:pt modelId="{F00AD2D3-18DD-4AFA-ADB0-55CA6B3E0DC1}" type="pres">
      <dgm:prSet presAssocID="{B71CC3D2-6317-44FF-BA97-8CF7B5AE17BD}" presName="Name0" presStyleCnt="0">
        <dgm:presLayoutVars>
          <dgm:chMax val="7"/>
          <dgm:dir/>
          <dgm:animLvl val="lvl"/>
          <dgm:resizeHandles val="exact"/>
        </dgm:presLayoutVars>
      </dgm:prSet>
      <dgm:spPr/>
    </dgm:pt>
    <dgm:pt modelId="{38331F3D-FDE8-4E0B-AE59-7758903AB8F4}" type="pres">
      <dgm:prSet presAssocID="{59D4104A-4CE9-4FEA-8AF1-949AB88C4A3E}" presName="circle1" presStyleLbl="node1" presStyleIdx="0" presStyleCnt="1"/>
      <dgm:spPr/>
    </dgm:pt>
    <dgm:pt modelId="{0BE64E02-1CB9-42CC-B7EC-A918C380993B}" type="pres">
      <dgm:prSet presAssocID="{59D4104A-4CE9-4FEA-8AF1-949AB88C4A3E}" presName="space" presStyleCnt="0"/>
      <dgm:spPr/>
    </dgm:pt>
    <dgm:pt modelId="{02B1B688-853D-420C-9A8E-A5F1E1646D52}" type="pres">
      <dgm:prSet presAssocID="{59D4104A-4CE9-4FEA-8AF1-949AB88C4A3E}" presName="rect1" presStyleLbl="alignAcc1" presStyleIdx="0" presStyleCnt="1"/>
      <dgm:spPr/>
    </dgm:pt>
    <dgm:pt modelId="{AA0BB6EA-CD90-471F-8630-86D46EE92455}" type="pres">
      <dgm:prSet presAssocID="{59D4104A-4CE9-4FEA-8AF1-949AB88C4A3E}" presName="rect1ParTxNoCh" presStyleLbl="alignAcc1" presStyleIdx="0" presStyleCnt="1">
        <dgm:presLayoutVars>
          <dgm:chMax val="1"/>
          <dgm:bulletEnabled val="1"/>
        </dgm:presLayoutVars>
      </dgm:prSet>
      <dgm:spPr/>
    </dgm:pt>
  </dgm:ptLst>
  <dgm:cxnLst>
    <dgm:cxn modelId="{62124647-8B69-4284-9953-4D0EB0051524}" type="presOf" srcId="{59D4104A-4CE9-4FEA-8AF1-949AB88C4A3E}" destId="{02B1B688-853D-420C-9A8E-A5F1E1646D52}" srcOrd="0" destOrd="0" presId="urn:microsoft.com/office/officeart/2005/8/layout/target3"/>
    <dgm:cxn modelId="{73CCAB93-21E0-47A0-8E5B-5483C31D7184}" srcId="{B71CC3D2-6317-44FF-BA97-8CF7B5AE17BD}" destId="{59D4104A-4CE9-4FEA-8AF1-949AB88C4A3E}" srcOrd="0" destOrd="0" parTransId="{01286D36-2B92-4D35-88AE-48620DD5E7B1}" sibTransId="{7F5A3CFA-EFFC-4CFB-901F-55AAAACC70C9}"/>
    <dgm:cxn modelId="{035F4F96-F7EB-4707-905F-A78680D933BA}" type="presOf" srcId="{B71CC3D2-6317-44FF-BA97-8CF7B5AE17BD}" destId="{F00AD2D3-18DD-4AFA-ADB0-55CA6B3E0DC1}" srcOrd="0" destOrd="0" presId="urn:microsoft.com/office/officeart/2005/8/layout/target3"/>
    <dgm:cxn modelId="{99BC9519-D61C-4F4E-B65B-DEDC47F3C097}" type="presOf" srcId="{59D4104A-4CE9-4FEA-8AF1-949AB88C4A3E}" destId="{AA0BB6EA-CD90-471F-8630-86D46EE92455}" srcOrd="1" destOrd="0" presId="urn:microsoft.com/office/officeart/2005/8/layout/target3"/>
    <dgm:cxn modelId="{52D85F40-4856-4BCA-9A02-BADC3CAE4B20}" type="presParOf" srcId="{F00AD2D3-18DD-4AFA-ADB0-55CA6B3E0DC1}" destId="{38331F3D-FDE8-4E0B-AE59-7758903AB8F4}" srcOrd="0" destOrd="0" presId="urn:microsoft.com/office/officeart/2005/8/layout/target3"/>
    <dgm:cxn modelId="{7022673F-F29D-4CDC-ADED-4AE19080EC79}" type="presParOf" srcId="{F00AD2D3-18DD-4AFA-ADB0-55CA6B3E0DC1}" destId="{0BE64E02-1CB9-42CC-B7EC-A918C380993B}" srcOrd="1" destOrd="0" presId="urn:microsoft.com/office/officeart/2005/8/layout/target3"/>
    <dgm:cxn modelId="{73FCDDB7-CE4C-4163-9749-81F4EB5B3902}" type="presParOf" srcId="{F00AD2D3-18DD-4AFA-ADB0-55CA6B3E0DC1}" destId="{02B1B688-853D-420C-9A8E-A5F1E1646D52}" srcOrd="2" destOrd="0" presId="urn:microsoft.com/office/officeart/2005/8/layout/target3"/>
    <dgm:cxn modelId="{6A158FCF-4056-4C38-BD1C-473016AD5A0B}" type="presParOf" srcId="{F00AD2D3-18DD-4AFA-ADB0-55CA6B3E0DC1}" destId="{AA0BB6EA-CD90-471F-8630-86D46EE92455}" srcOrd="3" destOrd="0" presId="urn:microsoft.com/office/officeart/2005/8/layout/target3"/>
  </dgm:cxnLst>
  <dgm:bg/>
  <dgm:whole/>
</dgm:dataModel>
</file>

<file path=ppt/diagrams/data4.xml><?xml version="1.0" encoding="utf-8"?>
<dgm:dataModel xmlns:dgm="http://schemas.openxmlformats.org/drawingml/2006/diagram" xmlns:a="http://schemas.openxmlformats.org/drawingml/2006/main">
  <dgm:ptLst>
    <dgm:pt modelId="{315FC614-C1C3-4C34-8114-33E43233F30E}"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US"/>
        </a:p>
      </dgm:t>
    </dgm:pt>
    <dgm:pt modelId="{299E9F7F-703A-41CE-8343-0381FA319675}">
      <dgm:prSet/>
      <dgm:spPr/>
      <dgm:t>
        <a:bodyPr/>
        <a:lstStyle/>
        <a:p>
          <a:pPr rtl="0"/>
          <a:r>
            <a:rPr lang="en-IN" i="1" dirty="0" smtClean="0"/>
            <a:t>Light weight</a:t>
          </a:r>
          <a:endParaRPr lang="en-US" dirty="0"/>
        </a:p>
      </dgm:t>
    </dgm:pt>
    <dgm:pt modelId="{37CC4109-27F5-472D-9162-9D87B94C5585}" type="parTrans" cxnId="{8AACD34A-AA9A-4568-9E87-E84D14B66F67}">
      <dgm:prSet/>
      <dgm:spPr/>
      <dgm:t>
        <a:bodyPr/>
        <a:lstStyle/>
        <a:p>
          <a:endParaRPr lang="en-US"/>
        </a:p>
      </dgm:t>
    </dgm:pt>
    <dgm:pt modelId="{E7881CF0-F03E-4452-B316-3DEDE67E903C}" type="sibTrans" cxnId="{8AACD34A-AA9A-4568-9E87-E84D14B66F67}">
      <dgm:prSet/>
      <dgm:spPr/>
      <dgm:t>
        <a:bodyPr/>
        <a:lstStyle/>
        <a:p>
          <a:endParaRPr lang="en-US"/>
        </a:p>
      </dgm:t>
    </dgm:pt>
    <dgm:pt modelId="{4CCE90B5-D6E2-4CB1-9D95-8C0C0D6FCBB9}">
      <dgm:prSet/>
      <dgm:spPr/>
      <dgm:t>
        <a:bodyPr/>
        <a:lstStyle/>
        <a:p>
          <a:pPr rtl="0"/>
          <a:r>
            <a:rPr lang="en-IN" i="1" dirty="0" smtClean="0"/>
            <a:t>Portable </a:t>
          </a:r>
          <a:endParaRPr lang="en-US" dirty="0"/>
        </a:p>
      </dgm:t>
    </dgm:pt>
    <dgm:pt modelId="{F9F18CB5-14BA-461D-A037-DC83E9461B4B}" type="parTrans" cxnId="{F034568D-B060-4AEC-AB2F-E01A7CB59F53}">
      <dgm:prSet/>
      <dgm:spPr/>
      <dgm:t>
        <a:bodyPr/>
        <a:lstStyle/>
        <a:p>
          <a:endParaRPr lang="en-US"/>
        </a:p>
      </dgm:t>
    </dgm:pt>
    <dgm:pt modelId="{D665EBA9-D3F6-4E87-B24F-534B715DB62C}" type="sibTrans" cxnId="{F034568D-B060-4AEC-AB2F-E01A7CB59F53}">
      <dgm:prSet/>
      <dgm:spPr/>
      <dgm:t>
        <a:bodyPr/>
        <a:lstStyle/>
        <a:p>
          <a:endParaRPr lang="en-US"/>
        </a:p>
      </dgm:t>
    </dgm:pt>
    <dgm:pt modelId="{A11DDD1B-86C6-4584-B623-F0256A29AE50}">
      <dgm:prSet/>
      <dgm:spPr/>
      <dgm:t>
        <a:bodyPr/>
        <a:lstStyle/>
        <a:p>
          <a:pPr rtl="0"/>
          <a:r>
            <a:rPr lang="en-IN" i="1" dirty="0" smtClean="0"/>
            <a:t>Saves time</a:t>
          </a:r>
          <a:endParaRPr lang="en-US" dirty="0"/>
        </a:p>
      </dgm:t>
    </dgm:pt>
    <dgm:pt modelId="{9EF26996-DA9C-4595-830D-2811F5679236}" type="parTrans" cxnId="{E23723A2-CA9B-456E-93F8-69859100E19A}">
      <dgm:prSet/>
      <dgm:spPr/>
      <dgm:t>
        <a:bodyPr/>
        <a:lstStyle/>
        <a:p>
          <a:endParaRPr lang="en-US"/>
        </a:p>
      </dgm:t>
    </dgm:pt>
    <dgm:pt modelId="{D8D96FD2-AA00-4836-96E8-8E9239CB6162}" type="sibTrans" cxnId="{E23723A2-CA9B-456E-93F8-69859100E19A}">
      <dgm:prSet/>
      <dgm:spPr/>
      <dgm:t>
        <a:bodyPr/>
        <a:lstStyle/>
        <a:p>
          <a:endParaRPr lang="en-US"/>
        </a:p>
      </dgm:t>
    </dgm:pt>
    <dgm:pt modelId="{902EA6E5-CFD5-448E-9CCD-2B7532AAFB63}">
      <dgm:prSet/>
      <dgm:spPr/>
      <dgm:t>
        <a:bodyPr/>
        <a:lstStyle/>
        <a:p>
          <a:pPr rtl="0"/>
          <a:r>
            <a:rPr lang="en-IN" i="1" dirty="0" smtClean="0"/>
            <a:t>Extremely efficient</a:t>
          </a:r>
          <a:endParaRPr lang="en-US" dirty="0"/>
        </a:p>
      </dgm:t>
    </dgm:pt>
    <dgm:pt modelId="{D481ED57-D75E-403C-83E2-A9A2465E803B}" type="parTrans" cxnId="{1FDDFEFE-9AF2-4AC1-ADD3-B2572C9F726A}">
      <dgm:prSet/>
      <dgm:spPr/>
      <dgm:t>
        <a:bodyPr/>
        <a:lstStyle/>
        <a:p>
          <a:endParaRPr lang="en-US"/>
        </a:p>
      </dgm:t>
    </dgm:pt>
    <dgm:pt modelId="{AF3584D5-C7B0-4C59-BE88-03460FABA6DE}" type="sibTrans" cxnId="{1FDDFEFE-9AF2-4AC1-ADD3-B2572C9F726A}">
      <dgm:prSet/>
      <dgm:spPr/>
      <dgm:t>
        <a:bodyPr/>
        <a:lstStyle/>
        <a:p>
          <a:endParaRPr lang="en-US"/>
        </a:p>
      </dgm:t>
    </dgm:pt>
    <dgm:pt modelId="{23E26803-58CF-48A5-ADE5-E151E310EB28}">
      <dgm:prSet/>
      <dgm:spPr/>
      <dgm:t>
        <a:bodyPr/>
        <a:lstStyle/>
        <a:p>
          <a:pPr rtl="0"/>
          <a:r>
            <a:rPr lang="en-IN" i="1" dirty="0" smtClean="0"/>
            <a:t>Manageable </a:t>
          </a:r>
          <a:endParaRPr lang="en-US" dirty="0"/>
        </a:p>
      </dgm:t>
    </dgm:pt>
    <dgm:pt modelId="{DBAD92C5-AC0E-45DD-9A74-0D352DEAA8CF}" type="parTrans" cxnId="{59E02C68-05C8-49DF-B05D-A33E33BCE6F2}">
      <dgm:prSet/>
      <dgm:spPr/>
      <dgm:t>
        <a:bodyPr/>
        <a:lstStyle/>
        <a:p>
          <a:endParaRPr lang="en-US"/>
        </a:p>
      </dgm:t>
    </dgm:pt>
    <dgm:pt modelId="{736CDC38-BFCE-464A-AB91-F49759BB1D63}" type="sibTrans" cxnId="{59E02C68-05C8-49DF-B05D-A33E33BCE6F2}">
      <dgm:prSet/>
      <dgm:spPr/>
      <dgm:t>
        <a:bodyPr/>
        <a:lstStyle/>
        <a:p>
          <a:endParaRPr lang="en-US"/>
        </a:p>
      </dgm:t>
    </dgm:pt>
    <dgm:pt modelId="{28379FD5-9E83-4FB6-9D00-4FF11A2F41A0}">
      <dgm:prSet/>
      <dgm:spPr/>
      <dgm:t>
        <a:bodyPr/>
        <a:lstStyle/>
        <a:p>
          <a:pPr rtl="0"/>
          <a:r>
            <a:rPr lang="en-IN" i="1" dirty="0" smtClean="0"/>
            <a:t>No external human interference required</a:t>
          </a:r>
          <a:endParaRPr lang="en-US" i="1" dirty="0"/>
        </a:p>
      </dgm:t>
    </dgm:pt>
    <dgm:pt modelId="{027789D9-8AF2-443F-B679-40F1BCF84128}" type="parTrans" cxnId="{DB387F60-7F30-40FB-BFD8-574F2FEE7160}">
      <dgm:prSet/>
      <dgm:spPr/>
      <dgm:t>
        <a:bodyPr/>
        <a:lstStyle/>
        <a:p>
          <a:endParaRPr lang="en-US"/>
        </a:p>
      </dgm:t>
    </dgm:pt>
    <dgm:pt modelId="{D458F043-DC1D-42FF-BA68-1B31180BF502}" type="sibTrans" cxnId="{DB387F60-7F30-40FB-BFD8-574F2FEE7160}">
      <dgm:prSet/>
      <dgm:spPr/>
      <dgm:t>
        <a:bodyPr/>
        <a:lstStyle/>
        <a:p>
          <a:endParaRPr lang="en-US"/>
        </a:p>
      </dgm:t>
    </dgm:pt>
    <dgm:pt modelId="{EAB122CD-2C58-442B-B0D7-0F65C97F093A}" type="pres">
      <dgm:prSet presAssocID="{315FC614-C1C3-4C34-8114-33E43233F30E}" presName="linearFlow" presStyleCnt="0">
        <dgm:presLayoutVars>
          <dgm:dir/>
          <dgm:resizeHandles val="exact"/>
        </dgm:presLayoutVars>
      </dgm:prSet>
      <dgm:spPr/>
    </dgm:pt>
    <dgm:pt modelId="{25DF9D41-2D91-44E2-A0E6-69D633BD8191}" type="pres">
      <dgm:prSet presAssocID="{299E9F7F-703A-41CE-8343-0381FA319675}" presName="composite" presStyleCnt="0"/>
      <dgm:spPr/>
    </dgm:pt>
    <dgm:pt modelId="{4F06116F-F1E9-4383-A5E8-80B4B529200E}" type="pres">
      <dgm:prSet presAssocID="{299E9F7F-703A-41CE-8343-0381FA319675}" presName="imgShp" presStyleLbl="fgImgPlace1" presStyleIdx="0" presStyleCnt="6"/>
      <dgm:spPr/>
    </dgm:pt>
    <dgm:pt modelId="{2019C12F-0E7D-4792-B9EF-0D388F188F65}" type="pres">
      <dgm:prSet presAssocID="{299E9F7F-703A-41CE-8343-0381FA319675}" presName="txShp" presStyleLbl="node1" presStyleIdx="0" presStyleCnt="6">
        <dgm:presLayoutVars>
          <dgm:bulletEnabled val="1"/>
        </dgm:presLayoutVars>
      </dgm:prSet>
      <dgm:spPr/>
    </dgm:pt>
    <dgm:pt modelId="{C96B56C1-7A84-4CF3-92F9-A114DA7974B9}" type="pres">
      <dgm:prSet presAssocID="{E7881CF0-F03E-4452-B316-3DEDE67E903C}" presName="spacing" presStyleCnt="0"/>
      <dgm:spPr/>
    </dgm:pt>
    <dgm:pt modelId="{A4361B93-0F3D-4B1B-B93B-895E777B5B95}" type="pres">
      <dgm:prSet presAssocID="{4CCE90B5-D6E2-4CB1-9D95-8C0C0D6FCBB9}" presName="composite" presStyleCnt="0"/>
      <dgm:spPr/>
    </dgm:pt>
    <dgm:pt modelId="{640BD7CE-0F3F-4079-98E9-BA4D2463B6AE}" type="pres">
      <dgm:prSet presAssocID="{4CCE90B5-D6E2-4CB1-9D95-8C0C0D6FCBB9}" presName="imgShp" presStyleLbl="fgImgPlace1" presStyleIdx="1" presStyleCnt="6"/>
      <dgm:spPr/>
    </dgm:pt>
    <dgm:pt modelId="{6679D8E6-9301-40FB-ADE7-A7389F85C4FE}" type="pres">
      <dgm:prSet presAssocID="{4CCE90B5-D6E2-4CB1-9D95-8C0C0D6FCBB9}" presName="txShp" presStyleLbl="node1" presStyleIdx="1" presStyleCnt="6">
        <dgm:presLayoutVars>
          <dgm:bulletEnabled val="1"/>
        </dgm:presLayoutVars>
      </dgm:prSet>
      <dgm:spPr/>
    </dgm:pt>
    <dgm:pt modelId="{8A493EDB-0D6F-44B4-B457-61B43ABFC561}" type="pres">
      <dgm:prSet presAssocID="{D665EBA9-D3F6-4E87-B24F-534B715DB62C}" presName="spacing" presStyleCnt="0"/>
      <dgm:spPr/>
    </dgm:pt>
    <dgm:pt modelId="{644BD754-6ABD-4D5B-9DB0-22F34DE3EA40}" type="pres">
      <dgm:prSet presAssocID="{A11DDD1B-86C6-4584-B623-F0256A29AE50}" presName="composite" presStyleCnt="0"/>
      <dgm:spPr/>
    </dgm:pt>
    <dgm:pt modelId="{4E3FB03C-74C5-4D76-85CC-47E20CD60E06}" type="pres">
      <dgm:prSet presAssocID="{A11DDD1B-86C6-4584-B623-F0256A29AE50}" presName="imgShp" presStyleLbl="fgImgPlace1" presStyleIdx="2" presStyleCnt="6"/>
      <dgm:spPr/>
    </dgm:pt>
    <dgm:pt modelId="{9305786E-8EA9-4D1D-9CF7-0969B7C4E24F}" type="pres">
      <dgm:prSet presAssocID="{A11DDD1B-86C6-4584-B623-F0256A29AE50}" presName="txShp" presStyleLbl="node1" presStyleIdx="2" presStyleCnt="6">
        <dgm:presLayoutVars>
          <dgm:bulletEnabled val="1"/>
        </dgm:presLayoutVars>
      </dgm:prSet>
      <dgm:spPr/>
    </dgm:pt>
    <dgm:pt modelId="{C6500C74-7579-4A7E-828A-5856A06D6185}" type="pres">
      <dgm:prSet presAssocID="{D8D96FD2-AA00-4836-96E8-8E9239CB6162}" presName="spacing" presStyleCnt="0"/>
      <dgm:spPr/>
    </dgm:pt>
    <dgm:pt modelId="{82F8F323-9B23-425A-BCCD-4D6B39A09A7D}" type="pres">
      <dgm:prSet presAssocID="{902EA6E5-CFD5-448E-9CCD-2B7532AAFB63}" presName="composite" presStyleCnt="0"/>
      <dgm:spPr/>
    </dgm:pt>
    <dgm:pt modelId="{D3759FE0-BD8B-4111-BCB1-40BB0A4A6DFB}" type="pres">
      <dgm:prSet presAssocID="{902EA6E5-CFD5-448E-9CCD-2B7532AAFB63}" presName="imgShp" presStyleLbl="fgImgPlace1" presStyleIdx="3" presStyleCnt="6"/>
      <dgm:spPr/>
    </dgm:pt>
    <dgm:pt modelId="{98A934F9-252C-42EA-B9F2-C1090B0EE906}" type="pres">
      <dgm:prSet presAssocID="{902EA6E5-CFD5-448E-9CCD-2B7532AAFB63}" presName="txShp" presStyleLbl="node1" presStyleIdx="3" presStyleCnt="6">
        <dgm:presLayoutVars>
          <dgm:bulletEnabled val="1"/>
        </dgm:presLayoutVars>
      </dgm:prSet>
      <dgm:spPr/>
    </dgm:pt>
    <dgm:pt modelId="{8EC41D08-1A9E-4D8B-A4C0-25E858FA9A2C}" type="pres">
      <dgm:prSet presAssocID="{AF3584D5-C7B0-4C59-BE88-03460FABA6DE}" presName="spacing" presStyleCnt="0"/>
      <dgm:spPr/>
    </dgm:pt>
    <dgm:pt modelId="{228A6E7E-9D5B-4E8B-BCF0-5964C277AD7D}" type="pres">
      <dgm:prSet presAssocID="{23E26803-58CF-48A5-ADE5-E151E310EB28}" presName="composite" presStyleCnt="0"/>
      <dgm:spPr/>
    </dgm:pt>
    <dgm:pt modelId="{B8521D19-F7CC-49E1-820A-7D99C9EC354E}" type="pres">
      <dgm:prSet presAssocID="{23E26803-58CF-48A5-ADE5-E151E310EB28}" presName="imgShp" presStyleLbl="fgImgPlace1" presStyleIdx="4" presStyleCnt="6"/>
      <dgm:spPr/>
    </dgm:pt>
    <dgm:pt modelId="{64B09DA3-5CD4-4E22-9141-AB64BF6C6B4F}" type="pres">
      <dgm:prSet presAssocID="{23E26803-58CF-48A5-ADE5-E151E310EB28}" presName="txShp" presStyleLbl="node1" presStyleIdx="4" presStyleCnt="6">
        <dgm:presLayoutVars>
          <dgm:bulletEnabled val="1"/>
        </dgm:presLayoutVars>
      </dgm:prSet>
      <dgm:spPr/>
    </dgm:pt>
    <dgm:pt modelId="{5625FA55-1849-4F5A-A559-B3A57FFB6A3B}" type="pres">
      <dgm:prSet presAssocID="{736CDC38-BFCE-464A-AB91-F49759BB1D63}" presName="spacing" presStyleCnt="0"/>
      <dgm:spPr/>
    </dgm:pt>
    <dgm:pt modelId="{853522B3-8396-43D4-8F65-5B27693365BF}" type="pres">
      <dgm:prSet presAssocID="{28379FD5-9E83-4FB6-9D00-4FF11A2F41A0}" presName="composite" presStyleCnt="0"/>
      <dgm:spPr/>
    </dgm:pt>
    <dgm:pt modelId="{1F1EE5C1-227A-45E1-8690-BD2B7415B0C7}" type="pres">
      <dgm:prSet presAssocID="{28379FD5-9E83-4FB6-9D00-4FF11A2F41A0}" presName="imgShp" presStyleLbl="fgImgPlace1" presStyleIdx="5" presStyleCnt="6"/>
      <dgm:spPr/>
    </dgm:pt>
    <dgm:pt modelId="{96947EF2-0DDC-4FCC-99B2-D9181F50EE82}" type="pres">
      <dgm:prSet presAssocID="{28379FD5-9E83-4FB6-9D00-4FF11A2F41A0}" presName="txShp" presStyleLbl="node1" presStyleIdx="5" presStyleCnt="6">
        <dgm:presLayoutVars>
          <dgm:bulletEnabled val="1"/>
        </dgm:presLayoutVars>
      </dgm:prSet>
      <dgm:spPr/>
    </dgm:pt>
  </dgm:ptLst>
  <dgm:cxnLst>
    <dgm:cxn modelId="{29D40FAF-7EA9-446A-A402-7AE2DBC3E300}" type="presOf" srcId="{28379FD5-9E83-4FB6-9D00-4FF11A2F41A0}" destId="{96947EF2-0DDC-4FCC-99B2-D9181F50EE82}" srcOrd="0" destOrd="0" presId="urn:microsoft.com/office/officeart/2005/8/layout/vList3"/>
    <dgm:cxn modelId="{1FDDFEFE-9AF2-4AC1-ADD3-B2572C9F726A}" srcId="{315FC614-C1C3-4C34-8114-33E43233F30E}" destId="{902EA6E5-CFD5-448E-9CCD-2B7532AAFB63}" srcOrd="3" destOrd="0" parTransId="{D481ED57-D75E-403C-83E2-A9A2465E803B}" sibTransId="{AF3584D5-C7B0-4C59-BE88-03460FABA6DE}"/>
    <dgm:cxn modelId="{1EB3BFB5-E470-4328-B4DE-E9A66DF04AA3}" type="presOf" srcId="{4CCE90B5-D6E2-4CB1-9D95-8C0C0D6FCBB9}" destId="{6679D8E6-9301-40FB-ADE7-A7389F85C4FE}" srcOrd="0" destOrd="0" presId="urn:microsoft.com/office/officeart/2005/8/layout/vList3"/>
    <dgm:cxn modelId="{59E02C68-05C8-49DF-B05D-A33E33BCE6F2}" srcId="{315FC614-C1C3-4C34-8114-33E43233F30E}" destId="{23E26803-58CF-48A5-ADE5-E151E310EB28}" srcOrd="4" destOrd="0" parTransId="{DBAD92C5-AC0E-45DD-9A74-0D352DEAA8CF}" sibTransId="{736CDC38-BFCE-464A-AB91-F49759BB1D63}"/>
    <dgm:cxn modelId="{DB387F60-7F30-40FB-BFD8-574F2FEE7160}" srcId="{315FC614-C1C3-4C34-8114-33E43233F30E}" destId="{28379FD5-9E83-4FB6-9D00-4FF11A2F41A0}" srcOrd="5" destOrd="0" parTransId="{027789D9-8AF2-443F-B679-40F1BCF84128}" sibTransId="{D458F043-DC1D-42FF-BA68-1B31180BF502}"/>
    <dgm:cxn modelId="{02DF9FF3-E65C-4042-BA2D-E42BA4165BB3}" type="presOf" srcId="{23E26803-58CF-48A5-ADE5-E151E310EB28}" destId="{64B09DA3-5CD4-4E22-9141-AB64BF6C6B4F}" srcOrd="0" destOrd="0" presId="urn:microsoft.com/office/officeart/2005/8/layout/vList3"/>
    <dgm:cxn modelId="{49ADE6A2-EF08-4F69-8E20-42D1F93AAD51}" type="presOf" srcId="{315FC614-C1C3-4C34-8114-33E43233F30E}" destId="{EAB122CD-2C58-442B-B0D7-0F65C97F093A}" srcOrd="0" destOrd="0" presId="urn:microsoft.com/office/officeart/2005/8/layout/vList3"/>
    <dgm:cxn modelId="{8AACD34A-AA9A-4568-9E87-E84D14B66F67}" srcId="{315FC614-C1C3-4C34-8114-33E43233F30E}" destId="{299E9F7F-703A-41CE-8343-0381FA319675}" srcOrd="0" destOrd="0" parTransId="{37CC4109-27F5-472D-9162-9D87B94C5585}" sibTransId="{E7881CF0-F03E-4452-B316-3DEDE67E903C}"/>
    <dgm:cxn modelId="{072623C4-16EF-4ECF-AAB3-AA3846CB77FE}" type="presOf" srcId="{A11DDD1B-86C6-4584-B623-F0256A29AE50}" destId="{9305786E-8EA9-4D1D-9CF7-0969B7C4E24F}" srcOrd="0" destOrd="0" presId="urn:microsoft.com/office/officeart/2005/8/layout/vList3"/>
    <dgm:cxn modelId="{E23723A2-CA9B-456E-93F8-69859100E19A}" srcId="{315FC614-C1C3-4C34-8114-33E43233F30E}" destId="{A11DDD1B-86C6-4584-B623-F0256A29AE50}" srcOrd="2" destOrd="0" parTransId="{9EF26996-DA9C-4595-830D-2811F5679236}" sibTransId="{D8D96FD2-AA00-4836-96E8-8E9239CB6162}"/>
    <dgm:cxn modelId="{704E00C9-CFD7-4C0E-8E07-656CD957F53D}" type="presOf" srcId="{902EA6E5-CFD5-448E-9CCD-2B7532AAFB63}" destId="{98A934F9-252C-42EA-B9F2-C1090B0EE906}" srcOrd="0" destOrd="0" presId="urn:microsoft.com/office/officeart/2005/8/layout/vList3"/>
    <dgm:cxn modelId="{F034568D-B060-4AEC-AB2F-E01A7CB59F53}" srcId="{315FC614-C1C3-4C34-8114-33E43233F30E}" destId="{4CCE90B5-D6E2-4CB1-9D95-8C0C0D6FCBB9}" srcOrd="1" destOrd="0" parTransId="{F9F18CB5-14BA-461D-A037-DC83E9461B4B}" sibTransId="{D665EBA9-D3F6-4E87-B24F-534B715DB62C}"/>
    <dgm:cxn modelId="{950C6293-30B5-4396-AA74-E47AD23A87C7}" type="presOf" srcId="{299E9F7F-703A-41CE-8343-0381FA319675}" destId="{2019C12F-0E7D-4792-B9EF-0D388F188F65}" srcOrd="0" destOrd="0" presId="urn:microsoft.com/office/officeart/2005/8/layout/vList3"/>
    <dgm:cxn modelId="{30E941E0-57C7-419F-BE4D-741B63CB1259}" type="presParOf" srcId="{EAB122CD-2C58-442B-B0D7-0F65C97F093A}" destId="{25DF9D41-2D91-44E2-A0E6-69D633BD8191}" srcOrd="0" destOrd="0" presId="urn:microsoft.com/office/officeart/2005/8/layout/vList3"/>
    <dgm:cxn modelId="{68CD6E68-38F3-47CE-83B9-FDA881C89D6A}" type="presParOf" srcId="{25DF9D41-2D91-44E2-A0E6-69D633BD8191}" destId="{4F06116F-F1E9-4383-A5E8-80B4B529200E}" srcOrd="0" destOrd="0" presId="urn:microsoft.com/office/officeart/2005/8/layout/vList3"/>
    <dgm:cxn modelId="{1FFA5BF6-17A1-465B-B9C0-5224970540F0}" type="presParOf" srcId="{25DF9D41-2D91-44E2-A0E6-69D633BD8191}" destId="{2019C12F-0E7D-4792-B9EF-0D388F188F65}" srcOrd="1" destOrd="0" presId="urn:microsoft.com/office/officeart/2005/8/layout/vList3"/>
    <dgm:cxn modelId="{A05DC010-ADCE-4910-8024-4C30D4A1F70B}" type="presParOf" srcId="{EAB122CD-2C58-442B-B0D7-0F65C97F093A}" destId="{C96B56C1-7A84-4CF3-92F9-A114DA7974B9}" srcOrd="1" destOrd="0" presId="urn:microsoft.com/office/officeart/2005/8/layout/vList3"/>
    <dgm:cxn modelId="{E26FF020-F048-4EB2-A2A5-895E4167F1A4}" type="presParOf" srcId="{EAB122CD-2C58-442B-B0D7-0F65C97F093A}" destId="{A4361B93-0F3D-4B1B-B93B-895E777B5B95}" srcOrd="2" destOrd="0" presId="urn:microsoft.com/office/officeart/2005/8/layout/vList3"/>
    <dgm:cxn modelId="{2BBB6C43-8FF9-44F1-AA13-DC14EDC058E5}" type="presParOf" srcId="{A4361B93-0F3D-4B1B-B93B-895E777B5B95}" destId="{640BD7CE-0F3F-4079-98E9-BA4D2463B6AE}" srcOrd="0" destOrd="0" presId="urn:microsoft.com/office/officeart/2005/8/layout/vList3"/>
    <dgm:cxn modelId="{C12BFF11-6847-4FD6-97B0-73C639249E89}" type="presParOf" srcId="{A4361B93-0F3D-4B1B-B93B-895E777B5B95}" destId="{6679D8E6-9301-40FB-ADE7-A7389F85C4FE}" srcOrd="1" destOrd="0" presId="urn:microsoft.com/office/officeart/2005/8/layout/vList3"/>
    <dgm:cxn modelId="{F0B8D090-B2D4-40F5-82EB-68AA815E5BEA}" type="presParOf" srcId="{EAB122CD-2C58-442B-B0D7-0F65C97F093A}" destId="{8A493EDB-0D6F-44B4-B457-61B43ABFC561}" srcOrd="3" destOrd="0" presId="urn:microsoft.com/office/officeart/2005/8/layout/vList3"/>
    <dgm:cxn modelId="{B0EDD02D-1B8B-49FE-B171-D52FF02FE9DB}" type="presParOf" srcId="{EAB122CD-2C58-442B-B0D7-0F65C97F093A}" destId="{644BD754-6ABD-4D5B-9DB0-22F34DE3EA40}" srcOrd="4" destOrd="0" presId="urn:microsoft.com/office/officeart/2005/8/layout/vList3"/>
    <dgm:cxn modelId="{AB25D1B7-6892-4A51-832F-D13CA9ADD0BA}" type="presParOf" srcId="{644BD754-6ABD-4D5B-9DB0-22F34DE3EA40}" destId="{4E3FB03C-74C5-4D76-85CC-47E20CD60E06}" srcOrd="0" destOrd="0" presId="urn:microsoft.com/office/officeart/2005/8/layout/vList3"/>
    <dgm:cxn modelId="{2CAB66C5-420C-4DE5-8041-10DA77DE32BD}" type="presParOf" srcId="{644BD754-6ABD-4D5B-9DB0-22F34DE3EA40}" destId="{9305786E-8EA9-4D1D-9CF7-0969B7C4E24F}" srcOrd="1" destOrd="0" presId="urn:microsoft.com/office/officeart/2005/8/layout/vList3"/>
    <dgm:cxn modelId="{0072AE61-BFA3-4560-B412-B032651D121D}" type="presParOf" srcId="{EAB122CD-2C58-442B-B0D7-0F65C97F093A}" destId="{C6500C74-7579-4A7E-828A-5856A06D6185}" srcOrd="5" destOrd="0" presId="urn:microsoft.com/office/officeart/2005/8/layout/vList3"/>
    <dgm:cxn modelId="{03CC3B27-88D2-4266-A599-AA6C7390A4B4}" type="presParOf" srcId="{EAB122CD-2C58-442B-B0D7-0F65C97F093A}" destId="{82F8F323-9B23-425A-BCCD-4D6B39A09A7D}" srcOrd="6" destOrd="0" presId="urn:microsoft.com/office/officeart/2005/8/layout/vList3"/>
    <dgm:cxn modelId="{00ED7DFE-12E5-442B-9B93-C3DAC75BCDD1}" type="presParOf" srcId="{82F8F323-9B23-425A-BCCD-4D6B39A09A7D}" destId="{D3759FE0-BD8B-4111-BCB1-40BB0A4A6DFB}" srcOrd="0" destOrd="0" presId="urn:microsoft.com/office/officeart/2005/8/layout/vList3"/>
    <dgm:cxn modelId="{0A97B4E4-D2D5-42E6-8EF2-25329ED39929}" type="presParOf" srcId="{82F8F323-9B23-425A-BCCD-4D6B39A09A7D}" destId="{98A934F9-252C-42EA-B9F2-C1090B0EE906}" srcOrd="1" destOrd="0" presId="urn:microsoft.com/office/officeart/2005/8/layout/vList3"/>
    <dgm:cxn modelId="{08CC6E48-3DD6-44AA-85AF-561D62058964}" type="presParOf" srcId="{EAB122CD-2C58-442B-B0D7-0F65C97F093A}" destId="{8EC41D08-1A9E-4D8B-A4C0-25E858FA9A2C}" srcOrd="7" destOrd="0" presId="urn:microsoft.com/office/officeart/2005/8/layout/vList3"/>
    <dgm:cxn modelId="{0CE959DB-8A48-4A9E-9927-3B4283D7A155}" type="presParOf" srcId="{EAB122CD-2C58-442B-B0D7-0F65C97F093A}" destId="{228A6E7E-9D5B-4E8B-BCF0-5964C277AD7D}" srcOrd="8" destOrd="0" presId="urn:microsoft.com/office/officeart/2005/8/layout/vList3"/>
    <dgm:cxn modelId="{842515AC-4FE7-4F0C-9952-4351F4BB9A6A}" type="presParOf" srcId="{228A6E7E-9D5B-4E8B-BCF0-5964C277AD7D}" destId="{B8521D19-F7CC-49E1-820A-7D99C9EC354E}" srcOrd="0" destOrd="0" presId="urn:microsoft.com/office/officeart/2005/8/layout/vList3"/>
    <dgm:cxn modelId="{D153ED99-28A1-47D7-AB7B-C123DA6D8635}" type="presParOf" srcId="{228A6E7E-9D5B-4E8B-BCF0-5964C277AD7D}" destId="{64B09DA3-5CD4-4E22-9141-AB64BF6C6B4F}" srcOrd="1" destOrd="0" presId="urn:microsoft.com/office/officeart/2005/8/layout/vList3"/>
    <dgm:cxn modelId="{C0CE0803-8F79-421B-9B51-B8B3C3E5BD3D}" type="presParOf" srcId="{EAB122CD-2C58-442B-B0D7-0F65C97F093A}" destId="{5625FA55-1849-4F5A-A559-B3A57FFB6A3B}" srcOrd="9" destOrd="0" presId="urn:microsoft.com/office/officeart/2005/8/layout/vList3"/>
    <dgm:cxn modelId="{ADBB39C3-A390-4670-B51E-EAA8D1F0D595}" type="presParOf" srcId="{EAB122CD-2C58-442B-B0D7-0F65C97F093A}" destId="{853522B3-8396-43D4-8F65-5B27693365BF}" srcOrd="10" destOrd="0" presId="urn:microsoft.com/office/officeart/2005/8/layout/vList3"/>
    <dgm:cxn modelId="{5EEBFCB7-5495-4535-B060-6D29EDC69DBA}" type="presParOf" srcId="{853522B3-8396-43D4-8F65-5B27693365BF}" destId="{1F1EE5C1-227A-45E1-8690-BD2B7415B0C7}" srcOrd="0" destOrd="0" presId="urn:microsoft.com/office/officeart/2005/8/layout/vList3"/>
    <dgm:cxn modelId="{05030A1D-EEA5-41F6-B1FF-BA54B50295DB}" type="presParOf" srcId="{853522B3-8396-43D4-8F65-5B27693365BF}" destId="{96947EF2-0DDC-4FCC-99B2-D9181F50EE82}" srcOrd="1" destOrd="0" presId="urn:microsoft.com/office/officeart/2005/8/layout/vList3"/>
  </dgm:cxnLst>
  <dgm:bg/>
  <dgm:whole/>
</dgm:dataModel>
</file>

<file path=ppt/diagrams/data5.xml><?xml version="1.0" encoding="utf-8"?>
<dgm:dataModel xmlns:dgm="http://schemas.openxmlformats.org/drawingml/2006/diagram" xmlns:a="http://schemas.openxmlformats.org/drawingml/2006/main">
  <dgm:ptLst>
    <dgm:pt modelId="{1D0EB168-EE2C-4979-A1EA-16E41DF98310}" type="doc">
      <dgm:prSet loTypeId="urn:microsoft.com/office/officeart/2005/8/layout/target3" loCatId="relationship" qsTypeId="urn:microsoft.com/office/officeart/2005/8/quickstyle/3d3" qsCatId="3D" csTypeId="urn:microsoft.com/office/officeart/2005/8/colors/accent1_2" csCatId="accent1"/>
      <dgm:spPr/>
      <dgm:t>
        <a:bodyPr/>
        <a:lstStyle/>
        <a:p>
          <a:endParaRPr lang="en-US"/>
        </a:p>
      </dgm:t>
    </dgm:pt>
    <dgm:pt modelId="{CE8FB214-500A-4314-80F2-CBAB348017EA}">
      <dgm:prSet/>
      <dgm:spPr/>
      <dgm:t>
        <a:bodyPr/>
        <a:lstStyle/>
        <a:p>
          <a:pPr rtl="0"/>
          <a:r>
            <a:rPr lang="en-IN" i="1" dirty="0" smtClean="0"/>
            <a:t>Benefits of this system</a:t>
          </a:r>
          <a:endParaRPr lang="en-US" i="1" dirty="0"/>
        </a:p>
      </dgm:t>
    </dgm:pt>
    <dgm:pt modelId="{C4FC752B-9955-4403-BF66-983D61EAD402}" type="parTrans" cxnId="{3D5DF346-439B-41F1-B240-FB756852C809}">
      <dgm:prSet/>
      <dgm:spPr/>
      <dgm:t>
        <a:bodyPr/>
        <a:lstStyle/>
        <a:p>
          <a:endParaRPr lang="en-US"/>
        </a:p>
      </dgm:t>
    </dgm:pt>
    <dgm:pt modelId="{74447D50-C590-4467-BD09-3EB2AB18BD91}" type="sibTrans" cxnId="{3D5DF346-439B-41F1-B240-FB756852C809}">
      <dgm:prSet/>
      <dgm:spPr/>
      <dgm:t>
        <a:bodyPr/>
        <a:lstStyle/>
        <a:p>
          <a:endParaRPr lang="en-US"/>
        </a:p>
      </dgm:t>
    </dgm:pt>
    <dgm:pt modelId="{E4AF47E8-D5BF-48B3-8419-AD3D41DE3640}" type="pres">
      <dgm:prSet presAssocID="{1D0EB168-EE2C-4979-A1EA-16E41DF98310}" presName="Name0" presStyleCnt="0">
        <dgm:presLayoutVars>
          <dgm:chMax val="7"/>
          <dgm:dir/>
          <dgm:animLvl val="lvl"/>
          <dgm:resizeHandles val="exact"/>
        </dgm:presLayoutVars>
      </dgm:prSet>
      <dgm:spPr/>
    </dgm:pt>
    <dgm:pt modelId="{0759A94C-0617-4D4C-B730-99B694CD8128}" type="pres">
      <dgm:prSet presAssocID="{CE8FB214-500A-4314-80F2-CBAB348017EA}" presName="circle1" presStyleLbl="node1" presStyleIdx="0" presStyleCnt="1"/>
      <dgm:spPr/>
    </dgm:pt>
    <dgm:pt modelId="{CA7972C4-3E77-4AE2-88F1-DAD20675CC75}" type="pres">
      <dgm:prSet presAssocID="{CE8FB214-500A-4314-80F2-CBAB348017EA}" presName="space" presStyleCnt="0"/>
      <dgm:spPr/>
    </dgm:pt>
    <dgm:pt modelId="{7B768AC4-238E-4BF4-8A5F-4358748BBF58}" type="pres">
      <dgm:prSet presAssocID="{CE8FB214-500A-4314-80F2-CBAB348017EA}" presName="rect1" presStyleLbl="alignAcc1" presStyleIdx="0" presStyleCnt="1"/>
      <dgm:spPr/>
    </dgm:pt>
    <dgm:pt modelId="{465D0CB0-14AD-4C21-8A5F-383E6D6F75B4}" type="pres">
      <dgm:prSet presAssocID="{CE8FB214-500A-4314-80F2-CBAB348017EA}" presName="rect1ParTxNoCh" presStyleLbl="alignAcc1" presStyleIdx="0" presStyleCnt="1">
        <dgm:presLayoutVars>
          <dgm:chMax val="1"/>
          <dgm:bulletEnabled val="1"/>
        </dgm:presLayoutVars>
      </dgm:prSet>
      <dgm:spPr/>
    </dgm:pt>
  </dgm:ptLst>
  <dgm:cxnLst>
    <dgm:cxn modelId="{3D5DF346-439B-41F1-B240-FB756852C809}" srcId="{1D0EB168-EE2C-4979-A1EA-16E41DF98310}" destId="{CE8FB214-500A-4314-80F2-CBAB348017EA}" srcOrd="0" destOrd="0" parTransId="{C4FC752B-9955-4403-BF66-983D61EAD402}" sibTransId="{74447D50-C590-4467-BD09-3EB2AB18BD91}"/>
    <dgm:cxn modelId="{8B4D0CA7-72C1-4750-B204-275CC6FC85F8}" type="presOf" srcId="{CE8FB214-500A-4314-80F2-CBAB348017EA}" destId="{7B768AC4-238E-4BF4-8A5F-4358748BBF58}" srcOrd="0" destOrd="0" presId="urn:microsoft.com/office/officeart/2005/8/layout/target3"/>
    <dgm:cxn modelId="{52B61C93-9AE9-4969-8E29-A87C9568A32F}" type="presOf" srcId="{CE8FB214-500A-4314-80F2-CBAB348017EA}" destId="{465D0CB0-14AD-4C21-8A5F-383E6D6F75B4}" srcOrd="1" destOrd="0" presId="urn:microsoft.com/office/officeart/2005/8/layout/target3"/>
    <dgm:cxn modelId="{59BF4188-8E24-4F60-AC71-BF8B274CE4A3}" type="presOf" srcId="{1D0EB168-EE2C-4979-A1EA-16E41DF98310}" destId="{E4AF47E8-D5BF-48B3-8419-AD3D41DE3640}" srcOrd="0" destOrd="0" presId="urn:microsoft.com/office/officeart/2005/8/layout/target3"/>
    <dgm:cxn modelId="{684AB4CD-445F-4211-BDEE-C8E37A973705}" type="presParOf" srcId="{E4AF47E8-D5BF-48B3-8419-AD3D41DE3640}" destId="{0759A94C-0617-4D4C-B730-99B694CD8128}" srcOrd="0" destOrd="0" presId="urn:microsoft.com/office/officeart/2005/8/layout/target3"/>
    <dgm:cxn modelId="{48F9BFFD-B439-4E63-90C2-34ACB8CF0D29}" type="presParOf" srcId="{E4AF47E8-D5BF-48B3-8419-AD3D41DE3640}" destId="{CA7972C4-3E77-4AE2-88F1-DAD20675CC75}" srcOrd="1" destOrd="0" presId="urn:microsoft.com/office/officeart/2005/8/layout/target3"/>
    <dgm:cxn modelId="{1AD1CE14-356D-46A2-AD6E-983D2B10E3B4}" type="presParOf" srcId="{E4AF47E8-D5BF-48B3-8419-AD3D41DE3640}" destId="{7B768AC4-238E-4BF4-8A5F-4358748BBF58}" srcOrd="2" destOrd="0" presId="urn:microsoft.com/office/officeart/2005/8/layout/target3"/>
    <dgm:cxn modelId="{CD1C1D43-1353-43D0-A8BE-7182D1CA18FD}" type="presParOf" srcId="{E4AF47E8-D5BF-48B3-8419-AD3D41DE3640}" destId="{465D0CB0-14AD-4C21-8A5F-383E6D6F75B4}" srcOrd="3" destOrd="0" presId="urn:microsoft.com/office/officeart/2005/8/layout/target3"/>
  </dgm:cxnLst>
  <dgm:bg/>
  <dgm:whole/>
</dgm:dataModel>
</file>

<file path=ppt/diagrams/data6.xml><?xml version="1.0" encoding="utf-8"?>
<dgm:dataModel xmlns:dgm="http://schemas.openxmlformats.org/drawingml/2006/diagram" xmlns:a="http://schemas.openxmlformats.org/drawingml/2006/main">
  <dgm:ptLst>
    <dgm:pt modelId="{93FCF247-91EE-4E62-97B4-68807BEDACF8}"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10774FC9-09E9-4CD7-A14E-04BF0A7C6337}">
      <dgm:prSet/>
      <dgm:spPr/>
      <dgm:t>
        <a:bodyPr/>
        <a:lstStyle/>
        <a:p>
          <a:pPr rtl="0"/>
          <a:r>
            <a:rPr lang="en-IN" i="1" dirty="0" smtClean="0"/>
            <a:t>Helps save time</a:t>
          </a:r>
          <a:endParaRPr lang="en-US" dirty="0"/>
        </a:p>
      </dgm:t>
    </dgm:pt>
    <dgm:pt modelId="{84F88267-1503-482B-ABDC-8C163685F08F}" type="parTrans" cxnId="{69D27AB1-8AB6-4D8C-9FB3-071C22FFBAD5}">
      <dgm:prSet/>
      <dgm:spPr/>
      <dgm:t>
        <a:bodyPr/>
        <a:lstStyle/>
        <a:p>
          <a:endParaRPr lang="en-US"/>
        </a:p>
      </dgm:t>
    </dgm:pt>
    <dgm:pt modelId="{5863AF43-DC1D-49DF-9F7D-81F86A046BD7}" type="sibTrans" cxnId="{69D27AB1-8AB6-4D8C-9FB3-071C22FFBAD5}">
      <dgm:prSet/>
      <dgm:spPr/>
      <dgm:t>
        <a:bodyPr/>
        <a:lstStyle/>
        <a:p>
          <a:endParaRPr lang="en-US"/>
        </a:p>
      </dgm:t>
    </dgm:pt>
    <dgm:pt modelId="{58F2305B-8F53-466B-90F3-B8619B378766}">
      <dgm:prSet/>
      <dgm:spPr/>
      <dgm:t>
        <a:bodyPr/>
        <a:lstStyle/>
        <a:p>
          <a:pPr rtl="0"/>
          <a:r>
            <a:rPr lang="en-IN" i="1" dirty="0" smtClean="0"/>
            <a:t>Helps manage the overall attendance records</a:t>
          </a:r>
          <a:endParaRPr lang="en-US" dirty="0"/>
        </a:p>
      </dgm:t>
    </dgm:pt>
    <dgm:pt modelId="{8F70990D-B68F-40C4-924A-D4DCA7A749E9}" type="parTrans" cxnId="{344BEB43-5177-46C6-B314-34C90785F05B}">
      <dgm:prSet/>
      <dgm:spPr/>
      <dgm:t>
        <a:bodyPr/>
        <a:lstStyle/>
        <a:p>
          <a:endParaRPr lang="en-US"/>
        </a:p>
      </dgm:t>
    </dgm:pt>
    <dgm:pt modelId="{9A881AC4-54EA-44E4-AFF1-492A3726113A}" type="sibTrans" cxnId="{344BEB43-5177-46C6-B314-34C90785F05B}">
      <dgm:prSet/>
      <dgm:spPr/>
      <dgm:t>
        <a:bodyPr/>
        <a:lstStyle/>
        <a:p>
          <a:endParaRPr lang="en-US"/>
        </a:p>
      </dgm:t>
    </dgm:pt>
    <dgm:pt modelId="{72CB0C9D-F4CE-4E32-9783-8AECA05AFA19}">
      <dgm:prSet/>
      <dgm:spPr/>
      <dgm:t>
        <a:bodyPr/>
        <a:lstStyle/>
        <a:p>
          <a:pPr rtl="0"/>
          <a:r>
            <a:rPr lang="en-IN" i="1" dirty="0" smtClean="0"/>
            <a:t>Helps to analyse the performance of every student</a:t>
          </a:r>
          <a:endParaRPr lang="en-US" dirty="0"/>
        </a:p>
      </dgm:t>
    </dgm:pt>
    <dgm:pt modelId="{6DA9208A-6AB2-4F80-8B04-CB76956A7F69}" type="parTrans" cxnId="{FBFE2321-2259-4954-8176-63D973DAD142}">
      <dgm:prSet/>
      <dgm:spPr/>
      <dgm:t>
        <a:bodyPr/>
        <a:lstStyle/>
        <a:p>
          <a:endParaRPr lang="en-US"/>
        </a:p>
      </dgm:t>
    </dgm:pt>
    <dgm:pt modelId="{BEDB4334-A114-489E-9BCD-DCBA8D5F0B4D}" type="sibTrans" cxnId="{FBFE2321-2259-4954-8176-63D973DAD142}">
      <dgm:prSet/>
      <dgm:spPr/>
      <dgm:t>
        <a:bodyPr/>
        <a:lstStyle/>
        <a:p>
          <a:endParaRPr lang="en-US"/>
        </a:p>
      </dgm:t>
    </dgm:pt>
    <dgm:pt modelId="{426C3B7B-65F0-4FED-A747-CCBD847AA4FC}">
      <dgm:prSet/>
      <dgm:spPr/>
      <dgm:t>
        <a:bodyPr/>
        <a:lstStyle/>
        <a:p>
          <a:pPr rtl="0"/>
          <a:r>
            <a:rPr lang="en-IN" i="1" dirty="0" smtClean="0"/>
            <a:t>No need for managing the traditional register system</a:t>
          </a:r>
          <a:endParaRPr lang="en-US" dirty="0"/>
        </a:p>
      </dgm:t>
    </dgm:pt>
    <dgm:pt modelId="{709621D7-B124-4DAD-8A0B-48FFC43DCBFF}" type="parTrans" cxnId="{9B3F4637-6BF1-4DEC-935C-A39CF41AE702}">
      <dgm:prSet/>
      <dgm:spPr/>
      <dgm:t>
        <a:bodyPr/>
        <a:lstStyle/>
        <a:p>
          <a:endParaRPr lang="en-US"/>
        </a:p>
      </dgm:t>
    </dgm:pt>
    <dgm:pt modelId="{A0F2710F-1C14-4017-9CD9-588328E4C40E}" type="sibTrans" cxnId="{9B3F4637-6BF1-4DEC-935C-A39CF41AE702}">
      <dgm:prSet/>
      <dgm:spPr/>
      <dgm:t>
        <a:bodyPr/>
        <a:lstStyle/>
        <a:p>
          <a:endParaRPr lang="en-US"/>
        </a:p>
      </dgm:t>
    </dgm:pt>
    <dgm:pt modelId="{AF0F914E-AB32-4EC6-9D74-51D66B4A56A1}">
      <dgm:prSet/>
      <dgm:spPr/>
      <dgm:t>
        <a:bodyPr/>
        <a:lstStyle/>
        <a:p>
          <a:pPr rtl="0"/>
          <a:r>
            <a:rPr lang="en-IN" i="1" dirty="0" smtClean="0"/>
            <a:t>Everyday will have its own records and there is no need to manage it since it is automatic.</a:t>
          </a:r>
          <a:endParaRPr lang="en-US" dirty="0"/>
        </a:p>
      </dgm:t>
    </dgm:pt>
    <dgm:pt modelId="{45D2608C-6648-4A82-9D5F-D54226457F55}" type="parTrans" cxnId="{D97780A9-0755-42D8-9F18-562374A96B88}">
      <dgm:prSet/>
      <dgm:spPr/>
      <dgm:t>
        <a:bodyPr/>
        <a:lstStyle/>
        <a:p>
          <a:endParaRPr lang="en-US"/>
        </a:p>
      </dgm:t>
    </dgm:pt>
    <dgm:pt modelId="{0CF47B9E-A07F-4AB9-AC04-153383FBBCF0}" type="sibTrans" cxnId="{D97780A9-0755-42D8-9F18-562374A96B88}">
      <dgm:prSet/>
      <dgm:spPr/>
      <dgm:t>
        <a:bodyPr/>
        <a:lstStyle/>
        <a:p>
          <a:endParaRPr lang="en-US"/>
        </a:p>
      </dgm:t>
    </dgm:pt>
    <dgm:pt modelId="{69EA5CF8-A613-4AEC-A9C7-A97E8DB8A9AE}">
      <dgm:prSet/>
      <dgm:spPr/>
      <dgm:t>
        <a:bodyPr/>
        <a:lstStyle/>
        <a:p>
          <a:pPr rtl="0"/>
          <a:endParaRPr lang="en-US" dirty="0"/>
        </a:p>
      </dgm:t>
    </dgm:pt>
    <dgm:pt modelId="{61CEFD7D-C2E6-4941-8A11-1281C748CF94}" type="parTrans" cxnId="{E5C32AB7-434C-4723-B24C-212C12B8FA64}">
      <dgm:prSet/>
      <dgm:spPr/>
      <dgm:t>
        <a:bodyPr/>
        <a:lstStyle/>
        <a:p>
          <a:endParaRPr lang="en-US"/>
        </a:p>
      </dgm:t>
    </dgm:pt>
    <dgm:pt modelId="{21F0C97B-E512-4F1F-87D7-DB5AD247324F}" type="sibTrans" cxnId="{E5C32AB7-434C-4723-B24C-212C12B8FA64}">
      <dgm:prSet/>
      <dgm:spPr/>
      <dgm:t>
        <a:bodyPr/>
        <a:lstStyle/>
        <a:p>
          <a:endParaRPr lang="en-US"/>
        </a:p>
      </dgm:t>
    </dgm:pt>
    <dgm:pt modelId="{D209ADDC-18AE-4995-A8A0-9DFB715FC1D3}" type="pres">
      <dgm:prSet presAssocID="{93FCF247-91EE-4E62-97B4-68807BEDACF8}" presName="compositeShape" presStyleCnt="0">
        <dgm:presLayoutVars>
          <dgm:chMax val="7"/>
          <dgm:dir/>
          <dgm:resizeHandles val="exact"/>
        </dgm:presLayoutVars>
      </dgm:prSet>
      <dgm:spPr/>
    </dgm:pt>
    <dgm:pt modelId="{61C2F71C-E72B-47B0-9E49-2BF47CD449EA}" type="pres">
      <dgm:prSet presAssocID="{10774FC9-09E9-4CD7-A14E-04BF0A7C6337}" presName="circ1" presStyleLbl="vennNode1" presStyleIdx="0" presStyleCnt="6"/>
      <dgm:spPr/>
    </dgm:pt>
    <dgm:pt modelId="{0A09D3C8-1781-4031-8662-C01BEA7AFB5A}" type="pres">
      <dgm:prSet presAssocID="{10774FC9-09E9-4CD7-A14E-04BF0A7C6337}" presName="circ1Tx" presStyleLbl="revTx" presStyleIdx="0" presStyleCnt="0">
        <dgm:presLayoutVars>
          <dgm:chMax val="0"/>
          <dgm:chPref val="0"/>
          <dgm:bulletEnabled val="1"/>
        </dgm:presLayoutVars>
      </dgm:prSet>
      <dgm:spPr/>
    </dgm:pt>
    <dgm:pt modelId="{0F0B7A45-F1DE-49B5-87AE-7AC7A07F9A33}" type="pres">
      <dgm:prSet presAssocID="{58F2305B-8F53-466B-90F3-B8619B378766}" presName="circ2" presStyleLbl="vennNode1" presStyleIdx="1" presStyleCnt="6"/>
      <dgm:spPr/>
    </dgm:pt>
    <dgm:pt modelId="{337C6BA8-BEE8-48AE-B270-263AF3D6612F}" type="pres">
      <dgm:prSet presAssocID="{58F2305B-8F53-466B-90F3-B8619B378766}" presName="circ2Tx" presStyleLbl="revTx" presStyleIdx="0" presStyleCnt="0">
        <dgm:presLayoutVars>
          <dgm:chMax val="0"/>
          <dgm:chPref val="0"/>
          <dgm:bulletEnabled val="1"/>
        </dgm:presLayoutVars>
      </dgm:prSet>
      <dgm:spPr/>
    </dgm:pt>
    <dgm:pt modelId="{CEC009E9-7A90-4472-9A77-8A4264C7ECEF}" type="pres">
      <dgm:prSet presAssocID="{72CB0C9D-F4CE-4E32-9783-8AECA05AFA19}" presName="circ3" presStyleLbl="vennNode1" presStyleIdx="2" presStyleCnt="6"/>
      <dgm:spPr/>
    </dgm:pt>
    <dgm:pt modelId="{26A37BC1-13DD-4A41-8A28-05C051EF4E8F}" type="pres">
      <dgm:prSet presAssocID="{72CB0C9D-F4CE-4E32-9783-8AECA05AFA19}" presName="circ3Tx" presStyleLbl="revTx" presStyleIdx="0" presStyleCnt="0">
        <dgm:presLayoutVars>
          <dgm:chMax val="0"/>
          <dgm:chPref val="0"/>
          <dgm:bulletEnabled val="1"/>
        </dgm:presLayoutVars>
      </dgm:prSet>
      <dgm:spPr/>
    </dgm:pt>
    <dgm:pt modelId="{0A239539-9A96-4410-9044-65E8F74EE93D}" type="pres">
      <dgm:prSet presAssocID="{426C3B7B-65F0-4FED-A747-CCBD847AA4FC}" presName="circ4" presStyleLbl="vennNode1" presStyleIdx="3" presStyleCnt="6"/>
      <dgm:spPr/>
    </dgm:pt>
    <dgm:pt modelId="{DB01A173-C740-4BF9-82E3-9537D963FF41}" type="pres">
      <dgm:prSet presAssocID="{426C3B7B-65F0-4FED-A747-CCBD847AA4FC}" presName="circ4Tx" presStyleLbl="revTx" presStyleIdx="0" presStyleCnt="0">
        <dgm:presLayoutVars>
          <dgm:chMax val="0"/>
          <dgm:chPref val="0"/>
          <dgm:bulletEnabled val="1"/>
        </dgm:presLayoutVars>
      </dgm:prSet>
      <dgm:spPr/>
    </dgm:pt>
    <dgm:pt modelId="{D4555E03-C72A-448D-A2D3-63DC2580C8CB}" type="pres">
      <dgm:prSet presAssocID="{AF0F914E-AB32-4EC6-9D74-51D66B4A56A1}" presName="circ5" presStyleLbl="vennNode1" presStyleIdx="4" presStyleCnt="6"/>
      <dgm:spPr/>
    </dgm:pt>
    <dgm:pt modelId="{4FE9823F-2CFD-4FDF-850F-B90B743A2C41}" type="pres">
      <dgm:prSet presAssocID="{AF0F914E-AB32-4EC6-9D74-51D66B4A56A1}" presName="circ5Tx" presStyleLbl="revTx" presStyleIdx="0" presStyleCnt="0">
        <dgm:presLayoutVars>
          <dgm:chMax val="0"/>
          <dgm:chPref val="0"/>
          <dgm:bulletEnabled val="1"/>
        </dgm:presLayoutVars>
      </dgm:prSet>
      <dgm:spPr/>
    </dgm:pt>
    <dgm:pt modelId="{14D923B1-C278-47D2-A10D-891A4B646FD0}" type="pres">
      <dgm:prSet presAssocID="{69EA5CF8-A613-4AEC-A9C7-A97E8DB8A9AE}" presName="circ6" presStyleLbl="vennNode1" presStyleIdx="5" presStyleCnt="6"/>
      <dgm:spPr/>
    </dgm:pt>
    <dgm:pt modelId="{0C2A29F8-9BBD-4DEB-8D75-9BD8DB78BDC6}" type="pres">
      <dgm:prSet presAssocID="{69EA5CF8-A613-4AEC-A9C7-A97E8DB8A9AE}" presName="circ6Tx" presStyleLbl="revTx" presStyleIdx="0" presStyleCnt="0">
        <dgm:presLayoutVars>
          <dgm:chMax val="0"/>
          <dgm:chPref val="0"/>
          <dgm:bulletEnabled val="1"/>
        </dgm:presLayoutVars>
      </dgm:prSet>
      <dgm:spPr/>
    </dgm:pt>
  </dgm:ptLst>
  <dgm:cxnLst>
    <dgm:cxn modelId="{69D27AB1-8AB6-4D8C-9FB3-071C22FFBAD5}" srcId="{93FCF247-91EE-4E62-97B4-68807BEDACF8}" destId="{10774FC9-09E9-4CD7-A14E-04BF0A7C6337}" srcOrd="0" destOrd="0" parTransId="{84F88267-1503-482B-ABDC-8C163685F08F}" sibTransId="{5863AF43-DC1D-49DF-9F7D-81F86A046BD7}"/>
    <dgm:cxn modelId="{FBFE2321-2259-4954-8176-63D973DAD142}" srcId="{93FCF247-91EE-4E62-97B4-68807BEDACF8}" destId="{72CB0C9D-F4CE-4E32-9783-8AECA05AFA19}" srcOrd="2" destOrd="0" parTransId="{6DA9208A-6AB2-4F80-8B04-CB76956A7F69}" sibTransId="{BEDB4334-A114-489E-9BCD-DCBA8D5F0B4D}"/>
    <dgm:cxn modelId="{9B3F4637-6BF1-4DEC-935C-A39CF41AE702}" srcId="{93FCF247-91EE-4E62-97B4-68807BEDACF8}" destId="{426C3B7B-65F0-4FED-A747-CCBD847AA4FC}" srcOrd="3" destOrd="0" parTransId="{709621D7-B124-4DAD-8A0B-48FFC43DCBFF}" sibTransId="{A0F2710F-1C14-4017-9CD9-588328E4C40E}"/>
    <dgm:cxn modelId="{BCDAF789-1EA1-432C-8345-F598A5C716A5}" type="presOf" srcId="{AF0F914E-AB32-4EC6-9D74-51D66B4A56A1}" destId="{4FE9823F-2CFD-4FDF-850F-B90B743A2C41}" srcOrd="0" destOrd="0" presId="urn:microsoft.com/office/officeart/2005/8/layout/venn1"/>
    <dgm:cxn modelId="{7810A201-3B9D-4260-9E41-F05C6082C379}" type="presOf" srcId="{93FCF247-91EE-4E62-97B4-68807BEDACF8}" destId="{D209ADDC-18AE-4995-A8A0-9DFB715FC1D3}" srcOrd="0" destOrd="0" presId="urn:microsoft.com/office/officeart/2005/8/layout/venn1"/>
    <dgm:cxn modelId="{D97780A9-0755-42D8-9F18-562374A96B88}" srcId="{93FCF247-91EE-4E62-97B4-68807BEDACF8}" destId="{AF0F914E-AB32-4EC6-9D74-51D66B4A56A1}" srcOrd="4" destOrd="0" parTransId="{45D2608C-6648-4A82-9D5F-D54226457F55}" sibTransId="{0CF47B9E-A07F-4AB9-AC04-153383FBBCF0}"/>
    <dgm:cxn modelId="{CAFE5528-E6B7-4B85-8835-132E8D44620D}" type="presOf" srcId="{426C3B7B-65F0-4FED-A747-CCBD847AA4FC}" destId="{DB01A173-C740-4BF9-82E3-9537D963FF41}" srcOrd="0" destOrd="0" presId="urn:microsoft.com/office/officeart/2005/8/layout/venn1"/>
    <dgm:cxn modelId="{E5C32AB7-434C-4723-B24C-212C12B8FA64}" srcId="{93FCF247-91EE-4E62-97B4-68807BEDACF8}" destId="{69EA5CF8-A613-4AEC-A9C7-A97E8DB8A9AE}" srcOrd="5" destOrd="0" parTransId="{61CEFD7D-C2E6-4941-8A11-1281C748CF94}" sibTransId="{21F0C97B-E512-4F1F-87D7-DB5AD247324F}"/>
    <dgm:cxn modelId="{E398148B-EB5D-4B83-B3B4-729AA0F07108}" type="presOf" srcId="{58F2305B-8F53-466B-90F3-B8619B378766}" destId="{337C6BA8-BEE8-48AE-B270-263AF3D6612F}" srcOrd="0" destOrd="0" presId="urn:microsoft.com/office/officeart/2005/8/layout/venn1"/>
    <dgm:cxn modelId="{B5A117EC-C125-45D9-8E26-DC97BE7CCBF5}" type="presOf" srcId="{72CB0C9D-F4CE-4E32-9783-8AECA05AFA19}" destId="{26A37BC1-13DD-4A41-8A28-05C051EF4E8F}" srcOrd="0" destOrd="0" presId="urn:microsoft.com/office/officeart/2005/8/layout/venn1"/>
    <dgm:cxn modelId="{8E1B4DC3-96DE-4274-9D5C-B14F5EF2C79C}" type="presOf" srcId="{69EA5CF8-A613-4AEC-A9C7-A97E8DB8A9AE}" destId="{0C2A29F8-9BBD-4DEB-8D75-9BD8DB78BDC6}" srcOrd="0" destOrd="0" presId="urn:microsoft.com/office/officeart/2005/8/layout/venn1"/>
    <dgm:cxn modelId="{44C999DA-C012-41AE-B865-E91D8AF9DDA6}" type="presOf" srcId="{10774FC9-09E9-4CD7-A14E-04BF0A7C6337}" destId="{0A09D3C8-1781-4031-8662-C01BEA7AFB5A}" srcOrd="0" destOrd="0" presId="urn:microsoft.com/office/officeart/2005/8/layout/venn1"/>
    <dgm:cxn modelId="{344BEB43-5177-46C6-B314-34C90785F05B}" srcId="{93FCF247-91EE-4E62-97B4-68807BEDACF8}" destId="{58F2305B-8F53-466B-90F3-B8619B378766}" srcOrd="1" destOrd="0" parTransId="{8F70990D-B68F-40C4-924A-D4DCA7A749E9}" sibTransId="{9A881AC4-54EA-44E4-AFF1-492A3726113A}"/>
    <dgm:cxn modelId="{C375FD41-1CD4-48F6-BB7D-E05814606281}" type="presParOf" srcId="{D209ADDC-18AE-4995-A8A0-9DFB715FC1D3}" destId="{61C2F71C-E72B-47B0-9E49-2BF47CD449EA}" srcOrd="0" destOrd="0" presId="urn:microsoft.com/office/officeart/2005/8/layout/venn1"/>
    <dgm:cxn modelId="{4B102F05-808A-4718-AD3C-5D8A3D00373A}" type="presParOf" srcId="{D209ADDC-18AE-4995-A8A0-9DFB715FC1D3}" destId="{0A09D3C8-1781-4031-8662-C01BEA7AFB5A}" srcOrd="1" destOrd="0" presId="urn:microsoft.com/office/officeart/2005/8/layout/venn1"/>
    <dgm:cxn modelId="{50278F97-04F8-46B7-8FCD-7A8CDEA70AE5}" type="presParOf" srcId="{D209ADDC-18AE-4995-A8A0-9DFB715FC1D3}" destId="{0F0B7A45-F1DE-49B5-87AE-7AC7A07F9A33}" srcOrd="2" destOrd="0" presId="urn:microsoft.com/office/officeart/2005/8/layout/venn1"/>
    <dgm:cxn modelId="{2759A5B0-0446-4A71-B4D6-66A6F34A2C9B}" type="presParOf" srcId="{D209ADDC-18AE-4995-A8A0-9DFB715FC1D3}" destId="{337C6BA8-BEE8-48AE-B270-263AF3D6612F}" srcOrd="3" destOrd="0" presId="urn:microsoft.com/office/officeart/2005/8/layout/venn1"/>
    <dgm:cxn modelId="{5B395688-3211-4776-A24B-7FCCA2BFB2A5}" type="presParOf" srcId="{D209ADDC-18AE-4995-A8A0-9DFB715FC1D3}" destId="{CEC009E9-7A90-4472-9A77-8A4264C7ECEF}" srcOrd="4" destOrd="0" presId="urn:microsoft.com/office/officeart/2005/8/layout/venn1"/>
    <dgm:cxn modelId="{E54ACBF6-CCF4-4F03-A64A-B467162B269F}" type="presParOf" srcId="{D209ADDC-18AE-4995-A8A0-9DFB715FC1D3}" destId="{26A37BC1-13DD-4A41-8A28-05C051EF4E8F}" srcOrd="5" destOrd="0" presId="urn:microsoft.com/office/officeart/2005/8/layout/venn1"/>
    <dgm:cxn modelId="{62000EC5-F77E-43B6-951A-79DAF7A83D73}" type="presParOf" srcId="{D209ADDC-18AE-4995-A8A0-9DFB715FC1D3}" destId="{0A239539-9A96-4410-9044-65E8F74EE93D}" srcOrd="6" destOrd="0" presId="urn:microsoft.com/office/officeart/2005/8/layout/venn1"/>
    <dgm:cxn modelId="{BDC6C177-6C7E-47E0-8E0D-6E45EDEF9B98}" type="presParOf" srcId="{D209ADDC-18AE-4995-A8A0-9DFB715FC1D3}" destId="{DB01A173-C740-4BF9-82E3-9537D963FF41}" srcOrd="7" destOrd="0" presId="urn:microsoft.com/office/officeart/2005/8/layout/venn1"/>
    <dgm:cxn modelId="{A9055CCE-5210-42B9-89E0-E9EC5705E5DB}" type="presParOf" srcId="{D209ADDC-18AE-4995-A8A0-9DFB715FC1D3}" destId="{D4555E03-C72A-448D-A2D3-63DC2580C8CB}" srcOrd="8" destOrd="0" presId="urn:microsoft.com/office/officeart/2005/8/layout/venn1"/>
    <dgm:cxn modelId="{A821D202-6A87-437B-B654-9F2D1209BF7F}" type="presParOf" srcId="{D209ADDC-18AE-4995-A8A0-9DFB715FC1D3}" destId="{4FE9823F-2CFD-4FDF-850F-B90B743A2C41}" srcOrd="9" destOrd="0" presId="urn:microsoft.com/office/officeart/2005/8/layout/venn1"/>
    <dgm:cxn modelId="{611F120B-DCC6-4AF1-A029-C25BAC5F95CD}" type="presParOf" srcId="{D209ADDC-18AE-4995-A8A0-9DFB715FC1D3}" destId="{14D923B1-C278-47D2-A10D-891A4B646FD0}" srcOrd="10" destOrd="0" presId="urn:microsoft.com/office/officeart/2005/8/layout/venn1"/>
    <dgm:cxn modelId="{6BF08273-5C1B-431D-B6A1-C26DDF7C579F}" type="presParOf" srcId="{D209ADDC-18AE-4995-A8A0-9DFB715FC1D3}" destId="{0C2A29F8-9BBD-4DEB-8D75-9BD8DB78BDC6}" srcOrd="11" destOrd="0" presId="urn:microsoft.com/office/officeart/2005/8/layout/venn1"/>
  </dgm:cxnLst>
  <dgm:bg/>
  <dgm:whole/>
</dgm:dataModel>
</file>

<file path=ppt/diagrams/data7.xml><?xml version="1.0" encoding="utf-8"?>
<dgm:dataModel xmlns:dgm="http://schemas.openxmlformats.org/drawingml/2006/diagram" xmlns:a="http://schemas.openxmlformats.org/drawingml/2006/main">
  <dgm:ptLst>
    <dgm:pt modelId="{CFEC00D1-4A36-4189-84AE-55CF5DFD59D8}"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9DEE2D7A-3B99-4C18-A78A-C32FAB49F178}">
      <dgm:prSet/>
      <dgm:spPr/>
      <dgm:t>
        <a:bodyPr/>
        <a:lstStyle/>
        <a:p>
          <a:pPr rtl="0"/>
          <a:r>
            <a:rPr lang="en-IN" i="1" dirty="0" smtClean="0"/>
            <a:t>How it works?</a:t>
          </a:r>
          <a:endParaRPr lang="en-US" i="1" dirty="0"/>
        </a:p>
      </dgm:t>
    </dgm:pt>
    <dgm:pt modelId="{9B3FC142-8D59-4A5B-9DCA-73BE8187006B}" type="parTrans" cxnId="{AEBBF162-4E2D-4789-AFFB-87ABBAA1ECD6}">
      <dgm:prSet/>
      <dgm:spPr/>
      <dgm:t>
        <a:bodyPr/>
        <a:lstStyle/>
        <a:p>
          <a:endParaRPr lang="en-US"/>
        </a:p>
      </dgm:t>
    </dgm:pt>
    <dgm:pt modelId="{0AC91C16-8DCB-4B71-A08A-102F5B1C8787}" type="sibTrans" cxnId="{AEBBF162-4E2D-4789-AFFB-87ABBAA1ECD6}">
      <dgm:prSet/>
      <dgm:spPr/>
      <dgm:t>
        <a:bodyPr/>
        <a:lstStyle/>
        <a:p>
          <a:endParaRPr lang="en-US"/>
        </a:p>
      </dgm:t>
    </dgm:pt>
    <dgm:pt modelId="{A538EBB4-3414-428B-B009-D7DF36209D9A}" type="pres">
      <dgm:prSet presAssocID="{CFEC00D1-4A36-4189-84AE-55CF5DFD59D8}" presName="Name0" presStyleCnt="0">
        <dgm:presLayoutVars>
          <dgm:chMax val="7"/>
          <dgm:dir/>
          <dgm:animLvl val="lvl"/>
          <dgm:resizeHandles val="exact"/>
        </dgm:presLayoutVars>
      </dgm:prSet>
      <dgm:spPr/>
    </dgm:pt>
    <dgm:pt modelId="{75E98E88-9C48-466C-8D98-2C62140FBD22}" type="pres">
      <dgm:prSet presAssocID="{9DEE2D7A-3B99-4C18-A78A-C32FAB49F178}" presName="circle1" presStyleLbl="node1" presStyleIdx="0" presStyleCnt="1"/>
      <dgm:spPr/>
    </dgm:pt>
    <dgm:pt modelId="{AF71D300-FFF3-43EA-A22C-98B8D7B9975B}" type="pres">
      <dgm:prSet presAssocID="{9DEE2D7A-3B99-4C18-A78A-C32FAB49F178}" presName="space" presStyleCnt="0"/>
      <dgm:spPr/>
    </dgm:pt>
    <dgm:pt modelId="{7CD237E6-49C9-48C1-9C65-90415160C5A4}" type="pres">
      <dgm:prSet presAssocID="{9DEE2D7A-3B99-4C18-A78A-C32FAB49F178}" presName="rect1" presStyleLbl="alignAcc1" presStyleIdx="0" presStyleCnt="1"/>
      <dgm:spPr/>
    </dgm:pt>
    <dgm:pt modelId="{9661FE9C-7C80-48C4-A2E9-C7D6E46064C4}" type="pres">
      <dgm:prSet presAssocID="{9DEE2D7A-3B99-4C18-A78A-C32FAB49F178}" presName="rect1ParTxNoCh" presStyleLbl="alignAcc1" presStyleIdx="0" presStyleCnt="1">
        <dgm:presLayoutVars>
          <dgm:chMax val="1"/>
          <dgm:bulletEnabled val="1"/>
        </dgm:presLayoutVars>
      </dgm:prSet>
      <dgm:spPr/>
    </dgm:pt>
  </dgm:ptLst>
  <dgm:cxnLst>
    <dgm:cxn modelId="{AEBBF162-4E2D-4789-AFFB-87ABBAA1ECD6}" srcId="{CFEC00D1-4A36-4189-84AE-55CF5DFD59D8}" destId="{9DEE2D7A-3B99-4C18-A78A-C32FAB49F178}" srcOrd="0" destOrd="0" parTransId="{9B3FC142-8D59-4A5B-9DCA-73BE8187006B}" sibTransId="{0AC91C16-8DCB-4B71-A08A-102F5B1C8787}"/>
    <dgm:cxn modelId="{F7ECE307-FE41-44C3-9E84-2E6D1F9AC6AE}" type="presOf" srcId="{9DEE2D7A-3B99-4C18-A78A-C32FAB49F178}" destId="{7CD237E6-49C9-48C1-9C65-90415160C5A4}" srcOrd="0" destOrd="0" presId="urn:microsoft.com/office/officeart/2005/8/layout/target3"/>
    <dgm:cxn modelId="{A3CAB563-D163-4396-ADBD-26789E9B1388}" type="presOf" srcId="{9DEE2D7A-3B99-4C18-A78A-C32FAB49F178}" destId="{9661FE9C-7C80-48C4-A2E9-C7D6E46064C4}" srcOrd="1" destOrd="0" presId="urn:microsoft.com/office/officeart/2005/8/layout/target3"/>
    <dgm:cxn modelId="{DB918184-ABDF-4B2E-AD30-AFA307406F9E}" type="presOf" srcId="{CFEC00D1-4A36-4189-84AE-55CF5DFD59D8}" destId="{A538EBB4-3414-428B-B009-D7DF36209D9A}" srcOrd="0" destOrd="0" presId="urn:microsoft.com/office/officeart/2005/8/layout/target3"/>
    <dgm:cxn modelId="{EC515209-513C-40F3-B677-271B4E4DB3D4}" type="presParOf" srcId="{A538EBB4-3414-428B-B009-D7DF36209D9A}" destId="{75E98E88-9C48-466C-8D98-2C62140FBD22}" srcOrd="0" destOrd="0" presId="urn:microsoft.com/office/officeart/2005/8/layout/target3"/>
    <dgm:cxn modelId="{BCB83C33-6043-4277-85AA-0D49423A5E62}" type="presParOf" srcId="{A538EBB4-3414-428B-B009-D7DF36209D9A}" destId="{AF71D300-FFF3-43EA-A22C-98B8D7B9975B}" srcOrd="1" destOrd="0" presId="urn:microsoft.com/office/officeart/2005/8/layout/target3"/>
    <dgm:cxn modelId="{B74964F6-2679-4D67-A943-1E4906806F2E}" type="presParOf" srcId="{A538EBB4-3414-428B-B009-D7DF36209D9A}" destId="{7CD237E6-49C9-48C1-9C65-90415160C5A4}" srcOrd="2" destOrd="0" presId="urn:microsoft.com/office/officeart/2005/8/layout/target3"/>
    <dgm:cxn modelId="{9AD4822B-181B-4488-A499-393F8BE87685}" type="presParOf" srcId="{A538EBB4-3414-428B-B009-D7DF36209D9A}" destId="{9661FE9C-7C80-48C4-A2E9-C7D6E46064C4}" srcOrd="3" destOrd="0" presId="urn:microsoft.com/office/officeart/2005/8/layout/target3"/>
  </dgm:cxnLst>
  <dgm:bg/>
  <dgm:whole/>
</dgm:dataModel>
</file>

<file path=ppt/diagrams/data8.xml><?xml version="1.0" encoding="utf-8"?>
<dgm:dataModel xmlns:dgm="http://schemas.openxmlformats.org/drawingml/2006/diagram" xmlns:a="http://schemas.openxmlformats.org/drawingml/2006/main">
  <dgm:ptLst>
    <dgm:pt modelId="{5B47C694-5298-4D88-928A-EB1A6287982F}"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US"/>
        </a:p>
      </dgm:t>
    </dgm:pt>
    <dgm:pt modelId="{853FC9E6-C3C3-49DC-A433-E8557049BC51}">
      <dgm:prSet/>
      <dgm:spPr/>
      <dgm:t>
        <a:bodyPr/>
        <a:lstStyle/>
        <a:p>
          <a:pPr rtl="0"/>
          <a:r>
            <a:rPr lang="en-IN" i="1" dirty="0" smtClean="0"/>
            <a:t>First off all it will detect the faces in the current frame</a:t>
          </a:r>
          <a:endParaRPr lang="en-US" dirty="0"/>
        </a:p>
      </dgm:t>
    </dgm:pt>
    <dgm:pt modelId="{67A7A3EF-E44F-4071-B502-C0E474681F0E}" type="parTrans" cxnId="{A39E56F5-4B12-466E-B332-6FABC4262424}">
      <dgm:prSet/>
      <dgm:spPr/>
      <dgm:t>
        <a:bodyPr/>
        <a:lstStyle/>
        <a:p>
          <a:endParaRPr lang="en-US"/>
        </a:p>
      </dgm:t>
    </dgm:pt>
    <dgm:pt modelId="{AE6B68D8-45F1-49A7-8AC2-2F29EC0424BF}" type="sibTrans" cxnId="{A39E56F5-4B12-466E-B332-6FABC4262424}">
      <dgm:prSet/>
      <dgm:spPr/>
      <dgm:t>
        <a:bodyPr/>
        <a:lstStyle/>
        <a:p>
          <a:endParaRPr lang="en-US"/>
        </a:p>
      </dgm:t>
    </dgm:pt>
    <dgm:pt modelId="{BF4F2631-C064-452E-8292-E54D41366C8D}">
      <dgm:prSet/>
      <dgm:spPr/>
      <dgm:t>
        <a:bodyPr/>
        <a:lstStyle/>
        <a:p>
          <a:pPr rtl="0"/>
          <a:r>
            <a:rPr lang="en-IN" i="1" dirty="0" smtClean="0"/>
            <a:t>After that the system will extract all the facial encodings which are the facial features of the human being </a:t>
          </a:r>
          <a:endParaRPr lang="en-US" dirty="0"/>
        </a:p>
      </dgm:t>
    </dgm:pt>
    <dgm:pt modelId="{E15763A0-4F22-4610-A073-ED48E32D5E60}" type="parTrans" cxnId="{30673B0A-1E27-4C13-8008-A29C81518C33}">
      <dgm:prSet/>
      <dgm:spPr/>
      <dgm:t>
        <a:bodyPr/>
        <a:lstStyle/>
        <a:p>
          <a:endParaRPr lang="en-US"/>
        </a:p>
      </dgm:t>
    </dgm:pt>
    <dgm:pt modelId="{D05F5909-C3C5-4CA1-9EB8-1F6395A386E3}" type="sibTrans" cxnId="{30673B0A-1E27-4C13-8008-A29C81518C33}">
      <dgm:prSet/>
      <dgm:spPr/>
      <dgm:t>
        <a:bodyPr/>
        <a:lstStyle/>
        <a:p>
          <a:endParaRPr lang="en-US"/>
        </a:p>
      </dgm:t>
    </dgm:pt>
    <dgm:pt modelId="{D28E7A41-2950-4DA5-A6AF-C46133A93FBD}">
      <dgm:prSet/>
      <dgm:spPr/>
      <dgm:t>
        <a:bodyPr/>
        <a:lstStyle/>
        <a:p>
          <a:pPr rtl="0"/>
          <a:r>
            <a:rPr lang="en-IN" i="1" dirty="0" smtClean="0"/>
            <a:t>Now in the first step we will also ask for the name as the input and will use the python’s </a:t>
          </a:r>
          <a:r>
            <a:rPr lang="en-IN" i="1" dirty="0" err="1" smtClean="0"/>
            <a:t>gui</a:t>
          </a:r>
          <a:r>
            <a:rPr lang="en-IN" i="1" dirty="0" smtClean="0"/>
            <a:t> to do the following</a:t>
          </a:r>
          <a:r>
            <a:rPr lang="en-IN" dirty="0" smtClean="0"/>
            <a:t>.</a:t>
          </a:r>
          <a:endParaRPr lang="en-US" dirty="0"/>
        </a:p>
      </dgm:t>
    </dgm:pt>
    <dgm:pt modelId="{A9C81048-0B1F-4ACA-BC05-318A394F09B9}" type="parTrans" cxnId="{E67B2534-3B23-4FDC-B504-FC3334E8FE9F}">
      <dgm:prSet/>
      <dgm:spPr/>
      <dgm:t>
        <a:bodyPr/>
        <a:lstStyle/>
        <a:p>
          <a:endParaRPr lang="en-US"/>
        </a:p>
      </dgm:t>
    </dgm:pt>
    <dgm:pt modelId="{6778CA87-DCC9-4EA5-8D37-E57D0DCC319B}" type="sibTrans" cxnId="{E67B2534-3B23-4FDC-B504-FC3334E8FE9F}">
      <dgm:prSet/>
      <dgm:spPr/>
      <dgm:t>
        <a:bodyPr/>
        <a:lstStyle/>
        <a:p>
          <a:endParaRPr lang="en-US"/>
        </a:p>
      </dgm:t>
    </dgm:pt>
    <dgm:pt modelId="{9AB30FD9-98EE-47F4-81B4-CE0CD2F7C460}" type="pres">
      <dgm:prSet presAssocID="{5B47C694-5298-4D88-928A-EB1A6287982F}" presName="Name0" presStyleCnt="0">
        <dgm:presLayoutVars>
          <dgm:dir/>
          <dgm:animLvl val="lvl"/>
          <dgm:resizeHandles val="exact"/>
        </dgm:presLayoutVars>
      </dgm:prSet>
      <dgm:spPr/>
    </dgm:pt>
    <dgm:pt modelId="{8C3AA91D-5E2C-4C5E-8F57-70C864C03AFA}" type="pres">
      <dgm:prSet presAssocID="{D28E7A41-2950-4DA5-A6AF-C46133A93FBD}" presName="boxAndChildren" presStyleCnt="0"/>
      <dgm:spPr/>
    </dgm:pt>
    <dgm:pt modelId="{AE6DF956-E10C-44D0-B03F-A46F29EF0D1F}" type="pres">
      <dgm:prSet presAssocID="{D28E7A41-2950-4DA5-A6AF-C46133A93FBD}" presName="parentTextBox" presStyleLbl="node1" presStyleIdx="0" presStyleCnt="3"/>
      <dgm:spPr/>
    </dgm:pt>
    <dgm:pt modelId="{BF78ED87-6B6A-4EF8-9A29-FD6681116246}" type="pres">
      <dgm:prSet presAssocID="{D05F5909-C3C5-4CA1-9EB8-1F6395A386E3}" presName="sp" presStyleCnt="0"/>
      <dgm:spPr/>
    </dgm:pt>
    <dgm:pt modelId="{6ABFED02-59DC-4DDC-956C-4ABBD974462A}" type="pres">
      <dgm:prSet presAssocID="{BF4F2631-C064-452E-8292-E54D41366C8D}" presName="arrowAndChildren" presStyleCnt="0"/>
      <dgm:spPr/>
    </dgm:pt>
    <dgm:pt modelId="{546864F8-E98E-4180-8813-530F6B67C91A}" type="pres">
      <dgm:prSet presAssocID="{BF4F2631-C064-452E-8292-E54D41366C8D}" presName="parentTextArrow" presStyleLbl="node1" presStyleIdx="1" presStyleCnt="3"/>
      <dgm:spPr/>
    </dgm:pt>
    <dgm:pt modelId="{78E8E28C-187A-4A44-B782-3E5ECA6A1D92}" type="pres">
      <dgm:prSet presAssocID="{AE6B68D8-45F1-49A7-8AC2-2F29EC0424BF}" presName="sp" presStyleCnt="0"/>
      <dgm:spPr/>
    </dgm:pt>
    <dgm:pt modelId="{73252ED9-9CDF-43D3-B85A-CCA32657C453}" type="pres">
      <dgm:prSet presAssocID="{853FC9E6-C3C3-49DC-A433-E8557049BC51}" presName="arrowAndChildren" presStyleCnt="0"/>
      <dgm:spPr/>
    </dgm:pt>
    <dgm:pt modelId="{8D40D46C-0E19-4EFE-8F6D-776ADD58B09D}" type="pres">
      <dgm:prSet presAssocID="{853FC9E6-C3C3-49DC-A433-E8557049BC51}" presName="parentTextArrow" presStyleLbl="node1" presStyleIdx="2" presStyleCnt="3"/>
      <dgm:spPr/>
    </dgm:pt>
  </dgm:ptLst>
  <dgm:cxnLst>
    <dgm:cxn modelId="{A39E56F5-4B12-466E-B332-6FABC4262424}" srcId="{5B47C694-5298-4D88-928A-EB1A6287982F}" destId="{853FC9E6-C3C3-49DC-A433-E8557049BC51}" srcOrd="0" destOrd="0" parTransId="{67A7A3EF-E44F-4071-B502-C0E474681F0E}" sibTransId="{AE6B68D8-45F1-49A7-8AC2-2F29EC0424BF}"/>
    <dgm:cxn modelId="{EBE18AD5-597E-423E-9C10-C270B9E12682}" type="presOf" srcId="{5B47C694-5298-4D88-928A-EB1A6287982F}" destId="{9AB30FD9-98EE-47F4-81B4-CE0CD2F7C460}" srcOrd="0" destOrd="0" presId="urn:microsoft.com/office/officeart/2005/8/layout/process4"/>
    <dgm:cxn modelId="{E67B2534-3B23-4FDC-B504-FC3334E8FE9F}" srcId="{5B47C694-5298-4D88-928A-EB1A6287982F}" destId="{D28E7A41-2950-4DA5-A6AF-C46133A93FBD}" srcOrd="2" destOrd="0" parTransId="{A9C81048-0B1F-4ACA-BC05-318A394F09B9}" sibTransId="{6778CA87-DCC9-4EA5-8D37-E57D0DCC319B}"/>
    <dgm:cxn modelId="{30673B0A-1E27-4C13-8008-A29C81518C33}" srcId="{5B47C694-5298-4D88-928A-EB1A6287982F}" destId="{BF4F2631-C064-452E-8292-E54D41366C8D}" srcOrd="1" destOrd="0" parTransId="{E15763A0-4F22-4610-A073-ED48E32D5E60}" sibTransId="{D05F5909-C3C5-4CA1-9EB8-1F6395A386E3}"/>
    <dgm:cxn modelId="{052E2616-4BE4-4B9D-BC96-936244A1B35F}" type="presOf" srcId="{853FC9E6-C3C3-49DC-A433-E8557049BC51}" destId="{8D40D46C-0E19-4EFE-8F6D-776ADD58B09D}" srcOrd="0" destOrd="0" presId="urn:microsoft.com/office/officeart/2005/8/layout/process4"/>
    <dgm:cxn modelId="{40D0BD6E-5030-4197-BD35-A2F6D7C638AE}" type="presOf" srcId="{D28E7A41-2950-4DA5-A6AF-C46133A93FBD}" destId="{AE6DF956-E10C-44D0-B03F-A46F29EF0D1F}" srcOrd="0" destOrd="0" presId="urn:microsoft.com/office/officeart/2005/8/layout/process4"/>
    <dgm:cxn modelId="{0274DFBB-E962-4FEC-90CB-1F486E7D8A7E}" type="presOf" srcId="{BF4F2631-C064-452E-8292-E54D41366C8D}" destId="{546864F8-E98E-4180-8813-530F6B67C91A}" srcOrd="0" destOrd="0" presId="urn:microsoft.com/office/officeart/2005/8/layout/process4"/>
    <dgm:cxn modelId="{B4F33681-466F-4875-B0D0-8AB099BF80D2}" type="presParOf" srcId="{9AB30FD9-98EE-47F4-81B4-CE0CD2F7C460}" destId="{8C3AA91D-5E2C-4C5E-8F57-70C864C03AFA}" srcOrd="0" destOrd="0" presId="urn:microsoft.com/office/officeart/2005/8/layout/process4"/>
    <dgm:cxn modelId="{BEF76511-F73F-4900-B0FF-D2F3A7FE014B}" type="presParOf" srcId="{8C3AA91D-5E2C-4C5E-8F57-70C864C03AFA}" destId="{AE6DF956-E10C-44D0-B03F-A46F29EF0D1F}" srcOrd="0" destOrd="0" presId="urn:microsoft.com/office/officeart/2005/8/layout/process4"/>
    <dgm:cxn modelId="{BBCAE9EA-36AF-43D6-85A2-860953FE74C4}" type="presParOf" srcId="{9AB30FD9-98EE-47F4-81B4-CE0CD2F7C460}" destId="{BF78ED87-6B6A-4EF8-9A29-FD6681116246}" srcOrd="1" destOrd="0" presId="urn:microsoft.com/office/officeart/2005/8/layout/process4"/>
    <dgm:cxn modelId="{39260F9D-CB78-4C7E-92D8-21C9C1AFACC0}" type="presParOf" srcId="{9AB30FD9-98EE-47F4-81B4-CE0CD2F7C460}" destId="{6ABFED02-59DC-4DDC-956C-4ABBD974462A}" srcOrd="2" destOrd="0" presId="urn:microsoft.com/office/officeart/2005/8/layout/process4"/>
    <dgm:cxn modelId="{AA4B9391-CC55-47FF-AE53-ADC2D5E94ACF}" type="presParOf" srcId="{6ABFED02-59DC-4DDC-956C-4ABBD974462A}" destId="{546864F8-E98E-4180-8813-530F6B67C91A}" srcOrd="0" destOrd="0" presId="urn:microsoft.com/office/officeart/2005/8/layout/process4"/>
    <dgm:cxn modelId="{E9E09E8C-5B2F-4AB1-A693-B45F8BDE6D9D}" type="presParOf" srcId="{9AB30FD9-98EE-47F4-81B4-CE0CD2F7C460}" destId="{78E8E28C-187A-4A44-B782-3E5ECA6A1D92}" srcOrd="3" destOrd="0" presId="urn:microsoft.com/office/officeart/2005/8/layout/process4"/>
    <dgm:cxn modelId="{1F87DA15-31B6-4515-A8D8-7B005E840511}" type="presParOf" srcId="{9AB30FD9-98EE-47F4-81B4-CE0CD2F7C460}" destId="{73252ED9-9CDF-43D3-B85A-CCA32657C453}" srcOrd="4" destOrd="0" presId="urn:microsoft.com/office/officeart/2005/8/layout/process4"/>
    <dgm:cxn modelId="{D0A3F8CF-7F7D-4EC0-B3BF-44970419B5DF}" type="presParOf" srcId="{73252ED9-9CDF-43D3-B85A-CCA32657C453}" destId="{8D40D46C-0E19-4EFE-8F6D-776ADD58B09D}" srcOrd="0" destOrd="0" presId="urn:microsoft.com/office/officeart/2005/8/layout/process4"/>
  </dgm:cxnLst>
  <dgm:bg/>
  <dgm:whole/>
</dgm:dataModel>
</file>

<file path=ppt/diagrams/data9.xml><?xml version="1.0" encoding="utf-8"?>
<dgm:dataModel xmlns:dgm="http://schemas.openxmlformats.org/drawingml/2006/diagram" xmlns:a="http://schemas.openxmlformats.org/drawingml/2006/main">
  <dgm:ptLst>
    <dgm:pt modelId="{6F7D7738-83EC-493C-9036-04EECA153DDC}"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A77CBDED-0DCC-4DA8-BE32-2446A3D0FB83}">
      <dgm:prSet/>
      <dgm:spPr/>
      <dgm:t>
        <a:bodyPr/>
        <a:lstStyle/>
        <a:p>
          <a:pPr rtl="0"/>
          <a:r>
            <a:rPr lang="en-US" dirty="0" smtClean="0"/>
            <a:t>How it works?</a:t>
          </a:r>
          <a:endParaRPr lang="en-US" dirty="0"/>
        </a:p>
      </dgm:t>
    </dgm:pt>
    <dgm:pt modelId="{EE550904-3FDA-4181-A1A8-8F608B5A448B}" type="parTrans" cxnId="{1D757224-5458-404D-BDEC-C39D40BE3A28}">
      <dgm:prSet/>
      <dgm:spPr/>
      <dgm:t>
        <a:bodyPr/>
        <a:lstStyle/>
        <a:p>
          <a:endParaRPr lang="en-US"/>
        </a:p>
      </dgm:t>
    </dgm:pt>
    <dgm:pt modelId="{19B8AECF-D7F3-4954-8415-2CA164FC13D4}" type="sibTrans" cxnId="{1D757224-5458-404D-BDEC-C39D40BE3A28}">
      <dgm:prSet/>
      <dgm:spPr/>
      <dgm:t>
        <a:bodyPr/>
        <a:lstStyle/>
        <a:p>
          <a:endParaRPr lang="en-US"/>
        </a:p>
      </dgm:t>
    </dgm:pt>
    <dgm:pt modelId="{2BA89582-0D19-4990-A410-0C9E7CCE5022}" type="pres">
      <dgm:prSet presAssocID="{6F7D7738-83EC-493C-9036-04EECA153DDC}" presName="Name0" presStyleCnt="0">
        <dgm:presLayoutVars>
          <dgm:chMax val="7"/>
          <dgm:dir/>
          <dgm:animLvl val="lvl"/>
          <dgm:resizeHandles val="exact"/>
        </dgm:presLayoutVars>
      </dgm:prSet>
      <dgm:spPr/>
    </dgm:pt>
    <dgm:pt modelId="{B24F25DF-F152-4077-BC21-C5634451CF0B}" type="pres">
      <dgm:prSet presAssocID="{A77CBDED-0DCC-4DA8-BE32-2446A3D0FB83}" presName="circle1" presStyleLbl="node1" presStyleIdx="0" presStyleCnt="1"/>
      <dgm:spPr/>
    </dgm:pt>
    <dgm:pt modelId="{3DB63B80-5880-47BF-A090-FA5B0F5FFEDD}" type="pres">
      <dgm:prSet presAssocID="{A77CBDED-0DCC-4DA8-BE32-2446A3D0FB83}" presName="space" presStyleCnt="0"/>
      <dgm:spPr/>
    </dgm:pt>
    <dgm:pt modelId="{29B22C4C-B955-44B4-BDF5-88068516CFF1}" type="pres">
      <dgm:prSet presAssocID="{A77CBDED-0DCC-4DA8-BE32-2446A3D0FB83}" presName="rect1" presStyleLbl="alignAcc1" presStyleIdx="0" presStyleCnt="1"/>
      <dgm:spPr/>
    </dgm:pt>
    <dgm:pt modelId="{476E5A66-E6A4-45CE-81BF-76DF1CB7004A}" type="pres">
      <dgm:prSet presAssocID="{A77CBDED-0DCC-4DA8-BE32-2446A3D0FB83}" presName="rect1ParTxNoCh" presStyleLbl="alignAcc1" presStyleIdx="0" presStyleCnt="1">
        <dgm:presLayoutVars>
          <dgm:chMax val="1"/>
          <dgm:bulletEnabled val="1"/>
        </dgm:presLayoutVars>
      </dgm:prSet>
      <dgm:spPr/>
    </dgm:pt>
  </dgm:ptLst>
  <dgm:cxnLst>
    <dgm:cxn modelId="{F88A979A-DD42-4A5D-B2B3-605880D3A410}" type="presOf" srcId="{A77CBDED-0DCC-4DA8-BE32-2446A3D0FB83}" destId="{29B22C4C-B955-44B4-BDF5-88068516CFF1}" srcOrd="0" destOrd="0" presId="urn:microsoft.com/office/officeart/2005/8/layout/target3"/>
    <dgm:cxn modelId="{A9031396-76B9-4BCD-9F62-A7F49ED5E5C4}" type="presOf" srcId="{A77CBDED-0DCC-4DA8-BE32-2446A3D0FB83}" destId="{476E5A66-E6A4-45CE-81BF-76DF1CB7004A}" srcOrd="1" destOrd="0" presId="urn:microsoft.com/office/officeart/2005/8/layout/target3"/>
    <dgm:cxn modelId="{AFCA4278-E74F-462E-A80C-33D492018B2A}" type="presOf" srcId="{6F7D7738-83EC-493C-9036-04EECA153DDC}" destId="{2BA89582-0D19-4990-A410-0C9E7CCE5022}" srcOrd="0" destOrd="0" presId="urn:microsoft.com/office/officeart/2005/8/layout/target3"/>
    <dgm:cxn modelId="{1D757224-5458-404D-BDEC-C39D40BE3A28}" srcId="{6F7D7738-83EC-493C-9036-04EECA153DDC}" destId="{A77CBDED-0DCC-4DA8-BE32-2446A3D0FB83}" srcOrd="0" destOrd="0" parTransId="{EE550904-3FDA-4181-A1A8-8F608B5A448B}" sibTransId="{19B8AECF-D7F3-4954-8415-2CA164FC13D4}"/>
    <dgm:cxn modelId="{9BDF4AFB-45D8-4F63-BBB3-F24BDC2ED20C}" type="presParOf" srcId="{2BA89582-0D19-4990-A410-0C9E7CCE5022}" destId="{B24F25DF-F152-4077-BC21-C5634451CF0B}" srcOrd="0" destOrd="0" presId="urn:microsoft.com/office/officeart/2005/8/layout/target3"/>
    <dgm:cxn modelId="{5B6FD9D2-8113-4288-AB17-D237430CBA0C}" type="presParOf" srcId="{2BA89582-0D19-4990-A410-0C9E7CCE5022}" destId="{3DB63B80-5880-47BF-A090-FA5B0F5FFEDD}" srcOrd="1" destOrd="0" presId="urn:microsoft.com/office/officeart/2005/8/layout/target3"/>
    <dgm:cxn modelId="{F68D97C6-2639-4761-ACC1-2D3577B60FC6}" type="presParOf" srcId="{2BA89582-0D19-4990-A410-0C9E7CCE5022}" destId="{29B22C4C-B955-44B4-BDF5-88068516CFF1}" srcOrd="2" destOrd="0" presId="urn:microsoft.com/office/officeart/2005/8/layout/target3"/>
    <dgm:cxn modelId="{128E58DA-440B-4742-B3CC-CC4473DA8136}" type="presParOf" srcId="{2BA89582-0D19-4990-A410-0C9E7CCE5022}" destId="{476E5A66-E6A4-45CE-81BF-76DF1CB7004A}" srcOrd="3" destOrd="0" presId="urn:microsoft.com/office/officeart/2005/8/layout/target3"/>
  </dgm:cxnLst>
  <dgm:bg/>
  <dgm:whole/>
</dgm:dataModel>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8"/>
          <p:cNvGrpSpPr/>
          <p:nvPr/>
        </p:nvGrpSpPr>
        <p:grpSpPr>
          <a:xfrm>
            <a:off x="409575"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380069"/>
            <a:ext cx="6430967"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3996267"/>
            <a:ext cx="5240734"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0059CF-9678-4B16-B1FC-EFBEFAA658F5}" type="datetimeFigureOut">
              <a:rPr lang="en-US" smtClean="0"/>
              <a:pPr/>
              <a:t>1/20/2023</a:t>
            </a:fld>
            <a:endParaRPr lang="en-US"/>
          </a:p>
        </p:txBody>
      </p:sp>
      <p:sp>
        <p:nvSpPr>
          <p:cNvPr id="5" name="Footer Placeholder 4"/>
          <p:cNvSpPr>
            <a:spLocks noGrp="1"/>
          </p:cNvSpPr>
          <p:nvPr>
            <p:ph type="ftr" sz="quarter" idx="11"/>
          </p:nvPr>
        </p:nvSpPr>
        <p:spPr>
          <a:xfrm>
            <a:off x="3999309" y="5883276"/>
            <a:ext cx="3243033" cy="365125"/>
          </a:xfrm>
        </p:spPr>
        <p:txBody>
          <a:bodyPr/>
          <a:lstStyle/>
          <a:p>
            <a:endParaRPr lang="en-US"/>
          </a:p>
        </p:txBody>
      </p:sp>
      <p:sp>
        <p:nvSpPr>
          <p:cNvPr id="6" name="Slide Number Placeholder 5"/>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059CF-9678-4B16-B1FC-EFBEFAA658F5}"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0"/>
            <a:ext cx="7514033"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343400"/>
            <a:ext cx="7514035"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059CF-9678-4B16-B1FC-EFBEFAA658F5}"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3428999"/>
            <a:ext cx="6399611"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059CF-9678-4B16-B1FC-EFBEFAA658F5}"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059CF-9678-4B16-B1FC-EFBEFAA658F5}"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3886200"/>
            <a:ext cx="7514033"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059CF-9678-4B16-B1FC-EFBEFAA658F5}"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1"/>
            <a:ext cx="7514034"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3505200"/>
            <a:ext cx="7514035"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343400"/>
            <a:ext cx="7514035"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059CF-9678-4B16-B1FC-EFBEFAA658F5}"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0059CF-9678-4B16-B1FC-EFBEFAA658F5}"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685800"/>
            <a:ext cx="1327777"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685800"/>
            <a:ext cx="6014807"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0059CF-9678-4B16-B1FC-EFBEFAA658F5}"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0059CF-9678-4B16-B1FC-EFBEFAA658F5}"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5867132"/>
            <a:ext cx="413375" cy="365125"/>
          </a:xfrm>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666999"/>
            <a:ext cx="6698060"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059CF-9678-4B16-B1FC-EFBEFAA658F5}"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667000"/>
            <a:ext cx="3671291"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0059CF-9678-4B16-B1FC-EFBEFAA658F5}"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667000"/>
            <a:ext cx="3466903"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0059CF-9678-4B16-B1FC-EFBEFAA658F5}" type="datetimeFigureOut">
              <a:rPr lang="en-US" smtClean="0"/>
              <a:pPr/>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0059CF-9678-4B16-B1FC-EFBEFAA658F5}" type="datetimeFigureOut">
              <a:rPr lang="en-US" smtClean="0"/>
              <a:pPr/>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059CF-9678-4B16-B1FC-EFBEFAA658F5}" type="datetimeFigureOut">
              <a:rPr lang="en-US" smtClean="0"/>
              <a:pPr/>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600200"/>
            <a:ext cx="266184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6525" y="685800"/>
            <a:ext cx="4680743"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971800"/>
            <a:ext cx="266184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059CF-9678-4B16-B1FC-EFBEFAA658F5}"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059CF-9678-4B16-B1FC-EFBEFAA658F5}"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F9830-0FB4-4726-B906-1ABCDB3105EC}"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1"/>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685801"/>
            <a:ext cx="7514035"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2667000"/>
            <a:ext cx="7514035"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5883276"/>
            <a:ext cx="85725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0059CF-9678-4B16-B1FC-EFBEFAA658F5}" type="datetimeFigureOut">
              <a:rPr lang="en-US" smtClean="0"/>
              <a:pPr/>
              <a:t>1/20/2023</a:t>
            </a:fld>
            <a:endParaRPr lang="en-US"/>
          </a:p>
        </p:txBody>
      </p:sp>
      <p:sp>
        <p:nvSpPr>
          <p:cNvPr id="5" name="Footer Placeholder 4"/>
          <p:cNvSpPr>
            <a:spLocks noGrp="1"/>
          </p:cNvSpPr>
          <p:nvPr>
            <p:ph type="ftr" sz="quarter" idx="3"/>
          </p:nvPr>
        </p:nvSpPr>
        <p:spPr>
          <a:xfrm>
            <a:off x="1929210" y="5883276"/>
            <a:ext cx="531313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5883276"/>
            <a:ext cx="413375"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CF9830-0FB4-4726-B906-1ABCDB3105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ransition>
    <p:wipe/>
  </p:transition>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0.xml"/><Relationship Id="rId13" Type="http://schemas.openxmlformats.org/officeDocument/2006/relationships/diagramColors" Target="../diagrams/colors21.xml"/><Relationship Id="rId18" Type="http://schemas.openxmlformats.org/officeDocument/2006/relationships/diagramData" Target="../diagrams/data23.xml"/><Relationship Id="rId3" Type="http://schemas.openxmlformats.org/officeDocument/2006/relationships/diagramLayout" Target="../diagrams/layout19.xml"/><Relationship Id="rId21" Type="http://schemas.openxmlformats.org/officeDocument/2006/relationships/diagramColors" Target="../diagrams/colors23.xml"/><Relationship Id="rId7" Type="http://schemas.openxmlformats.org/officeDocument/2006/relationships/diagramLayout" Target="../diagrams/layout20.xml"/><Relationship Id="rId12" Type="http://schemas.openxmlformats.org/officeDocument/2006/relationships/diagramQuickStyle" Target="../diagrams/quickStyle21.xml"/><Relationship Id="rId17" Type="http://schemas.openxmlformats.org/officeDocument/2006/relationships/diagramColors" Target="../diagrams/colors22.xml"/><Relationship Id="rId2" Type="http://schemas.openxmlformats.org/officeDocument/2006/relationships/diagramData" Target="../diagrams/data19.xml"/><Relationship Id="rId16" Type="http://schemas.openxmlformats.org/officeDocument/2006/relationships/diagramQuickStyle" Target="../diagrams/quickStyle22.xml"/><Relationship Id="rId20" Type="http://schemas.openxmlformats.org/officeDocument/2006/relationships/diagramQuickStyle" Target="../diagrams/quickStyle23.xml"/><Relationship Id="rId1" Type="http://schemas.openxmlformats.org/officeDocument/2006/relationships/slideLayout" Target="../slideLayouts/slideLayout5.xml"/><Relationship Id="rId6" Type="http://schemas.openxmlformats.org/officeDocument/2006/relationships/diagramData" Target="../diagrams/data20.xml"/><Relationship Id="rId11" Type="http://schemas.openxmlformats.org/officeDocument/2006/relationships/diagramLayout" Target="../diagrams/layout21.xml"/><Relationship Id="rId5" Type="http://schemas.openxmlformats.org/officeDocument/2006/relationships/diagramColors" Target="../diagrams/colors19.xml"/><Relationship Id="rId15" Type="http://schemas.openxmlformats.org/officeDocument/2006/relationships/diagramLayout" Target="../diagrams/layout22.xml"/><Relationship Id="rId10" Type="http://schemas.openxmlformats.org/officeDocument/2006/relationships/diagramData" Target="../diagrams/data21.xml"/><Relationship Id="rId19" Type="http://schemas.openxmlformats.org/officeDocument/2006/relationships/diagramLayout" Target="../diagrams/layout23.xml"/><Relationship Id="rId4" Type="http://schemas.openxmlformats.org/officeDocument/2006/relationships/diagramQuickStyle" Target="../diagrams/quickStyle19.xml"/><Relationship Id="rId9" Type="http://schemas.openxmlformats.org/officeDocument/2006/relationships/diagramColors" Target="../diagrams/colors20.xml"/><Relationship Id="rId14" Type="http://schemas.openxmlformats.org/officeDocument/2006/relationships/diagramData" Target="../diagrams/data22.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diagramLayout" Target="../diagrams/layout24.xml"/><Relationship Id="rId7" Type="http://schemas.openxmlformats.org/officeDocument/2006/relationships/diagramLayout" Target="../diagrams/layout25.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openxmlformats.org/officeDocument/2006/relationships/diagramData" Target="../diagrams/data25.xml"/><Relationship Id="rId5" Type="http://schemas.openxmlformats.org/officeDocument/2006/relationships/diagramColors" Target="../diagrams/colors24.xml"/><Relationship Id="rId4" Type="http://schemas.openxmlformats.org/officeDocument/2006/relationships/diagramQuickStyle" Target="../diagrams/quickStyle24.xml"/><Relationship Id="rId9" Type="http://schemas.openxmlformats.org/officeDocument/2006/relationships/diagramColors" Target="../diagrams/colors25.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diagramLayout" Target="../diagrams/layout3.xml"/><Relationship Id="rId7" Type="http://schemas.openxmlformats.org/officeDocument/2006/relationships/diagramLayout" Target="../diagrams/layout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Colors" Target="../diagrams/colors4.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diagramLayout" Target="../diagrams/layout5.xml"/><Relationship Id="rId7" Type="http://schemas.openxmlformats.org/officeDocument/2006/relationships/diagramLayout" Target="../diagrams/layout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diagramData" Target="../diagrams/data6.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Colors" Target="../diagrams/colors6.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diagramLayout" Target="../diagrams/layout7.xml"/><Relationship Id="rId7" Type="http://schemas.openxmlformats.org/officeDocument/2006/relationships/diagramLayout" Target="../diagrams/layout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openxmlformats.org/officeDocument/2006/relationships/diagramData" Target="../diagrams/data8.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diagramColors" Target="../diagrams/colors8.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diagramLayout" Target="../diagrams/layout9.xml"/><Relationship Id="rId7" Type="http://schemas.openxmlformats.org/officeDocument/2006/relationships/diagramLayout" Target="../diagrams/layout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diagramColors" Target="../diagrams/colors10.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diagramLayout" Target="../diagrams/layout11.xml"/><Relationship Id="rId7" Type="http://schemas.openxmlformats.org/officeDocument/2006/relationships/diagramLayout" Target="../diagrams/layout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diagramColors" Target="../diagrams/colors1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diagramLayout" Target="../diagrams/layout13.xml"/><Relationship Id="rId7" Type="http://schemas.openxmlformats.org/officeDocument/2006/relationships/diagramLayout" Target="../diagrams/layout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Colors" Target="../diagrams/colors14.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diagramLayout" Target="../diagrams/layout15.xml"/><Relationship Id="rId7" Type="http://schemas.openxmlformats.org/officeDocument/2006/relationships/diagramLayout" Target="../diagrams/layout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openxmlformats.org/officeDocument/2006/relationships/diagramData" Target="../diagrams/data16.xml"/><Relationship Id="rId5" Type="http://schemas.openxmlformats.org/officeDocument/2006/relationships/diagramColors" Target="../diagrams/colors15.xml"/><Relationship Id="rId4" Type="http://schemas.openxmlformats.org/officeDocument/2006/relationships/diagramQuickStyle" Target="../diagrams/quickStyle15.xml"/><Relationship Id="rId9" Type="http://schemas.openxmlformats.org/officeDocument/2006/relationships/diagramColors" Target="../diagrams/colors1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diagramLayout" Target="../diagrams/layout17.xml"/><Relationship Id="rId7" Type="http://schemas.openxmlformats.org/officeDocument/2006/relationships/diagramLayout" Target="../diagrams/layout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openxmlformats.org/officeDocument/2006/relationships/diagramData" Target="../diagrams/data18.xml"/><Relationship Id="rId5" Type="http://schemas.openxmlformats.org/officeDocument/2006/relationships/diagramColors" Target="../diagrams/colors17.xml"/><Relationship Id="rId4" Type="http://schemas.openxmlformats.org/officeDocument/2006/relationships/diagramQuickStyle" Target="../diagrams/quickStyle17.xml"/><Relationship Id="rId9" Type="http://schemas.openxmlformats.org/officeDocument/2006/relationships/diagramColors" Target="../diagrams/colors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2196301" y="1380069"/>
          <a:ext cx="6430967" cy="2616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3386533" y="3996267"/>
          <a:ext cx="5240734" cy="13885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113234" y="685801"/>
          <a:ext cx="7514035"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1329134" y="2658533"/>
          <a:ext cx="3455391" cy="5762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9" name="Content Placeholder 8"/>
          <p:cNvGraphicFramePr>
            <a:graphicFrameLocks noGrp="1"/>
          </p:cNvGraphicFramePr>
          <p:nvPr>
            <p:ph sz="half" idx="2"/>
          </p:nvPr>
        </p:nvGraphicFramePr>
        <p:xfrm>
          <a:off x="1113233" y="3335337"/>
          <a:ext cx="3671292" cy="245586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4" name="Diagram 13"/>
          <p:cNvGraphicFramePr/>
          <p:nvPr/>
        </p:nvGraphicFramePr>
        <p:xfrm>
          <a:off x="5160366" y="2667000"/>
          <a:ext cx="3466903" cy="57626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8" name="Content Placeholder 7"/>
          <p:cNvGraphicFramePr>
            <a:graphicFrameLocks noGrp="1"/>
          </p:cNvGraphicFramePr>
          <p:nvPr>
            <p:ph sz="quarter" idx="4"/>
          </p:nvPr>
        </p:nvGraphicFramePr>
        <p:xfrm>
          <a:off x="4955975" y="3335337"/>
          <a:ext cx="3671292" cy="245586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113234" y="685801"/>
          <a:ext cx="7514035"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nvPr>
        </p:nvGraphicFramePr>
        <p:xfrm>
          <a:off x="1113233" y="2667000"/>
          <a:ext cx="7514035" cy="31242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13234" y="685801"/>
          <a:ext cx="7514035"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1113233" y="2667000"/>
          <a:ext cx="7514035" cy="31242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13234" y="685801"/>
          <a:ext cx="7514035"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nvPr>
        </p:nvGraphicFramePr>
        <p:xfrm>
          <a:off x="785786" y="2143116"/>
          <a:ext cx="7942663" cy="397671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13234" y="685801"/>
          <a:ext cx="7514035"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nvPr>
        </p:nvGraphicFramePr>
        <p:xfrm>
          <a:off x="1113233" y="2667000"/>
          <a:ext cx="7514035" cy="31242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13234" y="685801"/>
          <a:ext cx="7514035"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nvPr>
        </p:nvGraphicFramePr>
        <p:xfrm>
          <a:off x="1113233" y="2667000"/>
          <a:ext cx="7514035" cy="31242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113234" y="685801"/>
          <a:ext cx="7514035"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nvPr>
        </p:nvGraphicFramePr>
        <p:xfrm>
          <a:off x="1113233" y="2667000"/>
          <a:ext cx="7514035" cy="31242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113234" y="685801"/>
          <a:ext cx="7514035"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1000100" y="2786058"/>
          <a:ext cx="7572427" cy="207170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13234" y="685801"/>
          <a:ext cx="7514035"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1113233" y="2667000"/>
          <a:ext cx="7514035" cy="31242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13234" y="685801"/>
          <a:ext cx="7514035"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1113233" y="2667000"/>
          <a:ext cx="7514035" cy="31242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tf00001233 (1)</Template>
  <TotalTime>153</TotalTime>
  <Words>534</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attendance system</dc:title>
  <dc:creator>i ball</dc:creator>
  <cp:lastModifiedBy>Windows User</cp:lastModifiedBy>
  <cp:revision>23</cp:revision>
  <dcterms:created xsi:type="dcterms:W3CDTF">2023-01-19T17:49:49Z</dcterms:created>
  <dcterms:modified xsi:type="dcterms:W3CDTF">2023-01-21T05:01:29Z</dcterms:modified>
</cp:coreProperties>
</file>