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2" r:id="rId12"/>
    <p:sldId id="275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34383-8EEB-4781-B8A0-896EB205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F008D-FE9D-4C1D-BF01-325FB32BF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448AB-37C4-47F7-BC9F-D142D11E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EC282-8D1B-42BD-AB65-9AA89363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3D58A-1670-4EB7-A617-BB95D443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A5407-FFFF-4358-A12E-0579E0BE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BC248-08AA-4710-9F7F-E3FC3230E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C3FCF-4906-472B-802C-A2F38B1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B2B9A-851D-4A99-8D78-E8ED852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6FEFC-C6DC-4C67-812F-893A725D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DB31DD-4DDC-4AFB-B416-5B27044A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9F38C-1749-4A1A-8696-5F57658B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06D2B-6D8E-4FFC-953B-A5899B90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76023-1263-45A3-B464-B7844010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3EB05-D6F7-439D-8138-1F5AB60B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1A65-5B37-4C17-8217-80E20787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DA094-8833-43A5-94EA-DD38F044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0D7A0-2483-4F62-9D65-D01C2ED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528D1-DA08-4471-9691-3ECC1B4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6B32E-D8F8-49FE-8E15-35AAF0C4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8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DE60-B271-4854-BC1A-5209CC96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B61DF-B415-421B-BE03-4A5D0E18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51A7-8249-4C2A-B6FF-B447782E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EF0A-7C56-4999-B041-FA3A5D03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037D2-D1C5-4AF1-9AED-DE506364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149C-B381-45C8-894C-C0C80635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5FFA-58CC-417A-BE42-B81CD3196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B0AF7A-D843-4DDD-8BE7-361C734DB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3D91F-E34A-4B5F-9F59-4CD6CED5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621C1-47F0-4B53-A7C0-D9305925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5F082-9977-41F5-99A8-2D9CB394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549D-1BB4-457C-B5F3-00BFAA34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0B9C6-FBA1-4E2C-9095-CCE1C2772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F614F-E64F-4F92-9FDE-62CCA58C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F674B9-E93F-4018-8958-70993327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30300-4F85-4F1D-B6E9-24FB67ECC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00754B-570D-4472-A152-2AF9917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534B10-91A6-49F9-A212-F7898C48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373DCA-B42B-4C2D-8740-3C62E5ED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3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CD13-A23C-495E-B257-E7345618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F9138D-36FC-4A97-A867-2B74768F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6C7CC-119F-4F8E-A3E1-A5E6E468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ECD6A-D170-4A7F-83AF-AE4A7449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2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3054A-BDC7-403C-AC60-16169980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8553A-B19E-4E5D-B239-69FFDE3A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98EED-9565-40FA-B3FA-9CB6EAFE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35D0-68B6-4885-BE77-C3632951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71EE2-160E-40E4-BB27-BDD53067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17DD3-3C3E-459D-95DD-E467FA76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4D42B-B9FE-4CBF-A0BB-9BBD429C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85779-109E-401E-9603-E83CC049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43306-310D-426C-89D9-20D45464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6C477-158A-4CBF-9603-0F57F434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BF8712-27C6-447F-ACC8-4BB712F2B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03184-3016-4610-9C4F-0C30EB62A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D73B8-69A0-45A7-A0E1-303FF92C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0802A-D210-40CE-B451-D4E86CAC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7749B-92EF-42D2-866C-9D4DDFE3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2394F8-88B3-4493-AD81-1C676904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3D13A-0C8B-4E61-A39B-FDB10935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2DEBA-0AB3-477F-ACC6-BD34646AF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FAB6-5135-4D3A-9C75-B78FC050CDC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EF814-8215-43B8-BEC2-C448D9E81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4AEEF-6C51-4B99-B669-BD431CDAD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4E5B-67D1-49D3-8FC5-292894A99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4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nymoushhh/MyM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DA0B-C928-4EEC-929A-D94C5B47F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中间件技术实验演示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D07C3-21D6-4CC3-80D8-59E1194E8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780" y="3677264"/>
            <a:ext cx="4090219" cy="1580535"/>
          </a:xfrm>
        </p:spPr>
        <p:txBody>
          <a:bodyPr/>
          <a:lstStyle/>
          <a:p>
            <a:r>
              <a:rPr lang="en-US" altLang="zh-CN" dirty="0" err="1"/>
              <a:t>MyMQ</a:t>
            </a:r>
            <a:r>
              <a:rPr lang="zh-CN" altLang="en-US" dirty="0"/>
              <a:t>消息队列中间件</a:t>
            </a:r>
          </a:p>
        </p:txBody>
      </p:sp>
    </p:spTree>
    <p:extLst>
      <p:ext uri="{BB962C8B-B14F-4D97-AF65-F5344CB8AC3E}">
        <p14:creationId xmlns:p14="http://schemas.microsoft.com/office/powerpoint/2010/main" val="247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F64D8-8665-41C5-9E5B-FE9C4173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365125"/>
            <a:ext cx="10419735" cy="942565"/>
          </a:xfrm>
        </p:spPr>
        <p:txBody>
          <a:bodyPr>
            <a:normAutofit/>
          </a:bodyPr>
          <a:lstStyle/>
          <a:p>
            <a:r>
              <a:rPr lang="zh-CN" altLang="en-US" dirty="0"/>
              <a:t>可靠高效的网络通信模型</a:t>
            </a:r>
            <a:r>
              <a:rPr lang="en-US" altLang="zh-CN" dirty="0"/>
              <a:t>(NIO</a:t>
            </a:r>
            <a:r>
              <a:rPr lang="zh-CN" altLang="en-US" dirty="0"/>
              <a:t>模型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FBBEC-27A4-41D1-AD89-B2D5CA69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8" y="1307690"/>
            <a:ext cx="10419735" cy="234991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传统的</a:t>
            </a:r>
            <a:r>
              <a:rPr lang="en-US" altLang="zh-CN" dirty="0"/>
              <a:t>IO</a:t>
            </a:r>
            <a:r>
              <a:rPr lang="zh-CN" altLang="en-US" dirty="0"/>
              <a:t>模型是面向流的，也就是阻塞</a:t>
            </a:r>
            <a:r>
              <a:rPr lang="en-US" altLang="zh-CN" dirty="0"/>
              <a:t>IO</a:t>
            </a:r>
            <a:r>
              <a:rPr lang="zh-CN" altLang="en-US" dirty="0"/>
              <a:t>。这意味着，当一个线程调用</a:t>
            </a:r>
            <a:r>
              <a:rPr lang="en-US" altLang="zh-CN" dirty="0"/>
              <a:t>read() </a:t>
            </a:r>
            <a:r>
              <a:rPr lang="zh-CN" altLang="en-US" dirty="0"/>
              <a:t>或 </a:t>
            </a:r>
            <a:r>
              <a:rPr lang="en-US" altLang="zh-CN" dirty="0"/>
              <a:t>write()</a:t>
            </a:r>
            <a:r>
              <a:rPr lang="zh-CN" altLang="en-US" dirty="0"/>
              <a:t>时，该线程被阻塞，直到有一些数据被读取，或数据完全写入。该线程在此期间不能再干任何事情了。 </a:t>
            </a:r>
            <a:r>
              <a:rPr lang="en-US" altLang="zh-CN" dirty="0"/>
              <a:t>Java NIO</a:t>
            </a:r>
            <a:r>
              <a:rPr lang="zh-CN" altLang="en-US" dirty="0"/>
              <a:t>的非阻塞模式，使一个线程轮询多个通道读取数据，如果目前没有数据可用时，就什么都不会做。直至通道里有可读数据之前，该线程可以继续做其他的事情。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 descr="https://timgsa.baidu.com/timg?image&amp;quality=80&amp;size=b9999_10000&amp;sec=1556028189609&amp;di=d5b455863fe4c383e6ab0f73c4f32024&amp;imgtype=0&amp;src=http%3A%2F%2Fimg.jdzj.com%2FUserDocument%2F2017y%2FJay8191564%2FPicture%2F20180511080922477.jpg">
            <a:extLst>
              <a:ext uri="{FF2B5EF4-FFF2-40B4-BE49-F238E27FC236}">
                <a16:creationId xmlns:a16="http://schemas.microsoft.com/office/drawing/2014/main" id="{484130FD-34E8-4823-B9E8-1394D044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82" y="3520971"/>
            <a:ext cx="4046249" cy="30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56028305558&amp;di=5b131103f21787dab04b806d00e36aeb&amp;imgtype=0&amp;src=http%3A%2F%2Fimage.bitautoimg.com%2Fappimage-630-w0%2Fappimage%2Fmedia%2F20180912%2Fw600_h400_1a79a6c0033347bdb7e863cb3b7de2fa.jpeg">
            <a:extLst>
              <a:ext uri="{FF2B5EF4-FFF2-40B4-BE49-F238E27FC236}">
                <a16:creationId xmlns:a16="http://schemas.microsoft.com/office/drawing/2014/main" id="{662B86AA-9CB8-413F-9ED2-9136223A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41" y="3526091"/>
            <a:ext cx="4544349" cy="302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F7F2-9018-4159-B5F7-C4248A8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可扩展性保证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439E0-9372-46A9-8EBB-8476B8DE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MyMQ</a:t>
            </a:r>
            <a:r>
              <a:rPr lang="zh-CN" altLang="en-US" dirty="0"/>
              <a:t>是一款分布式消息中间件框架，</a:t>
            </a:r>
            <a:r>
              <a:rPr lang="en-US" altLang="zh-CN" dirty="0"/>
              <a:t>Producer</a:t>
            </a:r>
            <a:r>
              <a:rPr lang="zh-CN" altLang="en-US" dirty="0"/>
              <a:t>，</a:t>
            </a:r>
            <a:r>
              <a:rPr lang="en-US" altLang="zh-CN" dirty="0"/>
              <a:t>Broker</a:t>
            </a:r>
            <a:r>
              <a:rPr lang="zh-CN" altLang="en-US" dirty="0"/>
              <a:t>和</a:t>
            </a:r>
            <a:r>
              <a:rPr lang="en-US" altLang="zh-CN" dirty="0"/>
              <a:t>Consumer</a:t>
            </a:r>
            <a:r>
              <a:rPr lang="zh-CN" altLang="en-US" dirty="0"/>
              <a:t>之间通过</a:t>
            </a:r>
            <a:r>
              <a:rPr lang="en-US" altLang="zh-CN" dirty="0"/>
              <a:t>Socket</a:t>
            </a:r>
            <a:r>
              <a:rPr lang="zh-CN" altLang="en-US" dirty="0"/>
              <a:t>通信，三者均可横向扩展，并且新增机器完全不影响其他机器的运行，负载均衡器还会让新增的</a:t>
            </a:r>
            <a:r>
              <a:rPr lang="en-US" altLang="zh-CN" dirty="0"/>
              <a:t>Broker</a:t>
            </a:r>
            <a:r>
              <a:rPr lang="zh-CN" altLang="en-US" dirty="0"/>
              <a:t>充分使用。</a:t>
            </a:r>
          </a:p>
        </p:txBody>
      </p:sp>
    </p:spTree>
    <p:extLst>
      <p:ext uri="{BB962C8B-B14F-4D97-AF65-F5344CB8AC3E}">
        <p14:creationId xmlns:p14="http://schemas.microsoft.com/office/powerpoint/2010/main" val="34173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F276-E974-4962-956D-8C3DA818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325796"/>
            <a:ext cx="10515600" cy="1325563"/>
          </a:xfrm>
        </p:spPr>
        <p:txBody>
          <a:bodyPr/>
          <a:lstStyle/>
          <a:p>
            <a:r>
              <a:rPr lang="zh-CN" altLang="en-US" dirty="0"/>
              <a:t>压力测试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5B86300-FE30-438D-BBBE-E3EE5FFDC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45492"/>
              </p:ext>
            </p:extLst>
          </p:nvPr>
        </p:nvGraphicFramePr>
        <p:xfrm>
          <a:off x="1848465" y="1986115"/>
          <a:ext cx="8367251" cy="3401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3060">
                  <a:extLst>
                    <a:ext uri="{9D8B030D-6E8A-4147-A177-3AD203B41FA5}">
                      <a16:colId xmlns:a16="http://schemas.microsoft.com/office/drawing/2014/main" val="2876053249"/>
                    </a:ext>
                  </a:extLst>
                </a:gridCol>
                <a:gridCol w="2776884">
                  <a:extLst>
                    <a:ext uri="{9D8B030D-6E8A-4147-A177-3AD203B41FA5}">
                      <a16:colId xmlns:a16="http://schemas.microsoft.com/office/drawing/2014/main" val="723736544"/>
                    </a:ext>
                  </a:extLst>
                </a:gridCol>
                <a:gridCol w="2687307">
                  <a:extLst>
                    <a:ext uri="{9D8B030D-6E8A-4147-A177-3AD203B41FA5}">
                      <a16:colId xmlns:a16="http://schemas.microsoft.com/office/drawing/2014/main" val="1945769318"/>
                    </a:ext>
                  </a:extLst>
                </a:gridCol>
              </a:tblGrid>
              <a:tr h="5669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生产者发送消息并发量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程序执行时间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发送失败百分比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876988"/>
                  </a:ext>
                </a:extLst>
              </a:tr>
              <a:tr h="5669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579ms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0936553"/>
                  </a:ext>
                </a:extLst>
              </a:tr>
              <a:tr h="5669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1871ms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3971574"/>
                  </a:ext>
                </a:extLst>
              </a:tr>
              <a:tr h="5669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8629ms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5566235"/>
                  </a:ext>
                </a:extLst>
              </a:tr>
              <a:tr h="5669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167457ms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9407313"/>
                  </a:ext>
                </a:extLst>
              </a:tr>
              <a:tr h="5669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内存不够</a:t>
                      </a:r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87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4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DCAC-7D42-4A1A-92EE-A58AC1FA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尚有不足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C2A1F-C809-4132-9212-4E83F553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“心跳”机制</a:t>
            </a:r>
            <a:endParaRPr lang="en-US" altLang="zh-CN" dirty="0"/>
          </a:p>
          <a:p>
            <a:r>
              <a:rPr lang="zh-CN" altLang="en-US" dirty="0"/>
              <a:t>统一的注册中心</a:t>
            </a:r>
            <a:endParaRPr lang="en-US" altLang="zh-CN" dirty="0"/>
          </a:p>
          <a:p>
            <a:r>
              <a:rPr lang="zh-CN" altLang="en-US" dirty="0"/>
              <a:t>生产者客户端连接池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有兴趣的同学可以为该项目共享代码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https://github.com/Anonymoushhh/MyMQ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32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9D0B-0A68-4F58-B2F2-B5A456A1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MQ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A31E-1392-4A3D-97F9-074F89EA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26" y="1460540"/>
            <a:ext cx="10515600" cy="888078"/>
          </a:xfrm>
        </p:spPr>
        <p:txBody>
          <a:bodyPr/>
          <a:lstStyle/>
          <a:p>
            <a:r>
              <a:rPr lang="zh-CN" altLang="en-US" dirty="0"/>
              <a:t>消息的传输过程中保存消息的容器。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64DBEC-046D-4CDD-9C53-2C2558ECEAD0}"/>
              </a:ext>
            </a:extLst>
          </p:cNvPr>
          <p:cNvSpPr txBox="1">
            <a:spLocks/>
          </p:cNvSpPr>
          <p:nvPr/>
        </p:nvSpPr>
        <p:spPr>
          <a:xfrm>
            <a:off x="838200" y="1895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如何定义消息？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60EA1C-19D1-49EF-9653-936D12B2BBAB}"/>
              </a:ext>
            </a:extLst>
          </p:cNvPr>
          <p:cNvSpPr txBox="1">
            <a:spLocks/>
          </p:cNvSpPr>
          <p:nvPr/>
        </p:nvSpPr>
        <p:spPr>
          <a:xfrm>
            <a:off x="754626" y="3085481"/>
            <a:ext cx="10515600" cy="88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“消息”是在两台计算机间传送的数据单位。消息可以非常简单，例如只包含文本字符串；也可以更复杂，可能包含嵌入对象。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6445131-8C4B-4B64-B78A-585AFE35A07C}"/>
              </a:ext>
            </a:extLst>
          </p:cNvPr>
          <p:cNvSpPr txBox="1">
            <a:spLocks/>
          </p:cNvSpPr>
          <p:nvPr/>
        </p:nvSpPr>
        <p:spPr>
          <a:xfrm>
            <a:off x="921774" y="3673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MQ</a:t>
            </a:r>
            <a:r>
              <a:rPr lang="zh-CN" altLang="en-US" dirty="0"/>
              <a:t>的作用？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D97A9F-8F96-4E42-8272-94F84DFCCEF8}"/>
              </a:ext>
            </a:extLst>
          </p:cNvPr>
          <p:cNvSpPr txBox="1">
            <a:spLocks/>
          </p:cNvSpPr>
          <p:nvPr/>
        </p:nvSpPr>
        <p:spPr>
          <a:xfrm>
            <a:off x="754626" y="4760136"/>
            <a:ext cx="10515600" cy="88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提供路由并保证消息的传递；如果发送消息时接收者不可用，消息队列会保留消息，直到可以成功地传递它。</a:t>
            </a:r>
          </a:p>
        </p:txBody>
      </p:sp>
    </p:spTree>
    <p:extLst>
      <p:ext uri="{BB962C8B-B14F-4D97-AF65-F5344CB8AC3E}">
        <p14:creationId xmlns:p14="http://schemas.microsoft.com/office/powerpoint/2010/main" val="333875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645F4-0D17-49A6-82D8-9B0DFB37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D73AD-81F3-4DD2-82C3-0F26C18D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744200" cy="3365807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消息队列的主要特点是异步处理</a:t>
            </a:r>
            <a:r>
              <a:rPr lang="zh-CN" altLang="en-US" dirty="0"/>
              <a:t>，主要目的是减少请求响应时间和解耦。</a:t>
            </a:r>
            <a:endParaRPr lang="en-US" altLang="zh-CN" dirty="0"/>
          </a:p>
          <a:p>
            <a:r>
              <a:rPr lang="zh-CN" altLang="en-US" dirty="0"/>
              <a:t>因此我们可以联想到很多它的应用场景：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用户注册短信或邮件的异步发送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网站请求高峰时对流量削峰填谷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日志传输处理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分布式事务的实现</a:t>
            </a:r>
          </a:p>
        </p:txBody>
      </p:sp>
    </p:spTree>
    <p:extLst>
      <p:ext uri="{BB962C8B-B14F-4D97-AF65-F5344CB8AC3E}">
        <p14:creationId xmlns:p14="http://schemas.microsoft.com/office/powerpoint/2010/main" val="39712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35448-F138-41A3-8B83-B92C0AA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我们设计的</a:t>
            </a:r>
            <a:r>
              <a:rPr lang="en-US" altLang="zh-CN" dirty="0"/>
              <a:t>MQ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256E60-5A7B-469F-A8C0-13E9238FF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1413163"/>
            <a:ext cx="9094837" cy="5444837"/>
          </a:xfrm>
        </p:spPr>
      </p:pic>
    </p:spTree>
    <p:extLst>
      <p:ext uri="{BB962C8B-B14F-4D97-AF65-F5344CB8AC3E}">
        <p14:creationId xmlns:p14="http://schemas.microsoft.com/office/powerpoint/2010/main" val="413838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D4AD-8FEE-4DDD-9B2C-735BDD5B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完成的主要功能：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A8C7E-CB62-40FE-B410-D921D1C4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Producer</a:t>
            </a:r>
            <a:r>
              <a:rPr lang="zh-CN" altLang="en-US" dirty="0"/>
              <a:t>：同步消息工厂，延时消息工厂，单向消息工厂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Broker</a:t>
            </a:r>
            <a:r>
              <a:rPr lang="zh-CN" altLang="en-US" dirty="0"/>
              <a:t>：消息存储，消息分发（</a:t>
            </a:r>
            <a:r>
              <a:rPr lang="en-US" altLang="zh-CN" dirty="0"/>
              <a:t>Push</a:t>
            </a:r>
            <a:r>
              <a:rPr lang="zh-CN" altLang="en-US" dirty="0"/>
              <a:t>模式与</a:t>
            </a:r>
            <a:r>
              <a:rPr lang="en-US" altLang="zh-CN" dirty="0"/>
              <a:t>Pull</a:t>
            </a:r>
            <a:r>
              <a:rPr lang="zh-CN" altLang="en-US" dirty="0"/>
              <a:t>模式），失败重试机制，消息过滤，负载均衡，死信队列，主从备份，持久化存储（同步或异步刷盘）与冗机恢复，横向扩展等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：消费者工厂（支持</a:t>
            </a:r>
            <a:r>
              <a:rPr lang="en-US" altLang="zh-CN" dirty="0"/>
              <a:t>Push</a:t>
            </a:r>
            <a:r>
              <a:rPr lang="zh-CN" altLang="en-US" dirty="0"/>
              <a:t>模式和</a:t>
            </a:r>
            <a:r>
              <a:rPr lang="en-US" altLang="zh-CN" dirty="0"/>
              <a:t>Pull</a:t>
            </a:r>
            <a:r>
              <a:rPr lang="zh-CN" altLang="en-US" dirty="0"/>
              <a:t>模式）</a:t>
            </a:r>
          </a:p>
        </p:txBody>
      </p:sp>
    </p:spTree>
    <p:extLst>
      <p:ext uri="{BB962C8B-B14F-4D97-AF65-F5344CB8AC3E}">
        <p14:creationId xmlns:p14="http://schemas.microsoft.com/office/powerpoint/2010/main" val="40431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3BBD-3774-44FE-BB87-7BAB3B46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消息分发模式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63C36-C2EF-45BE-9278-2A299F96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Pull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8281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9466-34C0-4E8E-B430-9F4ECCFE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消息可靠性保证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1AAD7-DF6B-4BB0-BC26-691E624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失败重试机制</a:t>
            </a:r>
            <a:endParaRPr lang="en-US" altLang="zh-CN" dirty="0"/>
          </a:p>
          <a:p>
            <a:r>
              <a:rPr lang="zh-CN" altLang="en-US" dirty="0"/>
              <a:t>主从备份</a:t>
            </a:r>
            <a:endParaRPr lang="en-US" altLang="zh-CN" dirty="0"/>
          </a:p>
          <a:p>
            <a:r>
              <a:rPr lang="zh-CN" altLang="en-US" dirty="0"/>
              <a:t>持久化存储</a:t>
            </a:r>
            <a:endParaRPr lang="en-US" altLang="zh-CN" dirty="0"/>
          </a:p>
          <a:p>
            <a:r>
              <a:rPr lang="zh-CN" altLang="en-US" dirty="0"/>
              <a:t>死信队列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BEB90-2E11-42DC-9515-3DABD5B1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死信队列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5B02F-47F8-4203-AA5B-0FABA9F3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捎带回复机制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当消息队列服务器</a:t>
            </a:r>
            <a:r>
              <a:rPr lang="en-US" altLang="zh-CN" dirty="0"/>
              <a:t>Broker </a:t>
            </a:r>
            <a:r>
              <a:rPr lang="zh-CN" altLang="en-US" dirty="0"/>
              <a:t>向消费者发送消息时，可能由于一系列原因导致发送失败（例如消费者不在线或网络延时较高），此时若达到了系统设置的重试次数上限，则向定时线程池</a:t>
            </a:r>
            <a:r>
              <a:rPr lang="en-US" altLang="zh-CN" dirty="0" err="1"/>
              <a:t>ScheduledThreadPoolExecutor</a:t>
            </a:r>
            <a:r>
              <a:rPr lang="zh-CN" altLang="en-US" dirty="0"/>
              <a:t>提交任务，该任务为</a:t>
            </a:r>
            <a:r>
              <a:rPr lang="en-US" altLang="zh-CN" dirty="0"/>
              <a:t>5</a:t>
            </a:r>
            <a:r>
              <a:rPr lang="zh-CN" altLang="en-US" dirty="0"/>
              <a:t>秒后向该消息的生产者发送消息失败信息。若</a:t>
            </a:r>
            <a:r>
              <a:rPr lang="en-US" altLang="zh-CN" dirty="0"/>
              <a:t>5</a:t>
            </a:r>
            <a:r>
              <a:rPr lang="zh-CN" altLang="en-US" dirty="0"/>
              <a:t>秒内该生产者再次发来非单向消息，则捎带回复失败消息的信息。</a:t>
            </a:r>
          </a:p>
        </p:txBody>
      </p:sp>
    </p:spTree>
    <p:extLst>
      <p:ext uri="{BB962C8B-B14F-4D97-AF65-F5344CB8AC3E}">
        <p14:creationId xmlns:p14="http://schemas.microsoft.com/office/powerpoint/2010/main" val="410627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6FEE-7C41-4A98-ABFA-7DC69A81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消息顺序性保证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05C02-D533-4DA5-8FC5-459974D9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若使用者想要让消息具有顺序性，那么他应该这样做：</a:t>
            </a:r>
            <a:endParaRPr lang="en-US" altLang="zh-CN" dirty="0"/>
          </a:p>
          <a:p>
            <a:r>
              <a:rPr lang="zh-CN" altLang="en-US" dirty="0"/>
              <a:t>只申请</a:t>
            </a:r>
            <a:r>
              <a:rPr lang="en-US" altLang="zh-CN" dirty="0"/>
              <a:t>1</a:t>
            </a:r>
            <a:r>
              <a:rPr lang="zh-CN" altLang="en-US" dirty="0"/>
              <a:t>个队列</a:t>
            </a:r>
            <a:endParaRPr lang="en-US" altLang="zh-CN" dirty="0"/>
          </a:p>
          <a:p>
            <a:r>
              <a:rPr lang="zh-CN" altLang="en-US" dirty="0"/>
              <a:t>设置失败重试次数为无限大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C2E75E-C022-41F4-A1EB-0774B9AC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04" y="3288816"/>
            <a:ext cx="9495503" cy="28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582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中间件技术实验演示</vt:lpstr>
      <vt:lpstr>什么是MQ？</vt:lpstr>
      <vt:lpstr>MQ应用场景</vt:lpstr>
      <vt:lpstr>我们设计的MQ</vt:lpstr>
      <vt:lpstr>完成的主要功能：</vt:lpstr>
      <vt:lpstr>消息分发模式</vt:lpstr>
      <vt:lpstr>消息可靠性保证</vt:lpstr>
      <vt:lpstr>死信队列</vt:lpstr>
      <vt:lpstr>消息顺序性保证</vt:lpstr>
      <vt:lpstr>可靠高效的网络通信模型(NIO模型)</vt:lpstr>
      <vt:lpstr>可扩展性保证</vt:lpstr>
      <vt:lpstr>压力测试</vt:lpstr>
      <vt:lpstr>尚有不足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中间件技术实验演示</dc:title>
  <dc:creator>赵 虎</dc:creator>
  <cp:lastModifiedBy>赵 虎</cp:lastModifiedBy>
  <cp:revision>10</cp:revision>
  <dcterms:created xsi:type="dcterms:W3CDTF">2019-04-23T05:36:30Z</dcterms:created>
  <dcterms:modified xsi:type="dcterms:W3CDTF">2019-04-23T12:34:01Z</dcterms:modified>
</cp:coreProperties>
</file>