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0126" autoAdjust="0"/>
  </p:normalViewPr>
  <p:slideViewPr>
    <p:cSldViewPr snapToGrid="0">
      <p:cViewPr varScale="1">
        <p:scale>
          <a:sx n="67" d="100"/>
          <a:sy n="67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C4864-26DF-4D8B-9BE8-11B5F3BFA6C2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E00BA-B92E-4C5F-AB44-E1A9C4337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7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00BA-B92E-4C5F-AB44-E1A9C43377C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00BA-B92E-4C5F-AB44-E1A9C43377C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77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0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5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5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9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27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1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B1EC0-88A2-4EE1-9BDE-6B92836E87F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CFC7-8C03-49BA-86CC-4323ED85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0032" y="158234"/>
            <a:ext cx="22233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dirty="0" smtClean="0"/>
              <a:t>TASK - 1</a:t>
            </a:r>
            <a:endParaRPr lang="en-IN" sz="4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66900"/>
            <a:ext cx="11811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8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162" y="716340"/>
            <a:ext cx="9582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TITLE</a:t>
            </a:r>
            <a:r>
              <a:rPr lang="en-GB" b="1" baseline="0" dirty="0" smtClean="0"/>
              <a:t> – CROSS SITE SCRIPTING </a:t>
            </a:r>
          </a:p>
          <a:p>
            <a:r>
              <a:rPr lang="en-GB" b="1" baseline="0" dirty="0" smtClean="0"/>
              <a:t>DOMAIN – vulnweb.com</a:t>
            </a:r>
          </a:p>
          <a:p>
            <a:r>
              <a:rPr lang="en-GB" b="1" baseline="0" dirty="0" smtClean="0"/>
              <a:t>SUBDOMAIN - http://testasp.vulnweb.com/Search.asp</a:t>
            </a:r>
          </a:p>
          <a:p>
            <a:r>
              <a:rPr lang="en-GB" b="1" baseline="0" dirty="0" smtClean="0"/>
              <a:t>STEPS </a:t>
            </a:r>
          </a:p>
          <a:p>
            <a:pPr marL="228600" indent="-228600">
              <a:buAutoNum type="arabicPeriod"/>
            </a:pPr>
            <a:r>
              <a:rPr lang="en-GB" b="1" baseline="0" dirty="0" smtClean="0"/>
              <a:t>First I visited the website </a:t>
            </a:r>
          </a:p>
          <a:p>
            <a:pPr marL="228600" indent="-228600">
              <a:buAutoNum type="arabicPeriod"/>
            </a:pPr>
            <a:r>
              <a:rPr lang="en-GB" b="1" baseline="0" dirty="0" smtClean="0"/>
              <a:t>I clicked on the search button </a:t>
            </a:r>
          </a:p>
          <a:p>
            <a:pPr marL="228600" indent="-228600">
              <a:buAutoNum type="arabicPeriod"/>
            </a:pPr>
            <a:r>
              <a:rPr lang="en-GB" b="1" baseline="0" dirty="0" smtClean="0"/>
              <a:t>I did cross site scripting and wrote &lt;script&gt;alert(1)&lt;/script&gt;</a:t>
            </a:r>
          </a:p>
          <a:p>
            <a:pPr marL="228600" indent="-228600">
              <a:buAutoNum type="arabicPeriod"/>
            </a:pPr>
            <a:r>
              <a:rPr lang="en-GB" b="1" baseline="0" dirty="0" smtClean="0"/>
              <a:t>And it gave alert(1)</a:t>
            </a:r>
          </a:p>
          <a:p>
            <a:r>
              <a:rPr lang="en-GB" b="1" baseline="0" dirty="0" smtClean="0"/>
              <a:t>IMPACT – it is a very serious problem and a black hat hacker can steal information of your website and also your customers private information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45" y="3843336"/>
            <a:ext cx="8768185" cy="28432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8720" y="82334"/>
            <a:ext cx="1712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/>
              <a:t>TASK - 3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92033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</dc:creator>
  <cp:lastModifiedBy>mi</cp:lastModifiedBy>
  <cp:revision>2</cp:revision>
  <dcterms:created xsi:type="dcterms:W3CDTF">2021-07-03T16:22:18Z</dcterms:created>
  <dcterms:modified xsi:type="dcterms:W3CDTF">2021-07-03T16:25:35Z</dcterms:modified>
</cp:coreProperties>
</file>