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 SemiBold"/>
      <p:regular r:id="rId32"/>
      <p:bold r:id="rId33"/>
      <p:italic r:id="rId34"/>
      <p:boldItalic r:id="rId35"/>
    </p:embeddedFont>
    <p:embeddedFont>
      <p:font typeface="Raleway"/>
      <p:regular r:id="rId36"/>
      <p:bold r:id="rId37"/>
      <p:italic r:id="rId38"/>
      <p:boldItalic r:id="rId39"/>
    </p:embeddedFont>
    <p:embeddedFont>
      <p:font typeface="Quattrocento Sans"/>
      <p:regular r:id="rId40"/>
      <p:bold r:id="rId41"/>
      <p:italic r:id="rId42"/>
      <p:boldItalic r:id="rId43"/>
    </p:embeddedFont>
    <p:embeddedFont>
      <p:font typeface="Barlow SemiBold"/>
      <p:regular r:id="rId44"/>
      <p:bold r:id="rId45"/>
      <p:italic r:id="rId46"/>
      <p:boldItalic r:id="rId47"/>
    </p:embeddedFont>
    <p:embeddedFont>
      <p:font typeface="Barlow Light"/>
      <p:regular r:id="rId48"/>
      <p:bold r:id="rId49"/>
      <p:italic r:id="rId50"/>
      <p:boldItalic r:id="rId51"/>
    </p:embeddedFont>
    <p:embeddedFont>
      <p:font typeface="Barlow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Kyle Yuvienc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4171BC-252D-4A93-977A-0F6CB1D04439}">
  <a:tblStyle styleId="{3A4171BC-252D-4A93-977A-0F6CB1D044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44" Type="http://schemas.openxmlformats.org/officeDocument/2006/relationships/font" Target="fonts/BarlowSemiBold-regular.fntdata"/><Relationship Id="rId43" Type="http://schemas.openxmlformats.org/officeDocument/2006/relationships/font" Target="fonts/QuattrocentoSans-boldItalic.fntdata"/><Relationship Id="rId46" Type="http://schemas.openxmlformats.org/officeDocument/2006/relationships/font" Target="fonts/BarlowSemiBold-italic.fntdata"/><Relationship Id="rId45" Type="http://schemas.openxmlformats.org/officeDocument/2006/relationships/font" Target="fonts/Barlow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BarlowLight-regular.fntdata"/><Relationship Id="rId47" Type="http://schemas.openxmlformats.org/officeDocument/2006/relationships/font" Target="fonts/BarlowSemiBold-boldItalic.fntdata"/><Relationship Id="rId49" Type="http://schemas.openxmlformats.org/officeDocument/2006/relationships/font" Target="fonts/Barlow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alewaySemiBold-bold.fntdata"/><Relationship Id="rId32" Type="http://schemas.openxmlformats.org/officeDocument/2006/relationships/font" Target="fonts/RalewaySemiBold-regular.fntdata"/><Relationship Id="rId35" Type="http://schemas.openxmlformats.org/officeDocument/2006/relationships/font" Target="fonts/RalewaySemiBold-boldItalic.fntdata"/><Relationship Id="rId34" Type="http://schemas.openxmlformats.org/officeDocument/2006/relationships/font" Target="fonts/RalewaySemiBold-italic.fntdata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Light-boldItalic.fntdata"/><Relationship Id="rId50" Type="http://schemas.openxmlformats.org/officeDocument/2006/relationships/font" Target="fonts/BarlowLight-italic.fntdata"/><Relationship Id="rId53" Type="http://schemas.openxmlformats.org/officeDocument/2006/relationships/font" Target="fonts/Barlow-bold.fntdata"/><Relationship Id="rId52" Type="http://schemas.openxmlformats.org/officeDocument/2006/relationships/font" Target="fonts/Barlow-regular.fntdata"/><Relationship Id="rId11" Type="http://schemas.openxmlformats.org/officeDocument/2006/relationships/slide" Target="slides/slide5.xml"/><Relationship Id="rId55" Type="http://schemas.openxmlformats.org/officeDocument/2006/relationships/font" Target="fonts/Barlow-boldItalic.fntdata"/><Relationship Id="rId10" Type="http://schemas.openxmlformats.org/officeDocument/2006/relationships/slide" Target="slides/slide4.xml"/><Relationship Id="rId54" Type="http://schemas.openxmlformats.org/officeDocument/2006/relationships/font" Target="fonts/Barlow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1-06T14:28:04.141">
    <p:pos x="6000" y="0"/>
    <p:text>these are a lot of visuals on 1 page. very crowded. lets pick 1-2 to put on with similar colorscheme for flow and ease of viewing for our audience.
What is Average Household Weight by County?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app/profile/tara.keckeisen/viz/NYCensusDataAnalysisDashboard/Dashboard1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app/profile/tara.keckeisen/viz/CovidAnalysisDashboard_16361561521150/NewYorkCovidCasesAnalysis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app/profile/tara.keckeisen/viz/VaccinationInteractiveMapofNY/MetricMap?publish=yes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app/profile/tara.keckeisen/viz/TrendChartbyCountyandDoses/TrendChart?publish=yes" TargetMode="External"/><Relationship Id="rId3" Type="http://schemas.openxmlformats.org/officeDocument/2006/relationships/hyperlink" Target="https://public.tableau.com/app/profile/tara.keckeisen/viz/DosesAdministered_16361597995400/DosesAdministeredvs_FullyVaccinatedPopulation?publish=yes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app/profile/tara.keckeisen/viz/TrendChartbyCountyandDoses/TrendChart?publish=yes" TargetMode="External"/><Relationship Id="rId3" Type="http://schemas.openxmlformats.org/officeDocument/2006/relationships/hyperlink" Target="https://public.tableau.com/app/profile/tara.keckeisen/viz/DosesAdministered_16361597995400/DosesAdministeredvs_FullyVaccinatedPopulation?publish=ye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and how we narrowed down our demo target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slide of the machine learning model we used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f87dc18827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f87dc1882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slide of the machine learning model we used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vaccines. Such wow.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holder of other big numbers of significant data to hightlight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fd61581f85_0_4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First visuals should be of the database and the datasets we are using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NY Census Data Dashboard: 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https://public.tableau.com/app/profile/tara.keckeisen/viz/NYCensusDataAnalysisDashboard/Dashboard1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3" name="Google Shape;1343;gfd61581f85_0_4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008f11a160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NY Covid Cases Analysis: 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https://public.tableau.com/app/profile/tara.keckeisen/viz/CovidAnalysisDashboard_16361561521150/NewYorkCovidCasesAnalysis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0" name="Google Shape;1350;g1008f11a160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fd61581f8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on map of vaccinations across NYS: 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https://public.tableau.com/app/profile/tara.keckeisen/viz/VaccinationInteractiveMapofNY/MetricMap?publish=yes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gfd61581f8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fd61581f85_0_5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graph link (Trend Chart by County &amp; Doses):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https://public.tableau.com/app/profile/tara.keckeisen/viz/TrendChartbyCountyandDoses/TrendChart?publish=yes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graph link (Doses </a:t>
            </a:r>
            <a:r>
              <a:rPr lang="en"/>
              <a:t>Administered</a:t>
            </a:r>
            <a:r>
              <a:rPr lang="en"/>
              <a:t>):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https://public.tableau.com/app/profile/tara.keckeisen/viz/DosesAdministered_16361597995400/DosesAdministeredvs_FullyVaccinatedPopulation?publish=yes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gfd61581f85_0_5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008f11a160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graph link (Trend Chart by County &amp; Doses):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https://public.tableau.com/app/profile/tara.keckeisen/viz/TrendChartbyCountyandDoses/TrendChart?publish=yes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graph link (Doses Administered):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https://public.tableau.com/app/profile/tara.keckeisen/viz/DosesAdministered_16361597995400/DosesAdministeredvs_FullyVaccinatedPopulation?publish=yes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g1008f11a160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d61581f85_0_8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d61581f85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but overall fluff helpful as reminder for what jumping into. Maybe an overview of how the presentation will flow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our GeoJSON map. </a:t>
            </a:r>
            <a:r>
              <a:rPr lang="en"/>
              <a:t>Java</a:t>
            </a:r>
            <a:r>
              <a:rPr lang="en"/>
              <a:t> a screenshot image, but also link to the page. </a:t>
            </a:r>
            <a:r>
              <a:rPr b="1" lang="en"/>
              <a:t>WIP</a:t>
            </a:r>
            <a:endParaRPr b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our findings. Next few slides discussing the results, and how we can improve on our analysis with more time.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620bbb036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620bbb0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is great for post-mortem analysis of our data and how we can improve. STAY SAFE FRIENDS. DISCUSS THE FACTORS WE ANALYZE AND IT IS A UNIVERSAL ISSUE. ACCESS TO CARE AND INCOME DATA. </a:t>
            </a:r>
            <a:br>
              <a:rPr lang="en"/>
            </a:br>
            <a:br>
              <a:rPr lang="en"/>
            </a:br>
            <a:r>
              <a:rPr lang="en"/>
              <a:t>WE DID NOT ACCOUNT COUNTY MANDATES AND HOW THEY FACTOR ACESSIBILITY.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c620bbb03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c620bbb0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this us.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d61581f85_0_9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fd61581f85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question. A story to be told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08f11a160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08f11a16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to rise in cases trend as we discuss boosters in our world and why we wanted to examine who gets vaccinated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potential visual of analysis process: Database → Machine Learning → Analysis →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*technology used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***Order: tech, database, feature selection [results of </a:t>
            </a:r>
            <a:r>
              <a:rPr lang="en"/>
              <a:t>multiple</a:t>
            </a:r>
            <a:r>
              <a:rPr lang="en"/>
              <a:t> regression for which factors most predictive], ML, Visuals displaying our data.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00871b479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00871b47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data tables to tell the story of how the data looks. Data Charts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vidtracking.com/" TargetMode="External"/><Relationship Id="rId4" Type="http://schemas.openxmlformats.org/officeDocument/2006/relationships/hyperlink" Target="https://health.data.ny.gov/browse?tags=covid-19" TargetMode="External"/><Relationship Id="rId5" Type="http://schemas.openxmlformats.org/officeDocument/2006/relationships/hyperlink" Target="https://www1.nyc.gov/site/planning/planning-level/nyc-population/2020-census.page##2020-census-result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5.jpg"/><Relationship Id="rId6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COVID Vaccination </a:t>
            </a:r>
            <a:endParaRPr/>
          </a:p>
        </p:txBody>
      </p:sp>
      <p:grpSp>
        <p:nvGrpSpPr>
          <p:cNvPr id="64" name="Google Shape;64;p12"/>
          <p:cNvGrpSpPr/>
          <p:nvPr/>
        </p:nvGrpSpPr>
        <p:grpSpPr>
          <a:xfrm>
            <a:off x="5144045" y="668001"/>
            <a:ext cx="3819526" cy="3807006"/>
            <a:chOff x="5144045" y="668001"/>
            <a:chExt cx="3819526" cy="3807006"/>
          </a:xfrm>
        </p:grpSpPr>
        <p:grpSp>
          <p:nvGrpSpPr>
            <p:cNvPr id="65" name="Google Shape;65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6" name="Google Shape;66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2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" name="Google Shape;204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5" name="Google Shape;205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222;p12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" name="Google Shape;258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59" name="Google Shape;259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65" name="Google Shape;265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0" name="Google Shape;270;p12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" name="Google Shape;272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273" name="Google Shape;273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9" name="Google Shape;299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00" name="Google Shape;300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5" name="Google Shape;305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07" name="Google Shape;30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050" y="2607375"/>
            <a:ext cx="1704050" cy="20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Now we have A LOT of </a:t>
            </a:r>
            <a:r>
              <a:rPr lang="en"/>
              <a:t>data. How do we narrow down our focus?</a:t>
            </a:r>
            <a:endParaRPr/>
          </a:p>
        </p:txBody>
      </p:sp>
      <p:sp>
        <p:nvSpPr>
          <p:cNvPr id="832" name="Google Shape;832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3" name="Google Shape;833;p21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834" name="Google Shape;834;p21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1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1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1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1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2" name="Google Shape;872;p21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873" name="Google Shape;873;p21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0" name="Google Shape;890;p21"/>
            <p:cNvGrpSpPr/>
            <p:nvPr/>
          </p:nvGrpSpPr>
          <p:grpSpPr>
            <a:xfrm>
              <a:off x="3213031" y="4055235"/>
              <a:ext cx="664504" cy="414599"/>
              <a:chOff x="4994131" y="4871585"/>
              <a:chExt cx="664504" cy="414599"/>
            </a:xfrm>
          </p:grpSpPr>
          <p:sp>
            <p:nvSpPr>
              <p:cNvPr id="891" name="Google Shape;891;p21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1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1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6" name="Google Shape;906;p21"/>
            <p:cNvGrpSpPr/>
            <p:nvPr/>
          </p:nvGrpSpPr>
          <p:grpSpPr>
            <a:xfrm>
              <a:off x="3192597" y="3904144"/>
              <a:ext cx="664599" cy="384619"/>
              <a:chOff x="4973697" y="4720494"/>
              <a:chExt cx="664599" cy="384619"/>
            </a:xfrm>
          </p:grpSpPr>
          <p:sp>
            <p:nvSpPr>
              <p:cNvPr id="907" name="Google Shape;907;p21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1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1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1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1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6" name="Google Shape;916;p21"/>
            <p:cNvGrpSpPr/>
            <p:nvPr/>
          </p:nvGrpSpPr>
          <p:grpSpPr>
            <a:xfrm>
              <a:off x="3220919" y="3939863"/>
              <a:ext cx="438073" cy="146684"/>
              <a:chOff x="5002019" y="4756213"/>
              <a:chExt cx="438073" cy="146684"/>
            </a:xfrm>
          </p:grpSpPr>
          <p:sp>
            <p:nvSpPr>
              <p:cNvPr id="917" name="Google Shape;917;p21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1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1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1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1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3" name="Google Shape;923;p21"/>
            <p:cNvGrpSpPr/>
            <p:nvPr/>
          </p:nvGrpSpPr>
          <p:grpSpPr>
            <a:xfrm>
              <a:off x="3200581" y="3841184"/>
              <a:ext cx="664503" cy="179450"/>
              <a:chOff x="4981681" y="4657534"/>
              <a:chExt cx="664503" cy="179450"/>
            </a:xfrm>
          </p:grpSpPr>
          <p:sp>
            <p:nvSpPr>
              <p:cNvPr id="924" name="Google Shape;924;p21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1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1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9" name="Google Shape;929;p21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930" name="Google Shape;930;p21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21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21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1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1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1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21"/>
            <p:cNvGrpSpPr/>
            <p:nvPr/>
          </p:nvGrpSpPr>
          <p:grpSpPr>
            <a:xfrm>
              <a:off x="2290783" y="4506029"/>
              <a:ext cx="664504" cy="179355"/>
              <a:chOff x="4071883" y="5322379"/>
              <a:chExt cx="664504" cy="179355"/>
            </a:xfrm>
          </p:grpSpPr>
          <p:sp>
            <p:nvSpPr>
              <p:cNvPr id="943" name="Google Shape;943;p21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21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21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21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21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21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949" name="Google Shape;949;p21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21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21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21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21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21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1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21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1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21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21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21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21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21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21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4" name="Google Shape;964;p21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1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1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4" name="Google Shape;994;p21"/>
          <p:cNvSpPr/>
          <p:nvPr/>
        </p:nvSpPr>
        <p:spPr>
          <a:xfrm>
            <a:off x="5977575" y="2767625"/>
            <a:ext cx="1693500" cy="137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50" y="236225"/>
            <a:ext cx="5817124" cy="3411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2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SciKitLearn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001" name="Google Shape;1001;p2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Slide</a:t>
            </a:r>
            <a:endParaRPr/>
          </a:p>
        </p:txBody>
      </p:sp>
      <p:sp>
        <p:nvSpPr>
          <p:cNvPr id="1002" name="Google Shape;1002;p22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TensorFlow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003" name="Google Shape;1003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4" name="Google Shape;10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578" y="152400"/>
            <a:ext cx="2741023" cy="3452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3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SciKitLearn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010" name="Google Shape;1010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Slide</a:t>
            </a:r>
            <a:endParaRPr/>
          </a:p>
        </p:txBody>
      </p:sp>
      <p:sp>
        <p:nvSpPr>
          <p:cNvPr id="1011" name="Google Shape;1011;p23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TensorFlow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012" name="Google Shape;1012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3" name="Google Shape;1013;p23"/>
          <p:cNvGrpSpPr/>
          <p:nvPr/>
        </p:nvGrpSpPr>
        <p:grpSpPr>
          <a:xfrm>
            <a:off x="6179705" y="1137385"/>
            <a:ext cx="2925989" cy="2982732"/>
            <a:chOff x="1926580" y="602477"/>
            <a:chExt cx="4456273" cy="4762466"/>
          </a:xfrm>
        </p:grpSpPr>
        <p:sp>
          <p:nvSpPr>
            <p:cNvPr id="1014" name="Google Shape;1014;p23"/>
            <p:cNvSpPr/>
            <p:nvPr/>
          </p:nvSpPr>
          <p:spPr>
            <a:xfrm>
              <a:off x="4352367" y="1409287"/>
              <a:ext cx="1407834" cy="1779317"/>
            </a:xfrm>
            <a:custGeom>
              <a:rect b="b" l="l" r="r" t="t"/>
              <a:pathLst>
                <a:path extrusionOk="0" h="1779317" w="1407834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4492846" y="1745654"/>
              <a:ext cx="1118701" cy="793785"/>
            </a:xfrm>
            <a:custGeom>
              <a:rect b="b" l="l" r="r" t="t"/>
              <a:pathLst>
                <a:path extrusionOk="0" h="793785" w="1118701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3766118" y="879295"/>
              <a:ext cx="2497551" cy="3394041"/>
            </a:xfrm>
            <a:custGeom>
              <a:rect b="b" l="l" r="r" t="t"/>
              <a:pathLst>
                <a:path extrusionOk="0" h="3394041" w="249755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3744257" y="892344"/>
              <a:ext cx="2498022" cy="3393845"/>
            </a:xfrm>
            <a:custGeom>
              <a:rect b="b" l="l" r="r" t="t"/>
              <a:pathLst>
                <a:path extrusionOk="0" h="3393845" w="2498022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3740075" y="894303"/>
              <a:ext cx="2498022" cy="3394082"/>
            </a:xfrm>
            <a:custGeom>
              <a:rect b="b" l="l" r="r" t="t"/>
              <a:pathLst>
                <a:path extrusionOk="0" h="3394082" w="249802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3770110" y="934160"/>
              <a:ext cx="2435672" cy="3234830"/>
            </a:xfrm>
            <a:custGeom>
              <a:rect b="b" l="l" r="r" t="t"/>
              <a:pathLst>
                <a:path extrusionOk="0" h="3234830" w="2435672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3770110" y="934160"/>
              <a:ext cx="2435006" cy="3234925"/>
            </a:xfrm>
            <a:custGeom>
              <a:rect b="b" l="l" r="r" t="t"/>
              <a:pathLst>
                <a:path extrusionOk="0" h="3234925" w="2435006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6215951" y="4191660"/>
              <a:ext cx="26328" cy="93440"/>
            </a:xfrm>
            <a:custGeom>
              <a:rect b="b" l="l" r="r" t="t"/>
              <a:pathLst>
                <a:path extrusionOk="0" h="93440" w="26328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3761840" y="882675"/>
              <a:ext cx="63206" cy="27150"/>
            </a:xfrm>
            <a:custGeom>
              <a:rect b="b" l="l" r="r" t="t"/>
              <a:pathLst>
                <a:path extrusionOk="0" h="27150" w="63206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1985051" y="2961416"/>
              <a:ext cx="4154298" cy="2403527"/>
            </a:xfrm>
            <a:custGeom>
              <a:rect b="b" l="l" r="r" t="t"/>
              <a:pathLst>
                <a:path extrusionOk="0" h="2403527" w="4154298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2036757" y="2930659"/>
              <a:ext cx="4154369" cy="2403042"/>
            </a:xfrm>
            <a:custGeom>
              <a:rect b="b" l="l" r="r" t="t"/>
              <a:pathLst>
                <a:path extrusionOk="0" h="2403042" w="4154369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2036929" y="3869239"/>
              <a:ext cx="50374" cy="44958"/>
            </a:xfrm>
            <a:custGeom>
              <a:rect b="b" l="l" r="r" t="t"/>
              <a:pathLst>
                <a:path extrusionOk="0" h="44958" w="50374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6153886" y="4308341"/>
              <a:ext cx="37258" cy="49244"/>
            </a:xfrm>
            <a:custGeom>
              <a:rect b="b" l="l" r="r" t="t"/>
              <a:pathLst>
                <a:path extrusionOk="0" h="49244" w="37258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2036757" y="2892519"/>
              <a:ext cx="4154369" cy="2403360"/>
            </a:xfrm>
            <a:custGeom>
              <a:rect b="b" l="l" r="r" t="t"/>
              <a:pathLst>
                <a:path extrusionOk="0" h="2403360" w="4154369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2036757" y="2886502"/>
              <a:ext cx="4154369" cy="2403527"/>
            </a:xfrm>
            <a:custGeom>
              <a:rect b="b" l="l" r="r" t="t"/>
              <a:pathLst>
                <a:path extrusionOk="0" h="2403527" w="4154369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3500252" y="306524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3657092" y="3155925"/>
              <a:ext cx="266442" cy="153985"/>
            </a:xfrm>
            <a:custGeom>
              <a:rect b="b" l="l" r="r" t="t"/>
              <a:pathLst>
                <a:path extrusionOk="0" h="153985" w="266442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3815428" y="3247563"/>
              <a:ext cx="266636" cy="153995"/>
            </a:xfrm>
            <a:custGeom>
              <a:rect b="b" l="l" r="r" t="t"/>
              <a:pathLst>
                <a:path extrusionOk="0" h="153995" w="266636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3970462" y="3337185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4127000" y="3427863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4283886" y="3519017"/>
              <a:ext cx="266280" cy="153993"/>
            </a:xfrm>
            <a:custGeom>
              <a:rect b="b" l="l" r="r" t="t"/>
              <a:pathLst>
                <a:path extrusionOk="0" h="153993" w="26628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4440564" y="3609219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597287" y="3699905"/>
              <a:ext cx="266442" cy="153983"/>
            </a:xfrm>
            <a:custGeom>
              <a:rect b="b" l="l" r="r" t="t"/>
              <a:pathLst>
                <a:path extrusionOk="0" h="153983" w="266442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4753934" y="3790488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4910657" y="3881158"/>
              <a:ext cx="266058" cy="153915"/>
            </a:xfrm>
            <a:custGeom>
              <a:rect b="b" l="l" r="r" t="t"/>
              <a:pathLst>
                <a:path extrusionOk="0" h="153915" w="266058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5067303" y="3971836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5224035" y="4062514"/>
              <a:ext cx="266528" cy="154092"/>
            </a:xfrm>
            <a:custGeom>
              <a:rect b="b" l="l" r="r" t="t"/>
              <a:pathLst>
                <a:path extrusionOk="0" h="154092" w="26652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5380534" y="4153137"/>
              <a:ext cx="266473" cy="154041"/>
            </a:xfrm>
            <a:custGeom>
              <a:rect b="b" l="l" r="r" t="t"/>
              <a:pathLst>
                <a:path extrusionOk="0" h="154041" w="266473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5537405" y="4243783"/>
              <a:ext cx="341715" cy="197836"/>
            </a:xfrm>
            <a:custGeom>
              <a:rect b="b" l="l" r="r" t="t"/>
              <a:pathLst>
                <a:path extrusionOk="0" h="197836" w="341715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3580766" y="3287750"/>
              <a:ext cx="266442" cy="153846"/>
            </a:xfrm>
            <a:custGeom>
              <a:rect b="b" l="l" r="r" t="t"/>
              <a:pathLst>
                <a:path extrusionOk="0" h="153846" w="266442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3737968" y="3378809"/>
              <a:ext cx="266343" cy="153636"/>
            </a:xfrm>
            <a:custGeom>
              <a:rect b="b" l="l" r="r" t="t"/>
              <a:pathLst>
                <a:path extrusionOk="0" h="153636" w="266343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3894706" y="346920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4051822" y="3559729"/>
              <a:ext cx="266144" cy="154280"/>
            </a:xfrm>
            <a:custGeom>
              <a:rect b="b" l="l" r="r" t="t"/>
              <a:pathLst>
                <a:path extrusionOk="0" h="154280" w="266144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4207595" y="3649708"/>
              <a:ext cx="266442" cy="154372"/>
            </a:xfrm>
            <a:custGeom>
              <a:rect b="b" l="l" r="r" t="t"/>
              <a:pathLst>
                <a:path extrusionOk="0" h="154372" w="26644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4364526" y="3740759"/>
              <a:ext cx="266248" cy="154101"/>
            </a:xfrm>
            <a:custGeom>
              <a:rect b="b" l="l" r="r" t="t"/>
              <a:pathLst>
                <a:path extrusionOk="0" h="154101" w="266248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4521449" y="3831731"/>
              <a:ext cx="266334" cy="153985"/>
            </a:xfrm>
            <a:custGeom>
              <a:rect b="b" l="l" r="r" t="t"/>
              <a:pathLst>
                <a:path extrusionOk="0" h="153985" w="266334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4678466" y="3922592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4835195" y="4013365"/>
              <a:ext cx="266474" cy="153993"/>
            </a:xfrm>
            <a:custGeom>
              <a:rect b="b" l="l" r="r" t="t"/>
              <a:pathLst>
                <a:path extrusionOk="0" h="153993" w="266474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4992397" y="4104213"/>
              <a:ext cx="266533" cy="154079"/>
            </a:xfrm>
            <a:custGeom>
              <a:rect b="b" l="l" r="r" t="t"/>
              <a:pathLst>
                <a:path extrusionOk="0" h="154079" w="266533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5149329" y="4195292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5306305" y="4285820"/>
              <a:ext cx="266280" cy="154040"/>
            </a:xfrm>
            <a:custGeom>
              <a:rect b="b" l="l" r="r" t="t"/>
              <a:pathLst>
                <a:path extrusionOk="0" h="154040" w="26628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3348561" y="3153075"/>
              <a:ext cx="342095" cy="197622"/>
            </a:xfrm>
            <a:custGeom>
              <a:rect b="b" l="l" r="r" t="t"/>
              <a:pathLst>
                <a:path extrusionOk="0" h="197622" w="342095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5350264" y="4375807"/>
              <a:ext cx="378572" cy="242223"/>
            </a:xfrm>
            <a:custGeom>
              <a:rect b="b" l="l" r="r" t="t"/>
              <a:pathLst>
                <a:path extrusionOk="0" h="242223" w="378572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2893378" y="3416909"/>
              <a:ext cx="266442" cy="154101"/>
            </a:xfrm>
            <a:custGeom>
              <a:rect b="b" l="l" r="r" t="t"/>
              <a:pathLst>
                <a:path extrusionOk="0" h="154101" w="266442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3049635" y="350749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3205860" y="3597884"/>
              <a:ext cx="266188" cy="153922"/>
            </a:xfrm>
            <a:custGeom>
              <a:rect b="b" l="l" r="r" t="t"/>
              <a:pathLst>
                <a:path extrusionOk="0" h="153922" w="266188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4536462" y="4367735"/>
              <a:ext cx="266437" cy="154256"/>
            </a:xfrm>
            <a:custGeom>
              <a:rect b="b" l="l" r="r" t="t"/>
              <a:pathLst>
                <a:path extrusionOk="0" h="154256" w="266437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4692711" y="4458183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4849162" y="4548575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5005419" y="4638967"/>
              <a:ext cx="266537" cy="154092"/>
            </a:xfrm>
            <a:custGeom>
              <a:rect b="b" l="l" r="r" t="t"/>
              <a:pathLst>
                <a:path extrusionOk="0" h="154092" w="266537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3362257" y="3688277"/>
              <a:ext cx="306733" cy="177321"/>
            </a:xfrm>
            <a:custGeom>
              <a:rect b="b" l="l" r="r" t="t"/>
              <a:pathLst>
                <a:path extrusionOk="0" h="177321" w="306733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4339992" y="4254062"/>
              <a:ext cx="306655" cy="177321"/>
            </a:xfrm>
            <a:custGeom>
              <a:rect b="b" l="l" r="r" t="t"/>
              <a:pathLst>
                <a:path extrusionOk="0" h="177321" w="306655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3558805" y="3802100"/>
              <a:ext cx="891371" cy="515693"/>
            </a:xfrm>
            <a:custGeom>
              <a:rect b="b" l="l" r="r" t="t"/>
              <a:pathLst>
                <a:path extrusionOk="0" h="515693" w="891371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3471751" y="3400145"/>
              <a:ext cx="266623" cy="154042"/>
            </a:xfrm>
            <a:custGeom>
              <a:rect b="b" l="l" r="r" t="t"/>
              <a:pathLst>
                <a:path extrusionOk="0" h="154042" w="266623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3628284" y="3490390"/>
              <a:ext cx="266442" cy="154037"/>
            </a:xfrm>
            <a:custGeom>
              <a:rect b="b" l="l" r="r" t="t"/>
              <a:pathLst>
                <a:path extrusionOk="0" h="154037" w="26644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3784546" y="3581216"/>
              <a:ext cx="266667" cy="153993"/>
            </a:xfrm>
            <a:custGeom>
              <a:rect b="b" l="l" r="r" t="t"/>
              <a:pathLst>
                <a:path extrusionOk="0" h="153993" w="266667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3941088" y="3671799"/>
              <a:ext cx="266351" cy="153784"/>
            </a:xfrm>
            <a:custGeom>
              <a:rect b="b" l="l" r="r" t="t"/>
              <a:pathLst>
                <a:path extrusionOk="0" h="153784" w="266351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4097622" y="3762381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254133" y="3852876"/>
              <a:ext cx="266854" cy="154172"/>
            </a:xfrm>
            <a:custGeom>
              <a:rect b="b" l="l" r="r" t="t"/>
              <a:pathLst>
                <a:path extrusionOk="0" h="154172" w="266854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4410814" y="394345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4567356" y="4034034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4723985" y="4124617"/>
              <a:ext cx="266248" cy="154017"/>
            </a:xfrm>
            <a:custGeom>
              <a:rect b="b" l="l" r="r" t="t"/>
              <a:pathLst>
                <a:path extrusionOk="0" h="154017" w="266248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4880346" y="4215112"/>
              <a:ext cx="266334" cy="154040"/>
            </a:xfrm>
            <a:custGeom>
              <a:rect b="b" l="l" r="r" t="t"/>
              <a:pathLst>
                <a:path extrusionOk="0" h="154040" w="266334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5036888" y="430568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5193145" y="4396270"/>
              <a:ext cx="266239" cy="154284"/>
            </a:xfrm>
            <a:custGeom>
              <a:rect b="b" l="l" r="r" t="t"/>
              <a:pathLst>
                <a:path extrusionOk="0" h="154284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196776" y="3241078"/>
              <a:ext cx="384874" cy="222382"/>
            </a:xfrm>
            <a:custGeom>
              <a:rect b="b" l="l" r="r" t="t"/>
              <a:pathLst>
                <a:path extrusionOk="0" h="222382" w="384874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242171" y="3443016"/>
              <a:ext cx="266280" cy="153882"/>
            </a:xfrm>
            <a:custGeom>
              <a:rect b="b" l="l" r="r" t="t"/>
              <a:pathLst>
                <a:path extrusionOk="0" h="153882" w="26628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398660" y="353359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554723" y="3624118"/>
              <a:ext cx="266722" cy="153784"/>
            </a:xfrm>
            <a:custGeom>
              <a:rect b="b" l="l" r="r" t="t"/>
              <a:pathLst>
                <a:path extrusionOk="0" h="153784" w="266722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711455" y="3714661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868572" y="3805244"/>
              <a:ext cx="266280" cy="154106"/>
            </a:xfrm>
            <a:custGeom>
              <a:rect b="b" l="l" r="r" t="t"/>
              <a:pathLst>
                <a:path extrusionOk="0" h="154106" w="26628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4024630" y="3895731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4181086" y="398631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337714" y="4076809"/>
              <a:ext cx="266248" cy="154040"/>
            </a:xfrm>
            <a:custGeom>
              <a:rect b="b" l="l" r="r" t="t"/>
              <a:pathLst>
                <a:path extrusionOk="0" h="154040" w="266248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494075" y="416738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650609" y="4257915"/>
              <a:ext cx="266153" cy="154012"/>
            </a:xfrm>
            <a:custGeom>
              <a:rect b="b" l="l" r="r" t="t"/>
              <a:pathLst>
                <a:path extrusionOk="0" h="154012" w="266153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4807065" y="434845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4963756" y="4439037"/>
              <a:ext cx="459701" cy="266038"/>
            </a:xfrm>
            <a:custGeom>
              <a:rect b="b" l="l" r="r" t="t"/>
              <a:pathLst>
                <a:path extrusionOk="0" h="266038" w="459701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3045263" y="3329192"/>
              <a:ext cx="306655" cy="177371"/>
            </a:xfrm>
            <a:custGeom>
              <a:rect b="b" l="l" r="r" t="t"/>
              <a:pathLst>
                <a:path extrusionOk="0" h="177371" w="306655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658039" y="3005282"/>
              <a:ext cx="2325529" cy="1345328"/>
            </a:xfrm>
            <a:custGeom>
              <a:rect b="b" l="l" r="r" t="t"/>
              <a:pathLst>
                <a:path extrusionOk="0" h="1345328" w="2325529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2758377" y="3858961"/>
              <a:ext cx="1752611" cy="1013632"/>
            </a:xfrm>
            <a:custGeom>
              <a:rect b="b" l="l" r="r" t="t"/>
              <a:pathLst>
                <a:path extrusionOk="0" h="1013632" w="1752611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2759571" y="3871207"/>
              <a:ext cx="1750478" cy="1001386"/>
            </a:xfrm>
            <a:custGeom>
              <a:rect b="b" l="l" r="r" t="t"/>
              <a:pathLst>
                <a:path extrusionOk="0" h="1001386" w="1750478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3817633" y="2891711"/>
              <a:ext cx="2255273" cy="1359741"/>
            </a:xfrm>
            <a:custGeom>
              <a:rect b="b" l="l" r="r" t="t"/>
              <a:pathLst>
                <a:path extrusionOk="0" h="1359741" w="2255273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3899944" y="2334804"/>
              <a:ext cx="319167" cy="507819"/>
            </a:xfrm>
            <a:custGeom>
              <a:rect b="b" l="l" r="r" t="t"/>
              <a:pathLst>
                <a:path extrusionOk="0" h="507819" w="319167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3899468" y="1737396"/>
              <a:ext cx="318787" cy="562544"/>
            </a:xfrm>
            <a:custGeom>
              <a:rect b="b" l="l" r="r" t="t"/>
              <a:pathLst>
                <a:path extrusionOk="0" h="562544" w="318787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3979213" y="1913870"/>
              <a:ext cx="161864" cy="209418"/>
            </a:xfrm>
            <a:custGeom>
              <a:rect b="b" l="l" r="r" t="t"/>
              <a:pathLst>
                <a:path extrusionOk="0" h="209418" w="161864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4045651" y="1966906"/>
              <a:ext cx="50374" cy="107156"/>
            </a:xfrm>
            <a:custGeom>
              <a:rect b="b" l="l" r="r" t="t"/>
              <a:pathLst>
                <a:path extrusionOk="0" h="107156" w="50374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3899183" y="1178204"/>
              <a:ext cx="318787" cy="538687"/>
            </a:xfrm>
            <a:custGeom>
              <a:rect b="b" l="l" r="r" t="t"/>
              <a:pathLst>
                <a:path extrusionOk="0" h="538687" w="3187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3979213" y="1338206"/>
              <a:ext cx="159393" cy="203465"/>
            </a:xfrm>
            <a:custGeom>
              <a:rect b="b" l="l" r="r" t="t"/>
              <a:pathLst>
                <a:path extrusionOk="0" h="203465" w="159393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3993280" y="2480040"/>
              <a:ext cx="134491" cy="224767"/>
            </a:xfrm>
            <a:custGeom>
              <a:rect b="b" l="l" r="r" t="t"/>
              <a:pathLst>
                <a:path extrusionOk="0" h="224767" w="134491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3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rect b="b" l="l" r="r" t="t"/>
              <a:pathLst>
                <a:path extrusionOk="0" h="124586" w="71855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4492846" y="2048739"/>
              <a:ext cx="559351" cy="469824"/>
            </a:xfrm>
            <a:custGeom>
              <a:rect b="b" l="l" r="r" t="t"/>
              <a:pathLst>
                <a:path extrusionOk="0" h="469824" w="559351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4353888" y="2645824"/>
              <a:ext cx="1638988" cy="1231605"/>
            </a:xfrm>
            <a:custGeom>
              <a:rect b="b" l="l" r="r" t="t"/>
              <a:pathLst>
                <a:path extrusionOk="0" h="123160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4353888" y="2645824"/>
              <a:ext cx="1638988" cy="746475"/>
            </a:xfrm>
            <a:custGeom>
              <a:rect b="b" l="l" r="r" t="t"/>
              <a:pathLst>
                <a:path extrusionOk="0" h="74647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cap="flat" cmpd="sng" w="10075">
              <a:solidFill>
                <a:srgbClr val="CCCE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4257005" y="773645"/>
              <a:ext cx="165344" cy="325643"/>
            </a:xfrm>
            <a:custGeom>
              <a:rect b="b" l="l" r="r" t="t"/>
              <a:pathLst>
                <a:path extrusionOk="0" h="325643" w="165344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4272441" y="1538278"/>
              <a:ext cx="113451" cy="88273"/>
            </a:xfrm>
            <a:custGeom>
              <a:rect b="b" l="l" r="r" t="t"/>
              <a:pathLst>
                <a:path extrusionOk="0" h="88273" w="113451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4272622" y="1567332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4135669" y="1458312"/>
              <a:ext cx="113522" cy="85076"/>
            </a:xfrm>
            <a:custGeom>
              <a:rect b="b" l="l" r="r" t="t"/>
              <a:pathLst>
                <a:path extrusionOk="0" h="85076" w="113522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4135660" y="1485798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4163850" y="1066881"/>
              <a:ext cx="398264" cy="482949"/>
            </a:xfrm>
            <a:custGeom>
              <a:rect b="b" l="l" r="r" t="t"/>
              <a:pathLst>
                <a:path extrusionOk="0" h="482949" w="398264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4403391" y="743705"/>
              <a:ext cx="125692" cy="122150"/>
            </a:xfrm>
            <a:custGeom>
              <a:rect b="b" l="l" r="r" t="t"/>
              <a:pathLst>
                <a:path extrusionOk="0" h="122150" w="125692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4358991" y="760843"/>
              <a:ext cx="203859" cy="398340"/>
            </a:xfrm>
            <a:custGeom>
              <a:rect b="b" l="l" r="r" t="t"/>
              <a:pathLst>
                <a:path extrusionOk="0" h="398340" w="203859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4398650" y="616917"/>
              <a:ext cx="135166" cy="164844"/>
            </a:xfrm>
            <a:custGeom>
              <a:rect b="b" l="l" r="r" t="t"/>
              <a:pathLst>
                <a:path extrusionOk="0" h="164844" w="135166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4403852" y="602477"/>
              <a:ext cx="142520" cy="141227"/>
            </a:xfrm>
            <a:custGeom>
              <a:rect b="b" l="l" r="r" t="t"/>
              <a:pathLst>
                <a:path extrusionOk="0" h="141227" w="14252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4338015" y="761231"/>
              <a:ext cx="65677" cy="95630"/>
            </a:xfrm>
            <a:custGeom>
              <a:rect b="b" l="l" r="r" t="t"/>
              <a:pathLst>
                <a:path extrusionOk="0" h="95630" w="65677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408528" y="1603174"/>
              <a:ext cx="974325" cy="1973896"/>
            </a:xfrm>
            <a:custGeom>
              <a:rect b="b" l="l" r="r" t="t"/>
              <a:pathLst>
                <a:path extrusionOk="0" h="1973896" w="974325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6324400" y="3534911"/>
              <a:ext cx="27183" cy="49530"/>
            </a:xfrm>
            <a:custGeom>
              <a:rect b="b" l="l" r="r" t="t"/>
              <a:pathLst>
                <a:path extrusionOk="0" h="49530" w="27183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5423355" y="1605432"/>
              <a:ext cx="45242" cy="39909"/>
            </a:xfrm>
            <a:custGeom>
              <a:rect b="b" l="l" r="r" t="t"/>
              <a:pathLst>
                <a:path extrusionOk="0" h="39909" w="45242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5387713" y="1613611"/>
              <a:ext cx="974325" cy="1973876"/>
            </a:xfrm>
            <a:custGeom>
              <a:rect b="b" l="l" r="r" t="t"/>
              <a:pathLst>
                <a:path extrusionOk="0" h="1973876" w="974325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5477912" y="174973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5649377" y="1848986"/>
              <a:ext cx="613432" cy="407098"/>
            </a:xfrm>
            <a:custGeom>
              <a:rect b="b" l="l" r="r" t="t"/>
              <a:pathLst>
                <a:path extrusionOk="0" h="407098" w="613432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5477912" y="191680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5649377" y="2015959"/>
              <a:ext cx="405945" cy="287083"/>
            </a:xfrm>
            <a:custGeom>
              <a:rect b="b" l="l" r="r" t="t"/>
              <a:pathLst>
                <a:path extrusionOk="0" h="287083" w="405945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5477912" y="2000338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5649377" y="2099494"/>
              <a:ext cx="505174" cy="344519"/>
            </a:xfrm>
            <a:custGeom>
              <a:rect b="b" l="l" r="r" t="t"/>
              <a:pathLst>
                <a:path extrusionOk="0" h="344519" w="505174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5477912" y="208377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5649377" y="2183028"/>
              <a:ext cx="351863" cy="255746"/>
            </a:xfrm>
            <a:custGeom>
              <a:rect b="b" l="l" r="r" t="t"/>
              <a:pathLst>
                <a:path extrusionOk="0" h="255746" w="351863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5477912" y="1833270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5649377" y="1932425"/>
              <a:ext cx="306716" cy="229742"/>
            </a:xfrm>
            <a:custGeom>
              <a:rect b="b" l="l" r="r" t="t"/>
              <a:pathLst>
                <a:path extrusionOk="0" h="229742" w="306716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5477912" y="216731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5649377" y="2266467"/>
              <a:ext cx="180399" cy="156591"/>
            </a:xfrm>
            <a:custGeom>
              <a:rect b="b" l="l" r="r" t="t"/>
              <a:pathLst>
                <a:path extrusionOk="0" h="156591" w="180399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5477912" y="2334380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5649377" y="2433536"/>
              <a:ext cx="568380" cy="381000"/>
            </a:xfrm>
            <a:custGeom>
              <a:rect b="b" l="l" r="r" t="t"/>
              <a:pathLst>
                <a:path extrusionOk="0" h="381000" w="56838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5477912" y="241781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5649377" y="2517070"/>
              <a:ext cx="171369" cy="151352"/>
            </a:xfrm>
            <a:custGeom>
              <a:rect b="b" l="l" r="r" t="t"/>
              <a:pathLst>
                <a:path extrusionOk="0" h="151352" w="171369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5477912" y="250135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5649377" y="2600604"/>
              <a:ext cx="505174" cy="344424"/>
            </a:xfrm>
            <a:custGeom>
              <a:rect b="b" l="l" r="r" t="t"/>
              <a:pathLst>
                <a:path extrusionOk="0" h="344424" w="50517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5477912" y="225084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5649377" y="2350001"/>
              <a:ext cx="478085" cy="328898"/>
            </a:xfrm>
            <a:custGeom>
              <a:rect b="b" l="l" r="r" t="t"/>
              <a:pathLst>
                <a:path extrusionOk="0" h="328898" w="478085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5477912" y="258488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5649377" y="2684043"/>
              <a:ext cx="63110" cy="88773"/>
            </a:xfrm>
            <a:custGeom>
              <a:rect b="b" l="l" r="r" t="t"/>
              <a:pathLst>
                <a:path extrusionOk="0" h="88773" w="6311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5477912" y="2751956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5649377" y="2851112"/>
              <a:ext cx="117287" cy="120014"/>
            </a:xfrm>
            <a:custGeom>
              <a:rect b="b" l="l" r="r" t="t"/>
              <a:pathLst>
                <a:path extrusionOk="0" h="120014" w="117287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5477912" y="2835395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5649377" y="2934646"/>
              <a:ext cx="306716" cy="229647"/>
            </a:xfrm>
            <a:custGeom>
              <a:rect b="b" l="l" r="r" t="t"/>
              <a:pathLst>
                <a:path extrusionOk="0" h="229647" w="306716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5477912" y="291892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5649377" y="3018085"/>
              <a:ext cx="487115" cy="334137"/>
            </a:xfrm>
            <a:custGeom>
              <a:rect b="b" l="l" r="r" t="t"/>
              <a:pathLst>
                <a:path extrusionOk="0" h="334137" w="487115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5477912" y="266842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5649377" y="2767577"/>
              <a:ext cx="613432" cy="407193"/>
            </a:xfrm>
            <a:custGeom>
              <a:rect b="b" l="l" r="r" t="t"/>
              <a:pathLst>
                <a:path extrusionOk="0" h="407193" w="613432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1926580" y="1674106"/>
              <a:ext cx="1230952" cy="1017480"/>
            </a:xfrm>
            <a:custGeom>
              <a:rect b="b" l="l" r="r" t="t"/>
              <a:pathLst>
                <a:path extrusionOk="0" h="1017480" w="1230952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3112195" y="1676584"/>
              <a:ext cx="59119" cy="52197"/>
            </a:xfrm>
            <a:custGeom>
              <a:rect b="b" l="l" r="r" t="t"/>
              <a:pathLst>
                <a:path extrusionOk="0" h="52197" w="59119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2269509" y="2593746"/>
              <a:ext cx="43151" cy="44767"/>
            </a:xfrm>
            <a:custGeom>
              <a:rect b="b" l="l" r="r" t="t"/>
              <a:pathLst>
                <a:path extrusionOk="0" h="44767" w="43151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1950116" y="2650325"/>
              <a:ext cx="58584" cy="57547"/>
            </a:xfrm>
            <a:custGeom>
              <a:rect b="b" l="l" r="r" t="t"/>
              <a:pathLst>
                <a:path extrusionOk="0" h="57547" w="58584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1969256" y="1691533"/>
              <a:ext cx="1231332" cy="1017436"/>
            </a:xfrm>
            <a:custGeom>
              <a:rect b="b" l="l" r="r" t="t"/>
              <a:pathLst>
                <a:path extrusionOk="0" h="1017436" w="1231332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2066299" y="1805171"/>
              <a:ext cx="1037246" cy="669226"/>
            </a:xfrm>
            <a:custGeom>
              <a:rect b="b" l="l" r="r" t="t"/>
              <a:pathLst>
                <a:path extrusionOk="0" h="669226" w="103724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2066299" y="2133308"/>
              <a:ext cx="679110" cy="462057"/>
            </a:xfrm>
            <a:custGeom>
              <a:rect b="b" l="l" r="r" t="t"/>
              <a:pathLst>
                <a:path extrusionOk="0" h="462057" w="67911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0" name="Google Shape;1160;p23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161" name="Google Shape;1161;p2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2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2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2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2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6" name="Google Shape;1166;p23"/>
            <p:cNvSpPr/>
            <p:nvPr/>
          </p:nvSpPr>
          <p:spPr>
            <a:xfrm>
              <a:off x="4444588" y="826743"/>
              <a:ext cx="153590" cy="431871"/>
            </a:xfrm>
            <a:custGeom>
              <a:rect b="b" l="l" r="r" t="t"/>
              <a:pathLst>
                <a:path extrusionOk="0" h="431871" w="15359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4515562" y="822838"/>
              <a:ext cx="88583" cy="120566"/>
            </a:xfrm>
            <a:custGeom>
              <a:rect b="b" l="l" r="r" t="t"/>
              <a:pathLst>
                <a:path extrusionOk="0" h="120566" w="88583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4"/>
          <p:cNvSpPr txBox="1"/>
          <p:nvPr>
            <p:ph idx="4294967295" type="ctrTitle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rlow SemiBold"/>
                <a:ea typeface="Barlow SemiBold"/>
                <a:cs typeface="Barlow SemiBold"/>
                <a:sym typeface="Barlow SemiBold"/>
              </a:rPr>
              <a:t>19</a:t>
            </a:r>
            <a:r>
              <a:rPr lang="en" sz="9600">
                <a:latin typeface="Barlow SemiBold"/>
                <a:ea typeface="Barlow SemiBold"/>
                <a:cs typeface="Barlow SemiBold"/>
                <a:sym typeface="Barlow SemiBold"/>
              </a:rPr>
              <a:t>,403</a:t>
            </a:r>
            <a:endParaRPr sz="96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4"/>
          <p:cNvSpPr txBox="1"/>
          <p:nvPr>
            <p:ph idx="4294967295" type="subTitle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number! So many rows!</a:t>
            </a:r>
            <a:endParaRPr/>
          </a:p>
        </p:txBody>
      </p:sp>
      <p:sp>
        <p:nvSpPr>
          <p:cNvPr id="1174" name="Google Shape;1174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5" name="Google Shape;1175;p2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25"/>
          <p:cNvSpPr txBox="1"/>
          <p:nvPr>
            <p:ph idx="4294967295" type="ctrTitle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89,526,124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81" name="Google Shape;1181;p25"/>
          <p:cNvSpPr txBox="1"/>
          <p:nvPr>
            <p:ph idx="4294967295" type="subTitle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</a:t>
            </a:r>
            <a:endParaRPr sz="2400"/>
          </a:p>
        </p:txBody>
      </p:sp>
      <p:sp>
        <p:nvSpPr>
          <p:cNvPr id="1182" name="Google Shape;1182;p25"/>
          <p:cNvSpPr txBox="1"/>
          <p:nvPr>
            <p:ph idx="4294967295" type="ctrTitle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83" name="Google Shape;1183;p25"/>
          <p:cNvSpPr txBox="1"/>
          <p:nvPr>
            <p:ph idx="4294967295" type="subTitle"/>
          </p:nvPr>
        </p:nvSpPr>
        <p:spPr>
          <a:xfrm>
            <a:off x="685800" y="4040200"/>
            <a:ext cx="47988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 0% margin of error!</a:t>
            </a:r>
            <a:endParaRPr sz="2400"/>
          </a:p>
        </p:txBody>
      </p:sp>
      <p:sp>
        <p:nvSpPr>
          <p:cNvPr id="1184" name="Google Shape;1184;p25"/>
          <p:cNvSpPr txBox="1"/>
          <p:nvPr>
            <p:ph idx="4294967295" type="ctrTitle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185,244 users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85" name="Google Shape;1185;p25"/>
          <p:cNvSpPr txBox="1"/>
          <p:nvPr>
            <p:ph idx="4294967295" type="subTitle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grpSp>
        <p:nvGrpSpPr>
          <p:cNvPr id="1186" name="Google Shape;1186;p25"/>
          <p:cNvGrpSpPr/>
          <p:nvPr/>
        </p:nvGrpSpPr>
        <p:grpSpPr>
          <a:xfrm>
            <a:off x="4562426" y="368852"/>
            <a:ext cx="3905032" cy="3877600"/>
            <a:chOff x="1926580" y="602477"/>
            <a:chExt cx="4456273" cy="4762466"/>
          </a:xfrm>
        </p:grpSpPr>
        <p:sp>
          <p:nvSpPr>
            <p:cNvPr id="1187" name="Google Shape;1187;p25"/>
            <p:cNvSpPr/>
            <p:nvPr/>
          </p:nvSpPr>
          <p:spPr>
            <a:xfrm>
              <a:off x="4352367" y="1409287"/>
              <a:ext cx="1407834" cy="1779317"/>
            </a:xfrm>
            <a:custGeom>
              <a:rect b="b" l="l" r="r" t="t"/>
              <a:pathLst>
                <a:path extrusionOk="0" h="1779317" w="1407834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492846" y="1745654"/>
              <a:ext cx="1118701" cy="793785"/>
            </a:xfrm>
            <a:custGeom>
              <a:rect b="b" l="l" r="r" t="t"/>
              <a:pathLst>
                <a:path extrusionOk="0" h="793785" w="1118701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3766118" y="879295"/>
              <a:ext cx="2497551" cy="3394041"/>
            </a:xfrm>
            <a:custGeom>
              <a:rect b="b" l="l" r="r" t="t"/>
              <a:pathLst>
                <a:path extrusionOk="0" h="3394041" w="249755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3744257" y="892344"/>
              <a:ext cx="2498022" cy="3393845"/>
            </a:xfrm>
            <a:custGeom>
              <a:rect b="b" l="l" r="r" t="t"/>
              <a:pathLst>
                <a:path extrusionOk="0" h="3393845" w="2498022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740075" y="894303"/>
              <a:ext cx="2498022" cy="3394082"/>
            </a:xfrm>
            <a:custGeom>
              <a:rect b="b" l="l" r="r" t="t"/>
              <a:pathLst>
                <a:path extrusionOk="0" h="3394082" w="249802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3770110" y="934160"/>
              <a:ext cx="2435672" cy="3234830"/>
            </a:xfrm>
            <a:custGeom>
              <a:rect b="b" l="l" r="r" t="t"/>
              <a:pathLst>
                <a:path extrusionOk="0" h="3234830" w="2435672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3770110" y="934160"/>
              <a:ext cx="2435006" cy="3234925"/>
            </a:xfrm>
            <a:custGeom>
              <a:rect b="b" l="l" r="r" t="t"/>
              <a:pathLst>
                <a:path extrusionOk="0" h="3234925" w="2435006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6215951" y="4191660"/>
              <a:ext cx="26328" cy="93440"/>
            </a:xfrm>
            <a:custGeom>
              <a:rect b="b" l="l" r="r" t="t"/>
              <a:pathLst>
                <a:path extrusionOk="0" h="93440" w="26328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761840" y="882675"/>
              <a:ext cx="63206" cy="27150"/>
            </a:xfrm>
            <a:custGeom>
              <a:rect b="b" l="l" r="r" t="t"/>
              <a:pathLst>
                <a:path extrusionOk="0" h="27150" w="63206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1985051" y="2961416"/>
              <a:ext cx="4154298" cy="2403527"/>
            </a:xfrm>
            <a:custGeom>
              <a:rect b="b" l="l" r="r" t="t"/>
              <a:pathLst>
                <a:path extrusionOk="0" h="2403527" w="4154298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2036757" y="2930659"/>
              <a:ext cx="4154369" cy="2403042"/>
            </a:xfrm>
            <a:custGeom>
              <a:rect b="b" l="l" r="r" t="t"/>
              <a:pathLst>
                <a:path extrusionOk="0" h="2403042" w="4154369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2036929" y="3869239"/>
              <a:ext cx="50374" cy="44958"/>
            </a:xfrm>
            <a:custGeom>
              <a:rect b="b" l="l" r="r" t="t"/>
              <a:pathLst>
                <a:path extrusionOk="0" h="44958" w="50374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6153886" y="4308341"/>
              <a:ext cx="37258" cy="49244"/>
            </a:xfrm>
            <a:custGeom>
              <a:rect b="b" l="l" r="r" t="t"/>
              <a:pathLst>
                <a:path extrusionOk="0" h="49244" w="37258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2036757" y="2892519"/>
              <a:ext cx="4154369" cy="2403360"/>
            </a:xfrm>
            <a:custGeom>
              <a:rect b="b" l="l" r="r" t="t"/>
              <a:pathLst>
                <a:path extrusionOk="0" h="2403360" w="4154369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2036757" y="2886502"/>
              <a:ext cx="4154369" cy="2403527"/>
            </a:xfrm>
            <a:custGeom>
              <a:rect b="b" l="l" r="r" t="t"/>
              <a:pathLst>
                <a:path extrusionOk="0" h="2403527" w="4154369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3500252" y="306524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657092" y="3155925"/>
              <a:ext cx="266442" cy="153985"/>
            </a:xfrm>
            <a:custGeom>
              <a:rect b="b" l="l" r="r" t="t"/>
              <a:pathLst>
                <a:path extrusionOk="0" h="153985" w="266442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3815428" y="3247563"/>
              <a:ext cx="266636" cy="153995"/>
            </a:xfrm>
            <a:custGeom>
              <a:rect b="b" l="l" r="r" t="t"/>
              <a:pathLst>
                <a:path extrusionOk="0" h="153995" w="266636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970462" y="3337185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4127000" y="3427863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4283886" y="3519017"/>
              <a:ext cx="266280" cy="153993"/>
            </a:xfrm>
            <a:custGeom>
              <a:rect b="b" l="l" r="r" t="t"/>
              <a:pathLst>
                <a:path extrusionOk="0" h="153993" w="26628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440564" y="3609219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4597287" y="3699905"/>
              <a:ext cx="266442" cy="153983"/>
            </a:xfrm>
            <a:custGeom>
              <a:rect b="b" l="l" r="r" t="t"/>
              <a:pathLst>
                <a:path extrusionOk="0" h="153983" w="266442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4753934" y="3790488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910657" y="3881158"/>
              <a:ext cx="266058" cy="153915"/>
            </a:xfrm>
            <a:custGeom>
              <a:rect b="b" l="l" r="r" t="t"/>
              <a:pathLst>
                <a:path extrusionOk="0" h="153915" w="266058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5067303" y="3971836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5224035" y="4062514"/>
              <a:ext cx="266528" cy="154092"/>
            </a:xfrm>
            <a:custGeom>
              <a:rect b="b" l="l" r="r" t="t"/>
              <a:pathLst>
                <a:path extrusionOk="0" h="154092" w="26652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5380534" y="4153137"/>
              <a:ext cx="266473" cy="154041"/>
            </a:xfrm>
            <a:custGeom>
              <a:rect b="b" l="l" r="r" t="t"/>
              <a:pathLst>
                <a:path extrusionOk="0" h="154041" w="266473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5537405" y="4243783"/>
              <a:ext cx="341715" cy="197836"/>
            </a:xfrm>
            <a:custGeom>
              <a:rect b="b" l="l" r="r" t="t"/>
              <a:pathLst>
                <a:path extrusionOk="0" h="197836" w="341715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3580766" y="3287750"/>
              <a:ext cx="266442" cy="153846"/>
            </a:xfrm>
            <a:custGeom>
              <a:rect b="b" l="l" r="r" t="t"/>
              <a:pathLst>
                <a:path extrusionOk="0" h="153846" w="266442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3737968" y="3378809"/>
              <a:ext cx="266343" cy="153636"/>
            </a:xfrm>
            <a:custGeom>
              <a:rect b="b" l="l" r="r" t="t"/>
              <a:pathLst>
                <a:path extrusionOk="0" h="153636" w="266343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3894706" y="346920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4051822" y="3559729"/>
              <a:ext cx="266144" cy="154280"/>
            </a:xfrm>
            <a:custGeom>
              <a:rect b="b" l="l" r="r" t="t"/>
              <a:pathLst>
                <a:path extrusionOk="0" h="154280" w="266144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4207595" y="3649708"/>
              <a:ext cx="266442" cy="154372"/>
            </a:xfrm>
            <a:custGeom>
              <a:rect b="b" l="l" r="r" t="t"/>
              <a:pathLst>
                <a:path extrusionOk="0" h="154372" w="26644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4364526" y="3740759"/>
              <a:ext cx="266248" cy="154101"/>
            </a:xfrm>
            <a:custGeom>
              <a:rect b="b" l="l" r="r" t="t"/>
              <a:pathLst>
                <a:path extrusionOk="0" h="154101" w="266248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4521449" y="3831731"/>
              <a:ext cx="266334" cy="153985"/>
            </a:xfrm>
            <a:custGeom>
              <a:rect b="b" l="l" r="r" t="t"/>
              <a:pathLst>
                <a:path extrusionOk="0" h="153985" w="266334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4678466" y="3922592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4835195" y="4013365"/>
              <a:ext cx="266474" cy="153993"/>
            </a:xfrm>
            <a:custGeom>
              <a:rect b="b" l="l" r="r" t="t"/>
              <a:pathLst>
                <a:path extrusionOk="0" h="153993" w="266474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4992397" y="4104213"/>
              <a:ext cx="266533" cy="154079"/>
            </a:xfrm>
            <a:custGeom>
              <a:rect b="b" l="l" r="r" t="t"/>
              <a:pathLst>
                <a:path extrusionOk="0" h="154079" w="266533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5149329" y="4195292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5306305" y="4285820"/>
              <a:ext cx="266280" cy="154040"/>
            </a:xfrm>
            <a:custGeom>
              <a:rect b="b" l="l" r="r" t="t"/>
              <a:pathLst>
                <a:path extrusionOk="0" h="154040" w="26628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3348561" y="3153075"/>
              <a:ext cx="342095" cy="197622"/>
            </a:xfrm>
            <a:custGeom>
              <a:rect b="b" l="l" r="r" t="t"/>
              <a:pathLst>
                <a:path extrusionOk="0" h="197622" w="342095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5350264" y="4375807"/>
              <a:ext cx="378572" cy="242223"/>
            </a:xfrm>
            <a:custGeom>
              <a:rect b="b" l="l" r="r" t="t"/>
              <a:pathLst>
                <a:path extrusionOk="0" h="242223" w="378572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2893378" y="3416909"/>
              <a:ext cx="266442" cy="154101"/>
            </a:xfrm>
            <a:custGeom>
              <a:rect b="b" l="l" r="r" t="t"/>
              <a:pathLst>
                <a:path extrusionOk="0" h="154101" w="266442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3049635" y="350749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3205860" y="3597884"/>
              <a:ext cx="266188" cy="153922"/>
            </a:xfrm>
            <a:custGeom>
              <a:rect b="b" l="l" r="r" t="t"/>
              <a:pathLst>
                <a:path extrusionOk="0" h="153922" w="266188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4536462" y="4367735"/>
              <a:ext cx="266437" cy="154256"/>
            </a:xfrm>
            <a:custGeom>
              <a:rect b="b" l="l" r="r" t="t"/>
              <a:pathLst>
                <a:path extrusionOk="0" h="154256" w="266437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4692711" y="4458183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4849162" y="4548575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5005419" y="4638967"/>
              <a:ext cx="266537" cy="154092"/>
            </a:xfrm>
            <a:custGeom>
              <a:rect b="b" l="l" r="r" t="t"/>
              <a:pathLst>
                <a:path extrusionOk="0" h="154092" w="266537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3362257" y="3688277"/>
              <a:ext cx="306733" cy="177321"/>
            </a:xfrm>
            <a:custGeom>
              <a:rect b="b" l="l" r="r" t="t"/>
              <a:pathLst>
                <a:path extrusionOk="0" h="177321" w="306733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4339992" y="4254062"/>
              <a:ext cx="306655" cy="177321"/>
            </a:xfrm>
            <a:custGeom>
              <a:rect b="b" l="l" r="r" t="t"/>
              <a:pathLst>
                <a:path extrusionOk="0" h="177321" w="306655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3558805" y="3802100"/>
              <a:ext cx="891371" cy="515693"/>
            </a:xfrm>
            <a:custGeom>
              <a:rect b="b" l="l" r="r" t="t"/>
              <a:pathLst>
                <a:path extrusionOk="0" h="515693" w="891371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3471751" y="3400145"/>
              <a:ext cx="266623" cy="154042"/>
            </a:xfrm>
            <a:custGeom>
              <a:rect b="b" l="l" r="r" t="t"/>
              <a:pathLst>
                <a:path extrusionOk="0" h="154042" w="266623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3628284" y="3490390"/>
              <a:ext cx="266442" cy="154037"/>
            </a:xfrm>
            <a:custGeom>
              <a:rect b="b" l="l" r="r" t="t"/>
              <a:pathLst>
                <a:path extrusionOk="0" h="154037" w="26644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3784546" y="3581216"/>
              <a:ext cx="266667" cy="153993"/>
            </a:xfrm>
            <a:custGeom>
              <a:rect b="b" l="l" r="r" t="t"/>
              <a:pathLst>
                <a:path extrusionOk="0" h="153993" w="266667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3941088" y="3671799"/>
              <a:ext cx="266351" cy="153784"/>
            </a:xfrm>
            <a:custGeom>
              <a:rect b="b" l="l" r="r" t="t"/>
              <a:pathLst>
                <a:path extrusionOk="0" h="153784" w="266351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4097622" y="3762381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4254133" y="3852876"/>
              <a:ext cx="266854" cy="154172"/>
            </a:xfrm>
            <a:custGeom>
              <a:rect b="b" l="l" r="r" t="t"/>
              <a:pathLst>
                <a:path extrusionOk="0" h="154172" w="266854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4410814" y="394345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4567356" y="4034034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4723985" y="4124617"/>
              <a:ext cx="266248" cy="154017"/>
            </a:xfrm>
            <a:custGeom>
              <a:rect b="b" l="l" r="r" t="t"/>
              <a:pathLst>
                <a:path extrusionOk="0" h="154017" w="266248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4880346" y="4215112"/>
              <a:ext cx="266334" cy="154040"/>
            </a:xfrm>
            <a:custGeom>
              <a:rect b="b" l="l" r="r" t="t"/>
              <a:pathLst>
                <a:path extrusionOk="0" h="154040" w="266334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036888" y="430568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193145" y="4396270"/>
              <a:ext cx="266239" cy="154284"/>
            </a:xfrm>
            <a:custGeom>
              <a:rect b="b" l="l" r="r" t="t"/>
              <a:pathLst>
                <a:path extrusionOk="0" h="154284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3196776" y="3241078"/>
              <a:ext cx="384874" cy="222382"/>
            </a:xfrm>
            <a:custGeom>
              <a:rect b="b" l="l" r="r" t="t"/>
              <a:pathLst>
                <a:path extrusionOk="0" h="222382" w="384874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3242171" y="3443016"/>
              <a:ext cx="266280" cy="153882"/>
            </a:xfrm>
            <a:custGeom>
              <a:rect b="b" l="l" r="r" t="t"/>
              <a:pathLst>
                <a:path extrusionOk="0" h="153882" w="26628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3398660" y="353359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3554723" y="3624118"/>
              <a:ext cx="266722" cy="153784"/>
            </a:xfrm>
            <a:custGeom>
              <a:rect b="b" l="l" r="r" t="t"/>
              <a:pathLst>
                <a:path extrusionOk="0" h="153784" w="266722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3711455" y="3714661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3868572" y="3805244"/>
              <a:ext cx="266280" cy="154106"/>
            </a:xfrm>
            <a:custGeom>
              <a:rect b="b" l="l" r="r" t="t"/>
              <a:pathLst>
                <a:path extrusionOk="0" h="154106" w="26628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4024630" y="3895731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4181086" y="398631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4337714" y="4076809"/>
              <a:ext cx="266248" cy="154040"/>
            </a:xfrm>
            <a:custGeom>
              <a:rect b="b" l="l" r="r" t="t"/>
              <a:pathLst>
                <a:path extrusionOk="0" h="154040" w="266248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4494075" y="416738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4650609" y="4257915"/>
              <a:ext cx="266153" cy="154012"/>
            </a:xfrm>
            <a:custGeom>
              <a:rect b="b" l="l" r="r" t="t"/>
              <a:pathLst>
                <a:path extrusionOk="0" h="154012" w="266153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4807065" y="434845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4963756" y="4439037"/>
              <a:ext cx="459701" cy="266038"/>
            </a:xfrm>
            <a:custGeom>
              <a:rect b="b" l="l" r="r" t="t"/>
              <a:pathLst>
                <a:path extrusionOk="0" h="266038" w="459701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3045263" y="3329192"/>
              <a:ext cx="306655" cy="177371"/>
            </a:xfrm>
            <a:custGeom>
              <a:rect b="b" l="l" r="r" t="t"/>
              <a:pathLst>
                <a:path extrusionOk="0" h="177371" w="306655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3658039" y="3005282"/>
              <a:ext cx="2325529" cy="1345328"/>
            </a:xfrm>
            <a:custGeom>
              <a:rect b="b" l="l" r="r" t="t"/>
              <a:pathLst>
                <a:path extrusionOk="0" h="1345328" w="2325529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2758377" y="3858961"/>
              <a:ext cx="1752611" cy="1013632"/>
            </a:xfrm>
            <a:custGeom>
              <a:rect b="b" l="l" r="r" t="t"/>
              <a:pathLst>
                <a:path extrusionOk="0" h="1013632" w="1752611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2759571" y="3871207"/>
              <a:ext cx="1750478" cy="1001386"/>
            </a:xfrm>
            <a:custGeom>
              <a:rect b="b" l="l" r="r" t="t"/>
              <a:pathLst>
                <a:path extrusionOk="0" h="1001386" w="1750478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3817633" y="2891711"/>
              <a:ext cx="2255273" cy="1359741"/>
            </a:xfrm>
            <a:custGeom>
              <a:rect b="b" l="l" r="r" t="t"/>
              <a:pathLst>
                <a:path extrusionOk="0" h="1359741" w="2255273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3899944" y="2334804"/>
              <a:ext cx="319167" cy="507819"/>
            </a:xfrm>
            <a:custGeom>
              <a:rect b="b" l="l" r="r" t="t"/>
              <a:pathLst>
                <a:path extrusionOk="0" h="507819" w="319167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3899468" y="1737396"/>
              <a:ext cx="318787" cy="562544"/>
            </a:xfrm>
            <a:custGeom>
              <a:rect b="b" l="l" r="r" t="t"/>
              <a:pathLst>
                <a:path extrusionOk="0" h="562544" w="318787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3979213" y="1913870"/>
              <a:ext cx="161864" cy="209418"/>
            </a:xfrm>
            <a:custGeom>
              <a:rect b="b" l="l" r="r" t="t"/>
              <a:pathLst>
                <a:path extrusionOk="0" h="209418" w="161864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4045651" y="1966906"/>
              <a:ext cx="50374" cy="107156"/>
            </a:xfrm>
            <a:custGeom>
              <a:rect b="b" l="l" r="r" t="t"/>
              <a:pathLst>
                <a:path extrusionOk="0" h="107156" w="50374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3899183" y="1178204"/>
              <a:ext cx="318787" cy="538687"/>
            </a:xfrm>
            <a:custGeom>
              <a:rect b="b" l="l" r="r" t="t"/>
              <a:pathLst>
                <a:path extrusionOk="0" h="538687" w="3187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3979213" y="1338206"/>
              <a:ext cx="159393" cy="203465"/>
            </a:xfrm>
            <a:custGeom>
              <a:rect b="b" l="l" r="r" t="t"/>
              <a:pathLst>
                <a:path extrusionOk="0" h="203465" w="159393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3993280" y="2480040"/>
              <a:ext cx="134491" cy="224767"/>
            </a:xfrm>
            <a:custGeom>
              <a:rect b="b" l="l" r="r" t="t"/>
              <a:pathLst>
                <a:path extrusionOk="0" h="224767" w="134491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5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rect b="b" l="l" r="r" t="t"/>
              <a:pathLst>
                <a:path extrusionOk="0" h="124586" w="71855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4492846" y="2048739"/>
              <a:ext cx="559351" cy="469824"/>
            </a:xfrm>
            <a:custGeom>
              <a:rect b="b" l="l" r="r" t="t"/>
              <a:pathLst>
                <a:path extrusionOk="0" h="469824" w="559351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4353888" y="2645824"/>
              <a:ext cx="1638988" cy="1231605"/>
            </a:xfrm>
            <a:custGeom>
              <a:rect b="b" l="l" r="r" t="t"/>
              <a:pathLst>
                <a:path extrusionOk="0" h="123160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4353888" y="2645824"/>
              <a:ext cx="1638988" cy="746475"/>
            </a:xfrm>
            <a:custGeom>
              <a:rect b="b" l="l" r="r" t="t"/>
              <a:pathLst>
                <a:path extrusionOk="0" h="74647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cap="flat" cmpd="sng" w="10075">
              <a:solidFill>
                <a:srgbClr val="CCCE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4257005" y="773645"/>
              <a:ext cx="165344" cy="325643"/>
            </a:xfrm>
            <a:custGeom>
              <a:rect b="b" l="l" r="r" t="t"/>
              <a:pathLst>
                <a:path extrusionOk="0" h="325643" w="165344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4272441" y="1538278"/>
              <a:ext cx="113451" cy="88273"/>
            </a:xfrm>
            <a:custGeom>
              <a:rect b="b" l="l" r="r" t="t"/>
              <a:pathLst>
                <a:path extrusionOk="0" h="88273" w="113451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4272622" y="1567332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4135669" y="1458312"/>
              <a:ext cx="113522" cy="85076"/>
            </a:xfrm>
            <a:custGeom>
              <a:rect b="b" l="l" r="r" t="t"/>
              <a:pathLst>
                <a:path extrusionOk="0" h="85076" w="113522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4135660" y="1485798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4163850" y="1066881"/>
              <a:ext cx="398264" cy="482949"/>
            </a:xfrm>
            <a:custGeom>
              <a:rect b="b" l="l" r="r" t="t"/>
              <a:pathLst>
                <a:path extrusionOk="0" h="482949" w="398264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4403391" y="743705"/>
              <a:ext cx="125692" cy="122150"/>
            </a:xfrm>
            <a:custGeom>
              <a:rect b="b" l="l" r="r" t="t"/>
              <a:pathLst>
                <a:path extrusionOk="0" h="122150" w="125692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4358991" y="760843"/>
              <a:ext cx="203859" cy="398340"/>
            </a:xfrm>
            <a:custGeom>
              <a:rect b="b" l="l" r="r" t="t"/>
              <a:pathLst>
                <a:path extrusionOk="0" h="398340" w="203859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4398650" y="616917"/>
              <a:ext cx="135166" cy="164844"/>
            </a:xfrm>
            <a:custGeom>
              <a:rect b="b" l="l" r="r" t="t"/>
              <a:pathLst>
                <a:path extrusionOk="0" h="164844" w="135166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4403852" y="602477"/>
              <a:ext cx="142520" cy="141227"/>
            </a:xfrm>
            <a:custGeom>
              <a:rect b="b" l="l" r="r" t="t"/>
              <a:pathLst>
                <a:path extrusionOk="0" h="141227" w="14252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4338015" y="761231"/>
              <a:ext cx="65677" cy="95630"/>
            </a:xfrm>
            <a:custGeom>
              <a:rect b="b" l="l" r="r" t="t"/>
              <a:pathLst>
                <a:path extrusionOk="0" h="95630" w="65677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5408528" y="1603174"/>
              <a:ext cx="974325" cy="1973896"/>
            </a:xfrm>
            <a:custGeom>
              <a:rect b="b" l="l" r="r" t="t"/>
              <a:pathLst>
                <a:path extrusionOk="0" h="1973896" w="974325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6324400" y="3534911"/>
              <a:ext cx="27183" cy="49530"/>
            </a:xfrm>
            <a:custGeom>
              <a:rect b="b" l="l" r="r" t="t"/>
              <a:pathLst>
                <a:path extrusionOk="0" h="49530" w="27183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5423355" y="1605432"/>
              <a:ext cx="45242" cy="39909"/>
            </a:xfrm>
            <a:custGeom>
              <a:rect b="b" l="l" r="r" t="t"/>
              <a:pathLst>
                <a:path extrusionOk="0" h="39909" w="45242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5387713" y="1613611"/>
              <a:ext cx="974325" cy="1973876"/>
            </a:xfrm>
            <a:custGeom>
              <a:rect b="b" l="l" r="r" t="t"/>
              <a:pathLst>
                <a:path extrusionOk="0" h="1973876" w="974325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5477912" y="174973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5649377" y="1848986"/>
              <a:ext cx="613432" cy="407098"/>
            </a:xfrm>
            <a:custGeom>
              <a:rect b="b" l="l" r="r" t="t"/>
              <a:pathLst>
                <a:path extrusionOk="0" h="407098" w="613432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5477912" y="191680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5649377" y="2015959"/>
              <a:ext cx="405945" cy="287083"/>
            </a:xfrm>
            <a:custGeom>
              <a:rect b="b" l="l" r="r" t="t"/>
              <a:pathLst>
                <a:path extrusionOk="0" h="287083" w="405945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5477912" y="2000338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5649377" y="2099494"/>
              <a:ext cx="505174" cy="344519"/>
            </a:xfrm>
            <a:custGeom>
              <a:rect b="b" l="l" r="r" t="t"/>
              <a:pathLst>
                <a:path extrusionOk="0" h="344519" w="505174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5477912" y="208377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5649377" y="2183028"/>
              <a:ext cx="351863" cy="255746"/>
            </a:xfrm>
            <a:custGeom>
              <a:rect b="b" l="l" r="r" t="t"/>
              <a:pathLst>
                <a:path extrusionOk="0" h="255746" w="351863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5477912" y="1833270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5649377" y="1932425"/>
              <a:ext cx="306716" cy="229742"/>
            </a:xfrm>
            <a:custGeom>
              <a:rect b="b" l="l" r="r" t="t"/>
              <a:pathLst>
                <a:path extrusionOk="0" h="229742" w="306716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5477912" y="216731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5649377" y="2266467"/>
              <a:ext cx="180399" cy="156591"/>
            </a:xfrm>
            <a:custGeom>
              <a:rect b="b" l="l" r="r" t="t"/>
              <a:pathLst>
                <a:path extrusionOk="0" h="156591" w="180399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5477912" y="2334380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5649377" y="2433536"/>
              <a:ext cx="568380" cy="381000"/>
            </a:xfrm>
            <a:custGeom>
              <a:rect b="b" l="l" r="r" t="t"/>
              <a:pathLst>
                <a:path extrusionOk="0" h="381000" w="56838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5477912" y="241781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5649377" y="2517070"/>
              <a:ext cx="171369" cy="151352"/>
            </a:xfrm>
            <a:custGeom>
              <a:rect b="b" l="l" r="r" t="t"/>
              <a:pathLst>
                <a:path extrusionOk="0" h="151352" w="171369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5477912" y="250135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5649377" y="2600604"/>
              <a:ext cx="505174" cy="344424"/>
            </a:xfrm>
            <a:custGeom>
              <a:rect b="b" l="l" r="r" t="t"/>
              <a:pathLst>
                <a:path extrusionOk="0" h="344424" w="50517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5477912" y="225084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5649377" y="2350001"/>
              <a:ext cx="478085" cy="328898"/>
            </a:xfrm>
            <a:custGeom>
              <a:rect b="b" l="l" r="r" t="t"/>
              <a:pathLst>
                <a:path extrusionOk="0" h="328898" w="478085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5477912" y="258488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5649377" y="2684043"/>
              <a:ext cx="63110" cy="88773"/>
            </a:xfrm>
            <a:custGeom>
              <a:rect b="b" l="l" r="r" t="t"/>
              <a:pathLst>
                <a:path extrusionOk="0" h="88773" w="6311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5477912" y="2751956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5649377" y="2851112"/>
              <a:ext cx="117287" cy="120014"/>
            </a:xfrm>
            <a:custGeom>
              <a:rect b="b" l="l" r="r" t="t"/>
              <a:pathLst>
                <a:path extrusionOk="0" h="120014" w="117287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5477912" y="2835395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5649377" y="2934646"/>
              <a:ext cx="306716" cy="229647"/>
            </a:xfrm>
            <a:custGeom>
              <a:rect b="b" l="l" r="r" t="t"/>
              <a:pathLst>
                <a:path extrusionOk="0" h="229647" w="306716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5477912" y="291892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5649377" y="3018085"/>
              <a:ext cx="487115" cy="334137"/>
            </a:xfrm>
            <a:custGeom>
              <a:rect b="b" l="l" r="r" t="t"/>
              <a:pathLst>
                <a:path extrusionOk="0" h="334137" w="487115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5477912" y="266842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5649377" y="2767577"/>
              <a:ext cx="613432" cy="407193"/>
            </a:xfrm>
            <a:custGeom>
              <a:rect b="b" l="l" r="r" t="t"/>
              <a:pathLst>
                <a:path extrusionOk="0" h="407193" w="613432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926580" y="1674106"/>
              <a:ext cx="1230952" cy="1017480"/>
            </a:xfrm>
            <a:custGeom>
              <a:rect b="b" l="l" r="r" t="t"/>
              <a:pathLst>
                <a:path extrusionOk="0" h="1017480" w="1230952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3112195" y="1676584"/>
              <a:ext cx="59119" cy="52197"/>
            </a:xfrm>
            <a:custGeom>
              <a:rect b="b" l="l" r="r" t="t"/>
              <a:pathLst>
                <a:path extrusionOk="0" h="52197" w="59119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2269509" y="2593746"/>
              <a:ext cx="43151" cy="44767"/>
            </a:xfrm>
            <a:custGeom>
              <a:rect b="b" l="l" r="r" t="t"/>
              <a:pathLst>
                <a:path extrusionOk="0" h="44767" w="43151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1950116" y="2650325"/>
              <a:ext cx="58584" cy="57547"/>
            </a:xfrm>
            <a:custGeom>
              <a:rect b="b" l="l" r="r" t="t"/>
              <a:pathLst>
                <a:path extrusionOk="0" h="57547" w="58584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1969256" y="1691533"/>
              <a:ext cx="1231332" cy="1017436"/>
            </a:xfrm>
            <a:custGeom>
              <a:rect b="b" l="l" r="r" t="t"/>
              <a:pathLst>
                <a:path extrusionOk="0" h="1017436" w="1231332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2066299" y="1805171"/>
              <a:ext cx="1037246" cy="669226"/>
            </a:xfrm>
            <a:custGeom>
              <a:rect b="b" l="l" r="r" t="t"/>
              <a:pathLst>
                <a:path extrusionOk="0" h="669226" w="103724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2066299" y="2133308"/>
              <a:ext cx="679110" cy="462057"/>
            </a:xfrm>
            <a:custGeom>
              <a:rect b="b" l="l" r="r" t="t"/>
              <a:pathLst>
                <a:path extrusionOk="0" h="462057" w="67911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3" name="Google Shape;1333;p25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334" name="Google Shape;1334;p2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9" name="Google Shape;1339;p25"/>
            <p:cNvSpPr/>
            <p:nvPr/>
          </p:nvSpPr>
          <p:spPr>
            <a:xfrm>
              <a:off x="4444588" y="826743"/>
              <a:ext cx="153590" cy="431871"/>
            </a:xfrm>
            <a:custGeom>
              <a:rect b="b" l="l" r="r" t="t"/>
              <a:pathLst>
                <a:path extrusionOk="0" h="431871" w="15359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4515562" y="822838"/>
              <a:ext cx="88583" cy="120566"/>
            </a:xfrm>
            <a:custGeom>
              <a:rect b="b" l="l" r="r" t="t"/>
              <a:pathLst>
                <a:path extrusionOk="0" h="120566" w="88583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26"/>
          <p:cNvSpPr txBox="1"/>
          <p:nvPr>
            <p:ph idx="12" type="sldNum"/>
          </p:nvPr>
        </p:nvSpPr>
        <p:spPr>
          <a:xfrm>
            <a:off x="6486769" y="3477563"/>
            <a:ext cx="3426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6" name="Google Shape;134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028" y="2966477"/>
            <a:ext cx="746669" cy="192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4097" y="159600"/>
            <a:ext cx="5235271" cy="4824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7"/>
          <p:cNvSpPr txBox="1"/>
          <p:nvPr>
            <p:ph idx="12" type="sldNum"/>
          </p:nvPr>
        </p:nvSpPr>
        <p:spPr>
          <a:xfrm>
            <a:off x="6486769" y="3477563"/>
            <a:ext cx="3426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3" name="Google Shape;13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8" y="2966477"/>
            <a:ext cx="746669" cy="192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701" y="273525"/>
            <a:ext cx="8044902" cy="407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Google Shape;13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0" y="226925"/>
            <a:ext cx="9084800" cy="435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28"/>
          <p:cNvSpPr txBox="1"/>
          <p:nvPr>
            <p:ph idx="12" type="sldNum"/>
          </p:nvPr>
        </p:nvSpPr>
        <p:spPr>
          <a:xfrm>
            <a:off x="6486769" y="3477563"/>
            <a:ext cx="3426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1" name="Google Shape;1361;p28"/>
          <p:cNvSpPr/>
          <p:nvPr/>
        </p:nvSpPr>
        <p:spPr>
          <a:xfrm>
            <a:off x="6363485" y="4807673"/>
            <a:ext cx="746700" cy="147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62" name="Google Shape;136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402903" y="2943852"/>
            <a:ext cx="746669" cy="192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29"/>
          <p:cNvSpPr txBox="1"/>
          <p:nvPr>
            <p:ph idx="12" type="sldNum"/>
          </p:nvPr>
        </p:nvSpPr>
        <p:spPr>
          <a:xfrm>
            <a:off x="6486769" y="3477563"/>
            <a:ext cx="3426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8" name="Google Shape;13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28" y="2953327"/>
            <a:ext cx="746669" cy="192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307" y="-2"/>
            <a:ext cx="658369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700" y="713500"/>
            <a:ext cx="2564494" cy="19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0"/>
          <p:cNvSpPr txBox="1"/>
          <p:nvPr>
            <p:ph idx="12" type="sldNum"/>
          </p:nvPr>
        </p:nvSpPr>
        <p:spPr>
          <a:xfrm>
            <a:off x="6486769" y="3477563"/>
            <a:ext cx="3426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6" name="Google Shape;13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28" y="2953327"/>
            <a:ext cx="746669" cy="192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625" y="3019100"/>
            <a:ext cx="4254377" cy="19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750" y="139225"/>
            <a:ext cx="7672115" cy="264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 txBox="1"/>
          <p:nvPr>
            <p:ph type="ctrTitle"/>
          </p:nvPr>
        </p:nvSpPr>
        <p:spPr>
          <a:xfrm>
            <a:off x="1025925" y="62887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13" name="Google Shape;313;p13"/>
          <p:cNvSpPr txBox="1"/>
          <p:nvPr>
            <p:ph idx="1" type="subTitle"/>
          </p:nvPr>
        </p:nvSpPr>
        <p:spPr>
          <a:xfrm>
            <a:off x="1085850" y="2109222"/>
            <a:ext cx="4676700" cy="15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What we hope to achieve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What steps are being taken to achieve this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Current Progress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Conclusion</a:t>
            </a:r>
            <a:endParaRPr sz="1800"/>
          </a:p>
        </p:txBody>
      </p:sp>
      <p:sp>
        <p:nvSpPr>
          <p:cNvPr id="314" name="Google Shape;314;p1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15" name="Google Shape;315;p13"/>
          <p:cNvGrpSpPr/>
          <p:nvPr/>
        </p:nvGrpSpPr>
        <p:grpSpPr>
          <a:xfrm>
            <a:off x="5358407" y="1023653"/>
            <a:ext cx="3540014" cy="3764639"/>
            <a:chOff x="2244025" y="145922"/>
            <a:chExt cx="4382832" cy="4762352"/>
          </a:xfrm>
        </p:grpSpPr>
        <p:grpSp>
          <p:nvGrpSpPr>
            <p:cNvPr id="316" name="Google Shape;316;p13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rect b="b" l="l" r="r" t="t"/>
                <a:pathLst>
                  <a:path extrusionOk="0" h="545783" w="94449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rect b="b" l="l" r="r" t="t"/>
                <a:pathLst>
                  <a:path extrusionOk="0" h="545413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rect b="b" l="l" r="r" t="t"/>
                <a:pathLst>
                  <a:path extrusionOk="0" h="18192" w="27813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rect b="b" l="l" r="r" t="t"/>
                <a:pathLst>
                  <a:path extrusionOk="0" h="18478" w="28575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rect b="b" l="l" r="r" t="t"/>
                <a:pathLst>
                  <a:path extrusionOk="0" h="545381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rect b="b" l="l" r="r" t="t"/>
                <a:pathLst>
                  <a:path extrusionOk="0" h="594264" w="675322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rect b="b" l="l" r="r" t="t"/>
                <a:pathLst>
                  <a:path extrusionOk="0" h="31146" w="26289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rect b="b" l="l" r="r" t="t"/>
                <a:pathLst>
                  <a:path extrusionOk="0" h="595217" w="676751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rect b="b" l="l" r="r" t="t"/>
                <a:pathLst>
                  <a:path extrusionOk="0" h="3358041" w="247669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rect b="b" l="l" r="r" t="t"/>
                <a:pathLst>
                  <a:path extrusionOk="0" h="92487" w="26098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rect b="b" l="l" r="r" t="t"/>
                <a:pathLst>
                  <a:path extrusionOk="0" h="27245" w="62674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rect b="b" l="l" r="r" t="t"/>
                <a:pathLst>
                  <a:path extrusionOk="0" h="3358040" w="247669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rect b="b" l="l" r="r" t="t"/>
                <a:pathLst>
                  <a:path extrusionOk="0" h="3358285" w="2476785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rect b="b" l="l" r="r" t="t"/>
                <a:pathLst>
                  <a:path extrusionOk="0" h="3200710" w="2415539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rect b="b" l="l" r="r" t="t"/>
                <a:pathLst>
                  <a:path extrusionOk="0" h="1460906" w="218894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rect b="b" l="l" r="r" t="t"/>
                <a:pathLst>
                  <a:path extrusionOk="0" h="132587" w="7658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rect b="b" l="l" r="r" t="t"/>
                <a:pathLst>
                  <a:path extrusionOk="0" h="149154" w="197262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rect b="b" l="l" r="r" t="t"/>
                <a:pathLst>
                  <a:path extrusionOk="0" h="148968" w="197262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rect b="b" l="l" r="r" t="t"/>
                <a:pathLst>
                  <a:path extrusionOk="0" h="149033" w="197358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rect b="b" l="l" r="r" t="t"/>
                <a:pathLst>
                  <a:path extrusionOk="0" h="148943" w="197358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rect b="b" l="l" r="r" t="t"/>
                <a:pathLst>
                  <a:path extrusionOk="0" h="685887" w="551783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rect b="b" l="l" r="r" t="t"/>
                <a:pathLst>
                  <a:path extrusionOk="0" h="820016" w="1286351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rect b="b" l="l" r="r" t="t"/>
                <a:pathLst>
                  <a:path extrusionOk="0" h="718178" w="115843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rect b="b" l="l" r="r" t="t"/>
                <a:pathLst>
                  <a:path extrusionOk="0" h="718059" w="115843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rect b="b" l="l" r="r" t="t"/>
                <a:pathLst>
                  <a:path extrusionOk="0" h="550694" w="868489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rect b="b" l="l" r="r" t="t"/>
                <a:pathLst>
                  <a:path extrusionOk="0" h="368151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rect b="b" l="l" r="r" t="t"/>
                <a:pathLst>
                  <a:path extrusionOk="0" h="368230" w="551783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rect b="b" l="l" r="r" t="t"/>
                <a:pathLst>
                  <a:path extrusionOk="0" h="288153" w="41367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rect b="b" l="l" r="r" t="t"/>
                <a:pathLst>
                  <a:path extrusionOk="0" h="685927" w="551783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rect b="b" l="l" r="r" t="t"/>
                <a:pathLst>
                  <a:path extrusionOk="0" h="368152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rect b="b" l="l" r="r" t="t"/>
                <a:pathLst>
                  <a:path extrusionOk="0" h="241458" w="257937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rect b="b" l="l" r="r" t="t"/>
                <a:pathLst>
                  <a:path extrusionOk="0" h="119252" w="6877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rect b="b" l="l" r="r" t="t"/>
                <a:pathLst>
                  <a:path extrusionOk="0" h="241363" w="257936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rect b="b" l="l" r="r" t="t"/>
                <a:pathLst>
                  <a:path extrusionOk="0" h="119663" w="69007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rect b="b" l="l" r="r" t="t"/>
                <a:pathLst>
                  <a:path extrusionOk="0" h="1335535" w="1266348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rect b="b" l="l" r="r" t="t"/>
                <a:pathLst>
                  <a:path extrusionOk="0" h="412813" w="441007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rect b="b" l="l" r="r" t="t"/>
                <a:pathLst>
                  <a:path extrusionOk="0" h="203834" w="117728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4" name="Google Shape;354;p13"/>
            <p:cNvSpPr/>
            <p:nvPr/>
          </p:nvSpPr>
          <p:spPr>
            <a:xfrm>
              <a:off x="4124355" y="1157329"/>
              <a:ext cx="276891" cy="1108478"/>
            </a:xfrm>
            <a:custGeom>
              <a:rect b="b" l="l" r="r" t="t"/>
              <a:pathLst>
                <a:path extrusionOk="0" h="1108478" w="276891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407027" y="665933"/>
              <a:ext cx="814853" cy="1408939"/>
            </a:xfrm>
            <a:custGeom>
              <a:rect b="b" l="l" r="r" t="t"/>
              <a:pathLst>
                <a:path extrusionOk="0" h="1408939" w="814853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387120" y="682740"/>
              <a:ext cx="804386" cy="1393465"/>
            </a:xfrm>
            <a:custGeom>
              <a:rect b="b" l="l" r="r" t="t"/>
              <a:pathLst>
                <a:path extrusionOk="0" h="1393465" w="804386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499610" y="847672"/>
              <a:ext cx="17240" cy="769048"/>
            </a:xfrm>
            <a:custGeom>
              <a:rect b="b" l="l" r="r" t="t"/>
              <a:pathLst>
                <a:path extrusionOk="0" h="769048" w="1724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477988" y="1035502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3684776" y="951970"/>
              <a:ext cx="17335" cy="768953"/>
            </a:xfrm>
            <a:custGeom>
              <a:rect b="b" l="l" r="r" t="t"/>
              <a:pathLst>
                <a:path extrusionOk="0" h="768953" w="17335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663154" y="1389355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870037" y="1058841"/>
              <a:ext cx="17335" cy="769048"/>
            </a:xfrm>
            <a:custGeom>
              <a:rect b="b" l="l" r="r" t="t"/>
              <a:pathLst>
                <a:path extrusionOk="0" h="769048" w="17335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848416" y="1146769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4055299" y="1165807"/>
              <a:ext cx="17240" cy="768953"/>
            </a:xfrm>
            <a:custGeom>
              <a:rect b="b" l="l" r="r" t="t"/>
              <a:pathLst>
                <a:path extrusionOk="0" h="768953" w="1724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033677" y="1453459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5" name="Google Shape;365;p13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66" name="Google Shape;366;p13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rect b="b" l="l" r="r" t="t"/>
                <a:pathLst>
                  <a:path extrusionOk="0" h="218860" w="379097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rect b="b" l="l" r="r" t="t"/>
                <a:pathLst>
                  <a:path extrusionOk="0" h="110490" w="176643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rect b="b" l="l" r="r" t="t"/>
                <a:pathLst>
                  <a:path extrusionOk="0" h="11810" w="25145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rect b="b" l="l" r="r" t="t"/>
                <a:pathLst>
                  <a:path extrusionOk="0" h="18097" w="18002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rect b="b" l="l" r="r" t="t"/>
                <a:pathLst>
                  <a:path extrusionOk="0" h="110394" w="176643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13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84" name="Google Shape;384;p13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rect b="b" l="l" r="r" t="t"/>
                <a:pathLst>
                  <a:path extrusionOk="0" h="218860" w="379116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rect b="b" l="l" r="r" t="t"/>
                <a:pathLst>
                  <a:path extrusionOk="0" h="109918" w="17706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rect b="b" l="l" r="r" t="t"/>
                <a:pathLst>
                  <a:path extrusionOk="0" h="11715" w="25241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rect b="b" l="l" r="r" t="t"/>
                <a:pathLst>
                  <a:path extrusionOk="0" h="23241" w="35433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rect b="b" l="l" r="r" t="t"/>
                <a:pathLst>
                  <a:path extrusionOk="0" h="11715" w="15716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rect b="b" l="l" r="r" t="t"/>
                <a:pathLst>
                  <a:path extrusionOk="0" h="18097" w="17907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rect b="b" l="l" r="r" t="t"/>
                <a:pathLst>
                  <a:path extrusionOk="0" h="110394" w="176864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p13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401" name="Google Shape;401;p13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rect b="b" l="l" r="r" t="t"/>
                <a:pathLst>
                  <a:path extrusionOk="0" h="69627" w="52387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rect b="b" l="l" r="r" t="t"/>
                <a:pathLst>
                  <a:path extrusionOk="0" h="93916" w="39909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rect b="b" l="l" r="r" t="t"/>
                <a:pathLst>
                  <a:path extrusionOk="0" h="218860" w="379048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rect b="b" l="l" r="r" t="t"/>
                <a:pathLst>
                  <a:path extrusionOk="0" h="205811" w="378333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rect b="b" l="l" r="r" t="t"/>
                <a:pathLst>
                  <a:path extrusionOk="0" h="110489" w="176618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rect b="b" l="l" r="r" t="t"/>
                <a:pathLst>
                  <a:path extrusionOk="0" h="15240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rect b="b" l="l" r="r" t="t"/>
                <a:pathLst>
                  <a:path extrusionOk="0" h="11811" w="25146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rect b="b" l="l" r="r" t="t"/>
                <a:pathLst>
                  <a:path extrusionOk="0" h="19812" w="28479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rect b="b" l="l" r="r" t="t"/>
                <a:pathLst>
                  <a:path extrusionOk="0" h="18097" w="17906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rect b="b" l="l" r="r" t="t"/>
                <a:pathLst>
                  <a:path extrusionOk="0" h="110680" w="176612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7" name="Google Shape;417;p13"/>
            <p:cNvSpPr/>
            <p:nvPr/>
          </p:nvSpPr>
          <p:spPr>
            <a:xfrm>
              <a:off x="5771792" y="3977849"/>
              <a:ext cx="617525" cy="382903"/>
            </a:xfrm>
            <a:custGeom>
              <a:rect b="b" l="l" r="r" t="t"/>
              <a:pathLst>
                <a:path extrusionOk="0" h="382903" w="617525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5742557" y="3281451"/>
              <a:ext cx="721042" cy="930362"/>
            </a:xfrm>
            <a:custGeom>
              <a:rect b="b" l="l" r="r" t="t"/>
              <a:pathLst>
                <a:path extrusionOk="0" h="930362" w="721042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798755" y="3297121"/>
              <a:ext cx="66103" cy="45243"/>
            </a:xfrm>
            <a:custGeom>
              <a:rect b="b" l="l" r="r" t="t"/>
              <a:pathLst>
                <a:path extrusionOk="0" h="45243" w="66103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6296341" y="4172183"/>
              <a:ext cx="72199" cy="48958"/>
            </a:xfrm>
            <a:custGeom>
              <a:rect b="b" l="l" r="r" t="t"/>
              <a:pathLst>
                <a:path extrusionOk="0" h="48958" w="72199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rect b="b" l="l" r="r" t="t"/>
              <a:pathLst>
                <a:path extrusionOk="0" h="928115" w="535876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696551" y="3306978"/>
              <a:ext cx="720756" cy="930362"/>
            </a:xfrm>
            <a:custGeom>
              <a:rect b="b" l="l" r="r" t="t"/>
              <a:pathLst>
                <a:path extrusionOk="0" h="930362" w="720756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5833711" y="3483953"/>
              <a:ext cx="446532" cy="576393"/>
            </a:xfrm>
            <a:custGeom>
              <a:rect b="b" l="l" r="r" t="t"/>
              <a:pathLst>
                <a:path extrusionOk="0" h="576393" w="446532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5968681" y="3658196"/>
              <a:ext cx="176593" cy="227948"/>
            </a:xfrm>
            <a:custGeom>
              <a:rect b="b" l="l" r="r" t="t"/>
              <a:pathLst>
                <a:path extrusionOk="0" h="227948" w="176593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5409944" y="4076361"/>
              <a:ext cx="107251" cy="45529"/>
            </a:xfrm>
            <a:custGeom>
              <a:rect b="b" l="l" r="r" t="t"/>
              <a:pathLst>
                <a:path extrusionOk="0" h="45529" w="107251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5457664" y="4081409"/>
              <a:ext cx="86296" cy="87915"/>
            </a:xfrm>
            <a:custGeom>
              <a:rect b="b" l="l" r="r" t="t"/>
              <a:pathLst>
                <a:path extrusionOk="0" h="87915" w="86296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445377" y="3764798"/>
              <a:ext cx="619125" cy="371951"/>
            </a:xfrm>
            <a:custGeom>
              <a:rect b="b" l="l" r="r" t="t"/>
              <a:pathLst>
                <a:path extrusionOk="0" h="371951" w="619125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4826180" y="148719"/>
              <a:ext cx="204333" cy="298673"/>
            </a:xfrm>
            <a:custGeom>
              <a:rect b="b" l="l" r="r" t="t"/>
              <a:pathLst>
                <a:path extrusionOk="0" h="298673" w="204333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4841878" y="145922"/>
              <a:ext cx="97721" cy="120542"/>
            </a:xfrm>
            <a:custGeom>
              <a:rect b="b" l="l" r="r" t="t"/>
              <a:pathLst>
                <a:path extrusionOk="0" h="120542" w="97721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4860888" y="276839"/>
              <a:ext cx="120648" cy="135031"/>
            </a:xfrm>
            <a:custGeom>
              <a:rect b="b" l="l" r="r" t="t"/>
              <a:pathLst>
                <a:path extrusionOk="0" h="135031" w="120648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4654628" y="329607"/>
              <a:ext cx="228170" cy="325384"/>
            </a:xfrm>
            <a:custGeom>
              <a:rect b="b" l="l" r="r" t="t"/>
              <a:pathLst>
                <a:path extrusionOk="0" h="325384" w="22817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4825802" y="321035"/>
              <a:ext cx="175746" cy="232044"/>
            </a:xfrm>
            <a:custGeom>
              <a:rect b="b" l="l" r="r" t="t"/>
              <a:pathLst>
                <a:path extrusionOk="0" h="232044" w="175746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4857002" y="155665"/>
              <a:ext cx="128729" cy="159467"/>
            </a:xfrm>
            <a:custGeom>
              <a:rect b="b" l="l" r="r" t="t"/>
              <a:pathLst>
                <a:path extrusionOk="0" h="159467" w="128729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4862352" y="154515"/>
              <a:ext cx="129836" cy="122323"/>
            </a:xfrm>
            <a:custGeom>
              <a:rect b="b" l="l" r="r" t="t"/>
              <a:pathLst>
                <a:path extrusionOk="0" h="122323" w="129836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4706279" y="957495"/>
              <a:ext cx="102161" cy="77983"/>
            </a:xfrm>
            <a:custGeom>
              <a:rect b="b" l="l" r="r" t="t"/>
              <a:pathLst>
                <a:path extrusionOk="0" h="77983" w="102161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4706713" y="982355"/>
              <a:ext cx="101737" cy="53117"/>
            </a:xfrm>
            <a:custGeom>
              <a:rect b="b" l="l" r="r" t="t"/>
              <a:pathLst>
                <a:path extrusionOk="0" h="53117" w="101737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4655133" y="923967"/>
              <a:ext cx="93585" cy="72574"/>
            </a:xfrm>
            <a:custGeom>
              <a:rect b="b" l="l" r="r" t="t"/>
              <a:pathLst>
                <a:path extrusionOk="0" h="72574" w="93585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4655564" y="947875"/>
              <a:ext cx="93179" cy="48581"/>
            </a:xfrm>
            <a:custGeom>
              <a:rect b="b" l="l" r="r" t="t"/>
              <a:pathLst>
                <a:path extrusionOk="0" h="48581" w="93179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4689759" y="550206"/>
              <a:ext cx="222664" cy="383543"/>
            </a:xfrm>
            <a:custGeom>
              <a:rect b="b" l="l" r="r" t="t"/>
              <a:pathLst>
                <a:path extrusionOk="0" h="383543" w="222664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750147" y="550873"/>
              <a:ext cx="221772" cy="415907"/>
            </a:xfrm>
            <a:custGeom>
              <a:rect b="b" l="l" r="r" t="t"/>
              <a:pathLst>
                <a:path extrusionOk="0" h="415907" w="221772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667800" y="524108"/>
              <a:ext cx="331739" cy="305664"/>
            </a:xfrm>
            <a:custGeom>
              <a:rect b="b" l="l" r="r" t="t"/>
              <a:pathLst>
                <a:path extrusionOk="0" h="305664" w="331739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4934583" y="344330"/>
              <a:ext cx="115253" cy="404460"/>
            </a:xfrm>
            <a:custGeom>
              <a:rect b="b" l="l" r="r" t="t"/>
              <a:pathLst>
                <a:path extrusionOk="0" h="404460" w="115253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4957330" y="339243"/>
              <a:ext cx="69518" cy="88698"/>
            </a:xfrm>
            <a:custGeom>
              <a:rect b="b" l="l" r="r" t="t"/>
              <a:pathLst>
                <a:path extrusionOk="0" h="88698" w="69518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820537" y="320915"/>
              <a:ext cx="59626" cy="62603"/>
            </a:xfrm>
            <a:custGeom>
              <a:rect b="b" l="l" r="r" t="t"/>
              <a:pathLst>
                <a:path extrusionOk="0" h="62603" w="59626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2491198" y="339313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2797046" y="3214634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2911632" y="243120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2911632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3104608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622167" y="2797249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2815143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2244025" y="3539151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2313938" y="3177773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217241" y="3786325"/>
              <a:ext cx="1277540" cy="681323"/>
            </a:xfrm>
            <a:custGeom>
              <a:rect b="b" l="l" r="r" t="t"/>
              <a:pathLst>
                <a:path extrusionOk="0" h="681323" w="127754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341906" y="4346681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246959" y="3638497"/>
              <a:ext cx="1231677" cy="711112"/>
            </a:xfrm>
            <a:custGeom>
              <a:rect b="b" l="l" r="r" t="t"/>
              <a:pathLst>
                <a:path extrusionOk="0" h="711112" w="1231677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247293" y="3898053"/>
              <a:ext cx="108013" cy="106584"/>
            </a:xfrm>
            <a:custGeom>
              <a:rect b="b" l="l" r="r" t="t"/>
              <a:pathLst>
                <a:path extrusionOk="0" h="106584" w="108013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3553141" y="4166849"/>
              <a:ext cx="622063" cy="123348"/>
            </a:xfrm>
            <a:custGeom>
              <a:rect b="b" l="l" r="r" t="t"/>
              <a:pathLst>
                <a:path extrusionOk="0" h="123348" w="622063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390007" y="3898053"/>
              <a:ext cx="88582" cy="95916"/>
            </a:xfrm>
            <a:custGeom>
              <a:rect b="b" l="l" r="r" t="t"/>
              <a:pathLst>
                <a:path extrusionOk="0" h="95916" w="88582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3582763" y="3612208"/>
              <a:ext cx="550640" cy="90297"/>
            </a:xfrm>
            <a:custGeom>
              <a:rect b="b" l="l" r="r" t="t"/>
              <a:pathLst>
                <a:path extrusionOk="0" h="90297" w="55064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404265" y="3670120"/>
              <a:ext cx="917257" cy="529590"/>
            </a:xfrm>
            <a:custGeom>
              <a:rect b="b" l="l" r="r" t="t"/>
              <a:pathLst>
                <a:path extrusionOk="0" h="529590" w="917257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3246959" y="3542485"/>
              <a:ext cx="1231677" cy="711136"/>
            </a:xfrm>
            <a:custGeom>
              <a:rect b="b" l="l" r="r" t="t"/>
              <a:pathLst>
                <a:path extrusionOk="0" h="711136" w="1231677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4233892" y="4110556"/>
              <a:ext cx="329469" cy="191071"/>
            </a:xfrm>
            <a:custGeom>
              <a:rect b="b" l="l" r="r" t="t"/>
              <a:pathLst>
                <a:path extrusionOk="0" h="191071" w="329469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4234083" y="4180469"/>
              <a:ext cx="208216" cy="217741"/>
            </a:xfrm>
            <a:custGeom>
              <a:rect b="b" l="l" r="r" t="t"/>
              <a:pathLst>
                <a:path extrusionOk="0" h="217741" w="208216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4368385" y="4248383"/>
              <a:ext cx="831437" cy="643127"/>
            </a:xfrm>
            <a:custGeom>
              <a:rect b="b" l="l" r="r" t="t"/>
              <a:pathLst>
                <a:path extrusionOk="0" h="643127" w="831437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4368385" y="4166944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5199823" y="4646908"/>
              <a:ext cx="141350" cy="244601"/>
            </a:xfrm>
            <a:custGeom>
              <a:rect b="b" l="l" r="r" t="t"/>
              <a:pathLst>
                <a:path extrusionOk="0" h="244601" w="14135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764672" y="2500358"/>
              <a:ext cx="158537" cy="311524"/>
            </a:xfrm>
            <a:custGeom>
              <a:rect b="b" l="l" r="r" t="t"/>
              <a:pathLst>
                <a:path extrusionOk="0" h="311524" w="158537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800168" y="3231875"/>
              <a:ext cx="108892" cy="84472"/>
            </a:xfrm>
            <a:custGeom>
              <a:rect b="b" l="l" r="r" t="t"/>
              <a:pathLst>
                <a:path extrusionOk="0" h="84472" w="108892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799603" y="3259783"/>
              <a:ext cx="108313" cy="56238"/>
            </a:xfrm>
            <a:custGeom>
              <a:rect b="b" l="l" r="r" t="t"/>
              <a:pathLst>
                <a:path extrusionOk="0" h="56238" w="108313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931444" y="3155618"/>
              <a:ext cx="108758" cy="81374"/>
            </a:xfrm>
            <a:custGeom>
              <a:rect b="b" l="l" r="r" t="t"/>
              <a:pathLst>
                <a:path extrusionOk="0" h="81374" w="108758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931020" y="3181773"/>
              <a:ext cx="108151" cy="56575"/>
            </a:xfrm>
            <a:custGeom>
              <a:rect b="b" l="l" r="r" t="t"/>
              <a:pathLst>
                <a:path extrusionOk="0" h="56575" w="108151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630424" y="2780976"/>
              <a:ext cx="382278" cy="462504"/>
            </a:xfrm>
            <a:custGeom>
              <a:rect b="b" l="l" r="r" t="t"/>
              <a:pathLst>
                <a:path extrusionOk="0" h="462504" w="382278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662372" y="2471875"/>
              <a:ext cx="120066" cy="117360"/>
            </a:xfrm>
            <a:custGeom>
              <a:rect b="b" l="l" r="r" t="t"/>
              <a:pathLst>
                <a:path extrusionOk="0" h="117360" w="120066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630208" y="2488280"/>
              <a:ext cx="194941" cy="380900"/>
            </a:xfrm>
            <a:custGeom>
              <a:rect b="b" l="l" r="r" t="t"/>
              <a:pathLst>
                <a:path extrusionOk="0" h="380900" w="194941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58361" y="2350349"/>
              <a:ext cx="128870" cy="157700"/>
            </a:xfrm>
            <a:custGeom>
              <a:rect b="b" l="l" r="r" t="t"/>
              <a:pathLst>
                <a:path extrusionOk="0" h="157700" w="12887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645583" y="2336673"/>
              <a:ext cx="136833" cy="135201"/>
            </a:xfrm>
            <a:custGeom>
              <a:rect b="b" l="l" r="r" t="t"/>
              <a:pathLst>
                <a:path extrusionOk="0" h="135201" w="136833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782568" y="2488639"/>
              <a:ext cx="62960" cy="91535"/>
            </a:xfrm>
            <a:custGeom>
              <a:rect b="b" l="l" r="r" t="t"/>
              <a:pathLst>
                <a:path extrusionOk="0" h="91535" w="6296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13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488" name="Google Shape;488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3" name="Google Shape;493;p13"/>
            <p:cNvSpPr/>
            <p:nvPr/>
          </p:nvSpPr>
          <p:spPr>
            <a:xfrm>
              <a:off x="2596421" y="2551548"/>
              <a:ext cx="147299" cy="413263"/>
            </a:xfrm>
            <a:custGeom>
              <a:rect b="b" l="l" r="r" t="t"/>
              <a:pathLst>
                <a:path extrusionOk="0" h="413263" w="147299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2590449" y="2547578"/>
              <a:ext cx="84867" cy="115327"/>
            </a:xfrm>
            <a:custGeom>
              <a:rect b="b" l="l" r="r" t="t"/>
              <a:pathLst>
                <a:path extrusionOk="0" h="115327" w="84867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31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rotWithShape="0" algn="bl" dir="5400000" dist="19050">
              <a:srgbClr val="38226D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1"/>
          <p:cNvSpPr txBox="1"/>
          <p:nvPr>
            <p:ph idx="4294967295" type="title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Maps - Vaccinations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385" name="Google Shape;1385;p31"/>
          <p:cNvSpPr/>
          <p:nvPr/>
        </p:nvSpPr>
        <p:spPr>
          <a:xfrm>
            <a:off x="1947750" y="1878125"/>
            <a:ext cx="74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86" name="Google Shape;1386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387" name="Google Shape;1387;p31"/>
          <p:cNvSpPr/>
          <p:nvPr/>
        </p:nvSpPr>
        <p:spPr>
          <a:xfrm>
            <a:off x="1090975" y="21473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31"/>
          <p:cNvSpPr/>
          <p:nvPr/>
        </p:nvSpPr>
        <p:spPr>
          <a:xfrm>
            <a:off x="2824525" y="3795125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31"/>
          <p:cNvSpPr/>
          <p:nvPr/>
        </p:nvSpPr>
        <p:spPr>
          <a:xfrm>
            <a:off x="3853225" y="19448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31"/>
          <p:cNvSpPr/>
          <p:nvPr/>
        </p:nvSpPr>
        <p:spPr>
          <a:xfrm>
            <a:off x="4596175" y="40904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31"/>
          <p:cNvSpPr/>
          <p:nvPr/>
        </p:nvSpPr>
        <p:spPr>
          <a:xfrm>
            <a:off x="6720250" y="24140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31"/>
          <p:cNvSpPr/>
          <p:nvPr/>
        </p:nvSpPr>
        <p:spPr>
          <a:xfrm>
            <a:off x="7377475" y="4157075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3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98" name="Google Shape;1398;p32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99" name="Google Shape;1399;p32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00" name="Google Shape;1400;p32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407" name="Google Shape;1407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8" name="Google Shape;1408;p33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09" name="Google Shape;1409;p33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10" name="Google Shape;1410;p33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11" name="Google Shape;1411;p33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12" name="Google Shape;1412;p33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33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3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3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3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1417" name="Google Shape;1417;p33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1418" name="Google Shape;1418;p33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1419" name="Google Shape;1419;p33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  <p:pic>
        <p:nvPicPr>
          <p:cNvPr id="1420" name="Google Shape;14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2949677"/>
            <a:ext cx="746669" cy="192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426" name="Google Shape;1426;p34"/>
          <p:cNvSpPr txBox="1"/>
          <p:nvPr>
            <p:ph idx="1" type="body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worked on this analysis and the sources we used: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https://covidtracking.com/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https://health.data.ny.gov/browse?tags=covid-19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https://www1.nyc.gov/site/planning/planning-level/nyc-population/2020-census.page##2020-census-results</a:t>
            </a:r>
            <a:endParaRPr sz="2400"/>
          </a:p>
        </p:txBody>
      </p:sp>
      <p:sp>
        <p:nvSpPr>
          <p:cNvPr id="1427" name="Google Shape;1427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1433" name="Google Shape;1433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4" name="Google Shape;1434;p3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5" name="Google Shape;1435;p3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36" name="Google Shape;14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7" name="Google Shape;1437;p3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38" name="Google Shape;1438;p3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9" name="Google Shape;1439;p3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40" name="Google Shape;1440;p3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1" name="Google Shape;1441;p3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7" name="Google Shape;1447;p36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448" name="Google Shape;1448;p36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36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36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36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36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36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36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36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36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36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5" name="Google Shape;1505;p36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506" name="Google Shape;1506;p36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507" name="Google Shape;1507;p36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8" name="Google Shape;1508;p36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" name="Google Shape;1509;p36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10" name="Google Shape;1510;p36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511" name="Google Shape;1511;p36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2" name="Google Shape;1512;p36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3" name="Google Shape;1513;p36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4" name="Google Shape;1514;p36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36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36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" name="Google Shape;1517;p36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8" name="Google Shape;1518;p36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9" name="Google Shape;1519;p36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0" name="Google Shape;1520;p36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1" name="Google Shape;1521;p36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2" name="Google Shape;1522;p36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3" name="Google Shape;1523;p36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4" name="Google Shape;1524;p36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36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36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7" name="Google Shape;1527;p36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" name="Google Shape;1528;p36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" name="Google Shape;1529;p36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" name="Google Shape;1530;p36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1" name="Google Shape;1531;p36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2" name="Google Shape;1532;p36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3" name="Google Shape;1533;p36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36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36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36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7" name="Google Shape;1537;p36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36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9" name="Google Shape;1539;p36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0" name="Google Shape;1540;p36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1" name="Google Shape;1541;p36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2" name="Google Shape;1542;p36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3" name="Google Shape;1543;p36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4" name="Google Shape;1544;p36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36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36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36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8" name="Google Shape;1548;p36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9" name="Google Shape;1549;p36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0" name="Google Shape;1550;p36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1" name="Google Shape;1551;p36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2" name="Google Shape;1552;p36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3" name="Google Shape;1553;p36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4" name="Google Shape;1554;p36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5" name="Google Shape;1555;p36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36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7" name="Google Shape;1557;p36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8" name="Google Shape;1558;p36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36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0" name="Google Shape;1560;p36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1" name="Google Shape;1561;p36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36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3" name="Google Shape;1563;p36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36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36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36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7" name="Google Shape;1567;p36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8" name="Google Shape;1568;p36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36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36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1" name="Google Shape;1571;p36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2" name="Google Shape;1572;p36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3" name="Google Shape;1573;p36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4" name="Google Shape;1574;p36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5" name="Google Shape;1575;p36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6" name="Google Shape;1576;p36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7" name="Google Shape;1577;p36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578" name="Google Shape;1578;p36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579" name="Google Shape;1579;p36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0" name="Google Shape;1580;p36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1" name="Google Shape;1581;p36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2" name="Google Shape;1582;p36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3" name="Google Shape;1583;p36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84" name="Google Shape;1584;p36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36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6" name="Google Shape;1586;p36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87" name="Google Shape;1587;p36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3" name="Google Shape;1593;p36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r>
              <a:rPr lang="en" sz="7200"/>
              <a:t>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4"/>
          <p:cNvSpPr txBox="1"/>
          <p:nvPr>
            <p:ph idx="1" type="body"/>
          </p:nvPr>
        </p:nvSpPr>
        <p:spPr>
          <a:xfrm>
            <a:off x="1039050" y="1028325"/>
            <a:ext cx="48675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What factors influence an individual to get the COVID-19 vaccine in New York State?</a:t>
            </a:r>
            <a:endParaRPr sz="3000"/>
          </a:p>
        </p:txBody>
      </p:sp>
      <p:sp>
        <p:nvSpPr>
          <p:cNvPr id="506" name="Google Shape;506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7" name="Google Shape;5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675" y="885375"/>
            <a:ext cx="3057450" cy="3075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3" name="Google Shape;5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23350"/>
            <a:ext cx="8539301" cy="46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519" name="Google Shape;519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521" name="Google Shape;521;p16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Technology	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22" name="Google Shape;522;p1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Data Cleaning and Analysis	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23" name="Google Shape;523;p16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Pandas, Python, &amp; GoogleCollab</a:t>
              </a: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24" name="Google Shape;524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5" name="Google Shape;525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6"/>
          <p:cNvGrpSpPr/>
          <p:nvPr/>
        </p:nvGrpSpPr>
        <p:grpSpPr>
          <a:xfrm>
            <a:off x="4302291" y="1649575"/>
            <a:ext cx="2051418" cy="2588383"/>
            <a:chOff x="1083025" y="1574035"/>
            <a:chExt cx="1834900" cy="2315190"/>
          </a:xfrm>
        </p:grpSpPr>
        <p:sp>
          <p:nvSpPr>
            <p:cNvPr id="528" name="Google Shape;528;p16"/>
            <p:cNvSpPr txBox="1"/>
            <p:nvPr/>
          </p:nvSpPr>
          <p:spPr>
            <a:xfrm>
              <a:off x="1510069" y="157403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Ma</a:t>
              </a: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chine LEarning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29" name="Google Shape;529;p1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SciKitLearn &amp; Tensorflow</a:t>
              </a:r>
              <a:endParaRPr b="1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0" name="Google Shape;530;p16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highlight>
                    <a:srgbClr val="FFFFFF"/>
                  </a:highlight>
                  <a:latin typeface="Barlow"/>
                  <a:ea typeface="Barlow"/>
                  <a:cs typeface="Barlow"/>
                  <a:sym typeface="Barlow"/>
                </a:rPr>
                <a:t>ML libraries we'll be using to create a classifier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31" name="Google Shape;531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2" name="Google Shape;532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16"/>
          <p:cNvGrpSpPr/>
          <p:nvPr/>
        </p:nvGrpSpPr>
        <p:grpSpPr>
          <a:xfrm>
            <a:off x="6217659" y="1649550"/>
            <a:ext cx="2051418" cy="2576770"/>
            <a:chOff x="1083025" y="1574024"/>
            <a:chExt cx="1834900" cy="2304803"/>
          </a:xfrm>
        </p:grpSpPr>
        <p:sp>
          <p:nvSpPr>
            <p:cNvPr id="535" name="Google Shape;535;p16"/>
            <p:cNvSpPr txBox="1"/>
            <p:nvPr/>
          </p:nvSpPr>
          <p:spPr>
            <a:xfrm>
              <a:off x="1204705" y="1574024"/>
              <a:ext cx="1023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Visualization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6" name="Google Shape;536;p16"/>
            <p:cNvSpPr txBox="1"/>
            <p:nvPr/>
          </p:nvSpPr>
          <p:spPr>
            <a:xfrm>
              <a:off x="1235834" y="2695022"/>
              <a:ext cx="1505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Dashboard</a:t>
              </a:r>
              <a:endParaRPr b="1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7" name="Google Shape;537;p16"/>
            <p:cNvSpPr txBox="1"/>
            <p:nvPr/>
          </p:nvSpPr>
          <p:spPr>
            <a:xfrm>
              <a:off x="1215577" y="3141427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Heroku, HTML 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38" name="Google Shape;538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9" name="Google Shape;539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6"/>
          <p:cNvGrpSpPr/>
          <p:nvPr/>
        </p:nvGrpSpPr>
        <p:grpSpPr>
          <a:xfrm>
            <a:off x="2388508" y="1650350"/>
            <a:ext cx="2051418" cy="2705287"/>
            <a:chOff x="1083025" y="1574017"/>
            <a:chExt cx="1834900" cy="2419756"/>
          </a:xfrm>
        </p:grpSpPr>
        <p:sp>
          <p:nvSpPr>
            <p:cNvPr id="542" name="Google Shape;542;p16"/>
            <p:cNvSpPr txBox="1"/>
            <p:nvPr/>
          </p:nvSpPr>
          <p:spPr>
            <a:xfrm>
              <a:off x="1510075" y="157401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Database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5" name="Google Shape;545;p1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6" name="Google Shape;546;p16"/>
            <p:cNvSpPr txBox="1"/>
            <p:nvPr/>
          </p:nvSpPr>
          <p:spPr>
            <a:xfrm>
              <a:off x="1209014" y="3547373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Database 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Storage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PostgreSQL is the database used for data.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chain our analysis</a:t>
            </a:r>
            <a:endParaRPr/>
          </a:p>
        </p:txBody>
      </p:sp>
      <p:sp>
        <p:nvSpPr>
          <p:cNvPr id="552" name="Google Shape;552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3" name="Google Shape;553;p17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554" name="Google Shape;554;p17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Feature Selection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56" name="Google Shape;556;p17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57" name="Google Shape;557;p17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558" name="Google Shape;558;p17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Tech/Database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60" name="Google Shape;560;p17"/>
            <p:cNvSpPr txBox="1"/>
            <p:nvPr/>
          </p:nvSpPr>
          <p:spPr>
            <a:xfrm>
              <a:off x="1293499" y="2716286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61" name="Google Shape;561;p17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562" name="Google Shape;562;p17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Machine Learning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64" name="Google Shape;564;p17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65" name="Google Shape;565;p17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566" name="Google Shape;566;p1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568" name="Google Shape;568;p17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569" name="Google Shape;569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Data Source</a:t>
            </a:r>
            <a:endParaRPr/>
          </a:p>
        </p:txBody>
      </p:sp>
      <p:sp>
        <p:nvSpPr>
          <p:cNvPr id="576" name="Google Shape;576;p18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Code used for </a:t>
            </a:r>
            <a:r>
              <a:rPr lang="en"/>
              <a:t>API data pulls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Resource:  </a:t>
            </a:r>
            <a:r>
              <a:rPr lang="en" sz="1500">
                <a:solidFill>
                  <a:srgbClr val="9900FF"/>
                </a:solidFill>
              </a:rPr>
              <a:t>https://covidactnow.org/data-api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00FF"/>
              </a:solidFill>
            </a:endParaRPr>
          </a:p>
        </p:txBody>
      </p:sp>
      <p:sp>
        <p:nvSpPr>
          <p:cNvPr id="577" name="Google Shape;577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8" name="Google Shape;578;p18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79" name="Google Shape;579;p18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1" name="Google Shape;601;p1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02" name="Google Shape;602;p1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03" name="Google Shape;603;p1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" name="Google Shape;604;p1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" name="Google Shape;605;p1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06" name="Google Shape;606;p1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07" name="Google Shape;607;p1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1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09" name="Google Shape;609;p1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1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1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1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1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1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1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1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1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1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1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1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1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1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1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1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1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1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3" name="Google Shape;673;p1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74" name="Google Shape;674;p1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75" name="Google Shape;675;p1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1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1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1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1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80" name="Google Shape;680;p1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83" name="Google Shape;683;p18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1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13" name="Google Shape;713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Code</a:t>
            </a:r>
            <a:endParaRPr/>
          </a:p>
        </p:txBody>
      </p:sp>
      <p:sp>
        <p:nvSpPr>
          <p:cNvPr id="723" name="Google Shape;723;p19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(Insert Code image)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00FF"/>
              </a:solidFill>
            </a:endParaRPr>
          </a:p>
        </p:txBody>
      </p:sp>
      <p:sp>
        <p:nvSpPr>
          <p:cNvPr id="724" name="Google Shape;724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5" name="Google Shape;7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226" y="703475"/>
            <a:ext cx="3116800" cy="33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0"/>
          <p:cNvSpPr txBox="1"/>
          <p:nvPr>
            <p:ph type="title"/>
          </p:nvPr>
        </p:nvSpPr>
        <p:spPr>
          <a:xfrm>
            <a:off x="457200" y="52525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Tables</a:t>
            </a:r>
            <a:endParaRPr/>
          </a:p>
        </p:txBody>
      </p:sp>
      <p:graphicFrame>
        <p:nvGraphicFramePr>
          <p:cNvPr id="731" name="Google Shape;731;p20"/>
          <p:cNvGraphicFramePr/>
          <p:nvPr/>
        </p:nvGraphicFramePr>
        <p:xfrm>
          <a:off x="4572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{3A4171BC-252D-4A93-977A-0F6CB1D04439}</a:tableStyleId>
              </a:tblPr>
              <a:tblGrid>
                <a:gridCol w="1051325"/>
                <a:gridCol w="1051325"/>
                <a:gridCol w="1051325"/>
                <a:gridCol w="1051325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2" name="Google Shape;732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3" name="Google Shape;733;p20"/>
          <p:cNvGrpSpPr/>
          <p:nvPr/>
        </p:nvGrpSpPr>
        <p:grpSpPr>
          <a:xfrm>
            <a:off x="5351924" y="400109"/>
            <a:ext cx="3495801" cy="3628765"/>
            <a:chOff x="2012475" y="393272"/>
            <a:chExt cx="4440240" cy="4609126"/>
          </a:xfrm>
        </p:grpSpPr>
        <p:sp>
          <p:nvSpPr>
            <p:cNvPr id="734" name="Google Shape;734;p20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0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0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