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kki Nykänen" initials="EN" lastIdx="1" clrIdx="0">
    <p:extLst>
      <p:ext uri="{19B8F6BF-5375-455C-9EA6-DF929625EA0E}">
        <p15:presenceInfo xmlns:p15="http://schemas.microsoft.com/office/powerpoint/2012/main" userId="5b006d82608b1c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283D-754E-43B9-9370-A8D264C0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1547D-1FEA-4193-A459-A9F64968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FF8F-5FA2-4EA8-9DB2-C9465A1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D268-3DF0-403F-A728-ED2E62E0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098C-A00F-4542-A3CF-39BF567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801-AFFB-45DC-ADF6-7B01D39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1B2BA-892F-435E-8ABF-9D3B81C56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5BB9-5396-436E-92D2-7147F99C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84F3-BF91-4FEE-B463-B546D0DA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B9B7-D225-4BCB-A8EE-C0310C5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07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E154D-BF03-4F2B-9E8A-E46EEA114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A65B-E1D3-4E3E-ADC6-948C7352B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221E-B8E1-43E1-966D-005D8B2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CE45-014E-4C4F-A9A7-AF4ECD66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C829-3270-4764-9EEE-CF4AC37E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1854-9FFC-413F-B54A-455E9042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3380-DC7D-4382-959C-8D8E3DBB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26F2-096F-4570-9EE7-19B909F6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2D3F-19C9-4B59-8858-37E01DA3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13C1-E790-4A4E-842F-82C95503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083B-C1D9-46ED-AAF7-1A79E305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5008-CD65-4270-9D51-A26FC591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AD06-9238-4D06-B1DC-4CDFFFE0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0974-848F-42EE-9BDD-618603A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8748-2693-41FF-965B-6B1AD6E8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1F2C-656C-4252-9641-3AE167C5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5938-8716-4B82-939A-0B3A9EE00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0869A-F7BC-4808-A4F3-EF58111C1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5E01-062E-4793-AC1B-922E82A1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06D3-4378-4D05-B44F-C3CDB458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76E5-504A-4A2C-AD19-1808595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8F0F-8109-48D9-97B3-35E14267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2221-79D1-48B2-9AE6-05C56695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2DF4-C761-4736-A71F-E86E509D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06A61-FFBE-4A46-BD11-22481242C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E2BF6-112F-411B-8FEF-0A789FDA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F42FF-570D-412F-A2B5-5C859EAE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78D2B-EF6B-4CAD-B5DF-A7106518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30525-4490-428B-BBFB-1777E25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1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774-23A3-420E-9F84-BBFF842D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12A83-F9E5-4FC3-936B-76EDFD8B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7D731-C929-49A8-BA21-9CC3C473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BE5F9-56B3-465E-8F15-7888D43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D3D2-2A94-4EC6-8B57-37110901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A1AA1-86FB-4B0F-9129-10F18514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53D38-6698-4B57-848B-6BAB596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5276-2F8B-472B-A071-E3722DB8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CB11-D3F4-417C-A3C9-44E6117A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919E-721F-49AE-B803-DEDD12D5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BFCBB-46C0-465A-87AE-04456136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D360B-45E7-479E-87B1-5B407ED5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C177-05DE-45E2-AD00-17F8854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6033-2CB1-4379-AE99-FD5D0DBA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FB373-2FB0-4E3B-A474-D97AEFF1A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1F43-27E8-4CEF-8E8E-666E4741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C063-3FBC-49FC-B6C5-CE54F959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E1D4-3636-4AD1-9D3E-030AFE7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0858-78D0-4AB8-BA7B-6BA85C3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869E1-4413-4C3D-94EA-5DE1E124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0482-2119-4388-A2A4-B66EC654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AB24-570C-446D-B760-2A1886168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F77-456A-48C3-AC7B-60C127838CDD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29C2-C862-4E93-8D44-87AC30D00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0FCF-5AF7-4179-A631-B1D2D0C8E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F822-6D6D-4673-A51F-58BD98F85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23D-7967-4470-AE8A-7C421DE89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perusteet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15E83-17BD-4C44-8277-8B641A27C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04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78FE-CC5F-4381-A130-6162F01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git commit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C68-052B-472E-B948-3635CD78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commit stores changes made in the current commit to a new commit with a log message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73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8D43-3E34-492D-9193-D7553F3C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Untracking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59CA-3EFB-40DC-AC8B-348FFEC9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Global</a:t>
            </a:r>
          </a:p>
          <a:p>
            <a:pPr marL="0" indent="0">
              <a:buNone/>
            </a:pPr>
            <a:r>
              <a:rPr lang="en-GB" dirty="0"/>
              <a:t>Add the paths to your files which you would like to ignore to your .</a:t>
            </a:r>
            <a:r>
              <a:rPr lang="en-GB" dirty="0" err="1"/>
              <a:t>gitignore</a:t>
            </a:r>
            <a:r>
              <a:rPr lang="en-GB" dirty="0"/>
              <a:t> file and commit them. These file entries will also apply to others checking out the repo.</a:t>
            </a:r>
          </a:p>
          <a:p>
            <a:pPr marL="0" indent="0">
              <a:buNone/>
            </a:pPr>
            <a:r>
              <a:rPr lang="en-GB" dirty="0"/>
              <a:t>Local</a:t>
            </a:r>
          </a:p>
          <a:p>
            <a:pPr marL="0" indent="0">
              <a:buNone/>
            </a:pPr>
            <a:r>
              <a:rPr lang="en-GB" dirty="0"/>
              <a:t>Add the paths to your files which you would like to ignore to your .git/info/exclude file. These file entries will only apply to your local working copy.</a:t>
            </a:r>
          </a:p>
        </p:txBody>
      </p:sp>
    </p:spTree>
    <p:extLst>
      <p:ext uri="{BB962C8B-B14F-4D97-AF65-F5344CB8AC3E}">
        <p14:creationId xmlns:p14="http://schemas.microsoft.com/office/powerpoint/2010/main" val="3296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3D77-9DDB-4FB8-8220-B1580603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B312-F900-4F09-92DD-BC3FA91C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37765"/>
            <a:ext cx="5362575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09A8D-2DFC-41DF-9951-C6E65794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711701"/>
            <a:ext cx="535305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29FCE-B925-4B03-AD12-C71C61BCAD40}"/>
              </a:ext>
            </a:extLst>
          </p:cNvPr>
          <p:cNvSpPr txBox="1"/>
          <p:nvPr/>
        </p:nvSpPr>
        <p:spPr>
          <a:xfrm>
            <a:off x="699837" y="1370041"/>
            <a:ext cx="182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Adding a testfile2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C4F0A-F31B-4389-9282-A96C2B8F5CE1}"/>
              </a:ext>
            </a:extLst>
          </p:cNvPr>
          <p:cNvSpPr txBox="1"/>
          <p:nvPr/>
        </p:nvSpPr>
        <p:spPr>
          <a:xfrm>
            <a:off x="742950" y="4039712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Reseting</a:t>
            </a:r>
            <a:r>
              <a:rPr lang="en-GB" dirty="0"/>
              <a:t> said </a:t>
            </a:r>
            <a:r>
              <a:rPr lang="en-GB" dirty="0" err="1"/>
              <a:t>testfile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81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924E-0420-4B43-916E-29231E0F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mv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860E-E46B-41D8-A0A5-0D5F07F1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mv moves a file or directory and I would use it because its easy to use, I cant think of reasons why I wouldn’t use it.</a:t>
            </a:r>
          </a:p>
        </p:txBody>
      </p:sp>
    </p:spTree>
    <p:extLst>
      <p:ext uri="{BB962C8B-B14F-4D97-AF65-F5344CB8AC3E}">
        <p14:creationId xmlns:p14="http://schemas.microsoft.com/office/powerpoint/2010/main" val="14940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8F4-CF13-493C-81AC-F336EE35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1B4B-6B54-4CB5-9A89-63A72071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</a:t>
            </a:r>
            <a:r>
              <a:rPr lang="en-GB" dirty="0" err="1"/>
              <a:t>rm</a:t>
            </a:r>
            <a:r>
              <a:rPr lang="en-GB" dirty="0"/>
              <a:t> removes a file and I would use it because its easy to use, I cant think of reasons why I wouldn’t use it.</a:t>
            </a:r>
          </a:p>
        </p:txBody>
      </p:sp>
    </p:spTree>
    <p:extLst>
      <p:ext uri="{BB962C8B-B14F-4D97-AF65-F5344CB8AC3E}">
        <p14:creationId xmlns:p14="http://schemas.microsoft.com/office/powerpoint/2010/main" val="297362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D40A8-8301-4240-9DFF-6C9DBA20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92238"/>
            <a:ext cx="9401175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BE529-BCFF-4E16-A37E-0A6B4833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repository push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44BFF-DCDF-4A66-972D-A1AB84DC6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8063"/>
            <a:ext cx="9363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79E4-C614-4201-B503-BAD0752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branch and adding  another Remote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94B38-A0F3-4CB4-BB44-8878F400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395"/>
            <a:ext cx="5400675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72DEC-E0F4-4344-AAB4-FA343D7F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4154"/>
            <a:ext cx="5324475" cy="191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04EE9-0007-4FFF-83C8-DAB3464B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1960395"/>
            <a:ext cx="5362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32CD-38F9-498C-8754-53FFE77D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a remote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AF2B9-B375-4B1F-A8CB-265C19AE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08"/>
            <a:ext cx="67472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1EC1-D818-4D88-AB37-0219EDC7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AD19-1EA8-46CD-AB9C-33577E55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fetch can be used to retrieve a certain branch from a remote repository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Simple “git fetch &lt;repository&gt; &lt;branch&gt;”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C6E45-A834-43B8-9040-EF36E256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5646"/>
            <a:ext cx="10032171" cy="12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6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C22A-0488-4311-B241-5DC0BEF2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57C7-80A7-4CC6-B95D-41F76199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pull does the same thing as git fetch but performs a merge at the same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“git pull &lt;repository&gt; &lt;branch&gt;”</a:t>
            </a:r>
          </a:p>
        </p:txBody>
      </p:sp>
    </p:spTree>
    <p:extLst>
      <p:ext uri="{BB962C8B-B14F-4D97-AF65-F5344CB8AC3E}">
        <p14:creationId xmlns:p14="http://schemas.microsoft.com/office/powerpoint/2010/main" val="22363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2F6C-0A88-470E-9ED2-E1A3776F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--version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8BA1-63EE-4CB4-8252-33A2A1E9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944895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7615-CEC8-4759-BF8C-64429CDCF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6" y="2315324"/>
            <a:ext cx="568721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17B3-7491-4066-9903-D5002313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10DF-60CA-4935-A11B-03F4228B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push transfers changes to a remote repository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“git push &lt;repository&gt; master”</a:t>
            </a:r>
          </a:p>
        </p:txBody>
      </p:sp>
    </p:spTree>
    <p:extLst>
      <p:ext uri="{BB962C8B-B14F-4D97-AF65-F5344CB8AC3E}">
        <p14:creationId xmlns:p14="http://schemas.microsoft.com/office/powerpoint/2010/main" val="199554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021A-FED0-4150-A470-6168A4EB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Adding/removing remote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F3E0-1BCC-46FD-B318-4740BC23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remote add &lt;name&gt; &lt;repository </a:t>
            </a:r>
            <a:r>
              <a:rPr lang="en-GB" dirty="0" err="1"/>
              <a:t>url</a:t>
            </a:r>
            <a:r>
              <a:rPr lang="en-GB" dirty="0"/>
              <a:t>&gt; adds a remote repository</a:t>
            </a:r>
          </a:p>
          <a:p>
            <a:r>
              <a:rPr lang="en-GB" dirty="0"/>
              <a:t>Git remote </a:t>
            </a:r>
            <a:r>
              <a:rPr lang="en-GB" dirty="0" err="1"/>
              <a:t>rm</a:t>
            </a:r>
            <a:r>
              <a:rPr lang="en-GB" dirty="0"/>
              <a:t> &lt;name&gt; removes a remote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00736-2BD0-421F-BDEF-84F54457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51258"/>
            <a:ext cx="7583905" cy="32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62AE-E438-4017-B4C0-E2318EAA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286200-CEBE-4278-98D7-78C1E90E0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055"/>
            <a:ext cx="6805653" cy="977163"/>
          </a:xfrm>
        </p:spPr>
      </p:pic>
    </p:spTree>
    <p:extLst>
      <p:ext uri="{BB962C8B-B14F-4D97-AF65-F5344CB8AC3E}">
        <p14:creationId xmlns:p14="http://schemas.microsoft.com/office/powerpoint/2010/main" val="370180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FACC-DDC5-45A2-B417-06CA6996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 list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2FE9E7-D541-476B-A5DA-CEE52D8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2200817"/>
            <a:ext cx="5677692" cy="3600953"/>
          </a:xfrm>
        </p:spPr>
      </p:pic>
    </p:spTree>
    <p:extLst>
      <p:ext uri="{BB962C8B-B14F-4D97-AF65-F5344CB8AC3E}">
        <p14:creationId xmlns:p14="http://schemas.microsoft.com/office/powerpoint/2010/main" val="332138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BDC4-5889-4C01-A150-F7C67246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4755B-4141-44B0-9C48-4BF7FCFFB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971436"/>
            <a:ext cx="5658640" cy="514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CD378-37B0-49F9-B26C-3AFD6275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3429000"/>
            <a:ext cx="5420481" cy="1305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0DA4D2-9EF8-4103-A7AC-055471519A9F}"/>
              </a:ext>
            </a:extLst>
          </p:cNvPr>
          <p:cNvSpPr txBox="1"/>
          <p:nvPr/>
        </p:nvSpPr>
        <p:spPr>
          <a:xfrm>
            <a:off x="280340" y="2853241"/>
            <a:ext cx="573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I am adding all .txt files and all html files to be tracked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48D0E1-FC9E-4155-973A-1B34936CD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08" y="1666409"/>
            <a:ext cx="5410955" cy="3258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241E4-1A72-4E2F-8DBB-63F72BFDE969}"/>
              </a:ext>
            </a:extLst>
          </p:cNvPr>
          <p:cNvSpPr txBox="1"/>
          <p:nvPr/>
        </p:nvSpPr>
        <p:spPr>
          <a:xfrm>
            <a:off x="4056401" y="5146962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Committing said files -&gt;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463140-801B-43E7-A472-DE451E5C1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808" y="5005892"/>
            <a:ext cx="5400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F7C7-0BE1-4A08-BDFE-F06A525B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log --stat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BA0C6-FFA5-4A4A-A099-93B538F6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0536"/>
            <a:ext cx="5381625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05405-3AC5-4A40-A415-2F38040B35B9}"/>
              </a:ext>
            </a:extLst>
          </p:cNvPr>
          <p:cNvSpPr txBox="1"/>
          <p:nvPr/>
        </p:nvSpPr>
        <p:spPr>
          <a:xfrm>
            <a:off x="1325217" y="2292626"/>
            <a:ext cx="417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Command tells who committed and when</a:t>
            </a:r>
          </a:p>
        </p:txBody>
      </p:sp>
    </p:spTree>
    <p:extLst>
      <p:ext uri="{BB962C8B-B14F-4D97-AF65-F5344CB8AC3E}">
        <p14:creationId xmlns:p14="http://schemas.microsoft.com/office/powerpoint/2010/main" val="249021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6203-CB6C-41B4-8DE5-D9581B2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Cloning a repository from </a:t>
            </a:r>
            <a:r>
              <a:rPr lang="en-GB" dirty="0" err="1"/>
              <a:t>url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60656-0B1F-49DC-833D-63BAA1EB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5305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90BD4-6616-4179-9412-D30798FF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1169"/>
            <a:ext cx="5353050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0D130-1B34-433F-AE53-145BC07BB44B}"/>
              </a:ext>
            </a:extLst>
          </p:cNvPr>
          <p:cNvSpPr txBox="1"/>
          <p:nvPr/>
        </p:nvSpPr>
        <p:spPr>
          <a:xfrm>
            <a:off x="838200" y="3591339"/>
            <a:ext cx="781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Changing directory to the cloned repository and running  git remote –v command</a:t>
            </a:r>
          </a:p>
        </p:txBody>
      </p:sp>
    </p:spTree>
    <p:extLst>
      <p:ext uri="{BB962C8B-B14F-4D97-AF65-F5344CB8AC3E}">
        <p14:creationId xmlns:p14="http://schemas.microsoft.com/office/powerpoint/2010/main" val="9919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A238-2E24-4287-8883-7D24E73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5EF28-5326-4B65-8642-A0FE82F4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6573"/>
            <a:ext cx="5400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7AC6-9490-4404-A992-74AA3571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directory committing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8DEA-EF83-47F4-984F-F9EA890D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Committing every </a:t>
            </a:r>
            <a:r>
              <a:rPr lang="en-GB" dirty="0" err="1"/>
              <a:t>unstaged</a:t>
            </a:r>
            <a:r>
              <a:rPr lang="en-GB" dirty="0"/>
              <a:t> file and committing them at the same time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 add -A &amp;&amp; git commit -m “commit message"</a:t>
            </a:r>
          </a:p>
        </p:txBody>
      </p:sp>
    </p:spTree>
    <p:extLst>
      <p:ext uri="{BB962C8B-B14F-4D97-AF65-F5344CB8AC3E}">
        <p14:creationId xmlns:p14="http://schemas.microsoft.com/office/powerpoint/2010/main" val="95572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364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Git perusteet</vt:lpstr>
      <vt:lpstr>Git --version</vt:lpstr>
      <vt:lpstr>Configuration</vt:lpstr>
      <vt:lpstr>Config list</vt:lpstr>
      <vt:lpstr>Local repository</vt:lpstr>
      <vt:lpstr>Git log --stat</vt:lpstr>
      <vt:lpstr>Cloning a repository from url</vt:lpstr>
      <vt:lpstr>Git status</vt:lpstr>
      <vt:lpstr>Git directory committing</vt:lpstr>
      <vt:lpstr>What does git commit do</vt:lpstr>
      <vt:lpstr>Untracking files</vt:lpstr>
      <vt:lpstr>Git reset</vt:lpstr>
      <vt:lpstr>Git mv command</vt:lpstr>
      <vt:lpstr>Git rm</vt:lpstr>
      <vt:lpstr>Remote repository push</vt:lpstr>
      <vt:lpstr>Creating branch and adding  another Remote repository</vt:lpstr>
      <vt:lpstr>Removing a remote repository</vt:lpstr>
      <vt:lpstr>Git fetch</vt:lpstr>
      <vt:lpstr>Git pull</vt:lpstr>
      <vt:lpstr>Git push</vt:lpstr>
      <vt:lpstr>Adding/removing remote repositories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perusteet</dc:title>
  <dc:creator>Erkki Nykänen</dc:creator>
  <cp:lastModifiedBy>Erkki Nykänen</cp:lastModifiedBy>
  <cp:revision>17</cp:revision>
  <dcterms:created xsi:type="dcterms:W3CDTF">2018-01-16T19:53:47Z</dcterms:created>
  <dcterms:modified xsi:type="dcterms:W3CDTF">2018-01-18T23:57:49Z</dcterms:modified>
</cp:coreProperties>
</file>