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06A48FB-A3E3-4CAB-8AC5-222B3ED0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Tableau Superstore Part-3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7BD2140F-3CA6-4904-B9B6-757BDCD66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0"/>
            <a:ext cx="738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4">
            <a:extLst>
              <a:ext uri="{FF2B5EF4-FFF2-40B4-BE49-F238E27FC236}">
                <a16:creationId xmlns:a16="http://schemas.microsoft.com/office/drawing/2014/main" id="{85309A9B-0425-4894-BB8B-36E33183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825"/>
            <a:ext cx="12192000" cy="38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5">
            <a:extLst>
              <a:ext uri="{FF2B5EF4-FFF2-40B4-BE49-F238E27FC236}">
                <a16:creationId xmlns:a16="http://schemas.microsoft.com/office/drawing/2014/main" id="{B89CE2F6-7141-4B8D-A64D-25E35A79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38" y="0"/>
            <a:ext cx="7690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Tableau Superstore Part-3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Superstore Part-3</dc:title>
  <dc:creator/>
  <cp:lastModifiedBy>Anoop Dey</cp:lastModifiedBy>
  <cp:revision>1</cp:revision>
  <dcterms:created xsi:type="dcterms:W3CDTF">2023-01-26T11:16:36Z</dcterms:created>
  <dcterms:modified xsi:type="dcterms:W3CDTF">2023-01-26T12:57:43Z</dcterms:modified>
</cp:coreProperties>
</file>