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4AE3840-5D4F-4388-A948-7215BEA0F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Tableau Superstore Part-1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0EDB536E-C1C6-4B5E-AD6C-173C420C4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12" y="928687"/>
            <a:ext cx="80295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B0B148B9-602E-4FC1-A061-51B94C4BC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5" y="0"/>
            <a:ext cx="1208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B84A45C3-7CAA-4E98-AB3B-56AB62B4E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78"/>
            <a:ext cx="12192000" cy="677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C783F8B3-DCE4-4347-894E-73B163145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5" y="0"/>
            <a:ext cx="1208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Tableau Superstore Part-1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Superstore Part-1</dc:title>
  <dc:creator/>
  <cp:lastModifiedBy>Anoop Dey</cp:lastModifiedBy>
  <cp:revision>2</cp:revision>
  <dcterms:created xsi:type="dcterms:W3CDTF">2023-01-26T10:30:14Z</dcterms:created>
  <dcterms:modified xsi:type="dcterms:W3CDTF">2023-01-26T13:00:31Z</dcterms:modified>
</cp:coreProperties>
</file>