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6264BA8-2612-431C-B546-045194FC6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Tableau Superstore Part-4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3">
            <a:extLst>
              <a:ext uri="{FF2B5EF4-FFF2-40B4-BE49-F238E27FC236}">
                <a16:creationId xmlns:a16="http://schemas.microsoft.com/office/drawing/2014/main" id="{966FF1AE-62FE-4580-9930-722B33353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00037"/>
            <a:ext cx="98774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4">
            <a:extLst>
              <a:ext uri="{FF2B5EF4-FFF2-40B4-BE49-F238E27FC236}">
                <a16:creationId xmlns:a16="http://schemas.microsoft.com/office/drawing/2014/main" id="{9E623150-5372-4AB7-99A9-E3E48CD3C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00037"/>
            <a:ext cx="98774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6">
            <a:extLst>
              <a:ext uri="{FF2B5EF4-FFF2-40B4-BE49-F238E27FC236}">
                <a16:creationId xmlns:a16="http://schemas.microsoft.com/office/drawing/2014/main" id="{24105B01-692B-47C7-857D-89073065B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00037"/>
            <a:ext cx="98679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1">
            <a:extLst>
              <a:ext uri="{FF2B5EF4-FFF2-40B4-BE49-F238E27FC236}">
                <a16:creationId xmlns:a16="http://schemas.microsoft.com/office/drawing/2014/main" id="{D35915CF-6595-49C3-97EB-653B92444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Tableau Superstore Part-4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Superstore Part-4</dc:title>
  <dc:creator/>
  <cp:lastModifiedBy>Anoop Dey</cp:lastModifiedBy>
  <cp:revision>1</cp:revision>
  <dcterms:created xsi:type="dcterms:W3CDTF">2023-01-26T12:17:22Z</dcterms:created>
  <dcterms:modified xsi:type="dcterms:W3CDTF">2023-01-26T12:56:16Z</dcterms:modified>
</cp:coreProperties>
</file>