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DB23510-B953-4A18-BFBA-60FB1F4D3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Tableau Superstore Part-5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3">
            <a:extLst>
              <a:ext uri="{FF2B5EF4-FFF2-40B4-BE49-F238E27FC236}">
                <a16:creationId xmlns:a16="http://schemas.microsoft.com/office/drawing/2014/main" id="{C45DCD06-52D6-47C2-BF87-22DFFA444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1047750"/>
            <a:ext cx="102203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4">
            <a:extLst>
              <a:ext uri="{FF2B5EF4-FFF2-40B4-BE49-F238E27FC236}">
                <a16:creationId xmlns:a16="http://schemas.microsoft.com/office/drawing/2014/main" id="{6058CA39-26F9-482E-9AE5-C0E5D5A2D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300037"/>
            <a:ext cx="997267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1">
            <a:extLst>
              <a:ext uri="{FF2B5EF4-FFF2-40B4-BE49-F238E27FC236}">
                <a16:creationId xmlns:a16="http://schemas.microsoft.com/office/drawing/2014/main" id="{07C34B76-72B6-4A5E-B4BD-2962FF79E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Tableau Superstore Part-5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Superstore Part-5</dc:title>
  <dc:creator/>
  <cp:lastModifiedBy>Anoop Dey</cp:lastModifiedBy>
  <cp:revision>1</cp:revision>
  <dcterms:created xsi:type="dcterms:W3CDTF">2023-01-26T12:51:52Z</dcterms:created>
  <dcterms:modified xsi:type="dcterms:W3CDTF">2023-01-26T12:54:34Z</dcterms:modified>
</cp:coreProperties>
</file>