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C34C6F-357F-4591-915A-B91829C9E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 Superstore Part-2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r">
            <a:extLst>
              <a:ext uri="{FF2B5EF4-FFF2-40B4-BE49-F238E27FC236}">
                <a16:creationId xmlns:a16="http://schemas.microsoft.com/office/drawing/2014/main" id="{962BEFB1-C506-4F8C-84C6-20071F6E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6"/>
            <a:ext cx="12192000" cy="68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ine">
            <a:extLst>
              <a:ext uri="{FF2B5EF4-FFF2-40B4-BE49-F238E27FC236}">
                <a16:creationId xmlns:a16="http://schemas.microsoft.com/office/drawing/2014/main" id="{8A33FB88-36EB-46E7-8A89-7F7BCA17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6"/>
            <a:ext cx="12192000" cy="68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ie">
            <a:extLst>
              <a:ext uri="{FF2B5EF4-FFF2-40B4-BE49-F238E27FC236}">
                <a16:creationId xmlns:a16="http://schemas.microsoft.com/office/drawing/2014/main" id="{C8A21A04-689D-4E19-A59A-34BE2D24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6"/>
            <a:ext cx="12192000" cy="68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Superstore Part-2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Superstore Part-2</dc:title>
  <dc:creator/>
  <cp:lastModifiedBy>Anoop Dey</cp:lastModifiedBy>
  <cp:revision>1</cp:revision>
  <dcterms:created xsi:type="dcterms:W3CDTF">2023-01-26T10:41:01Z</dcterms:created>
  <dcterms:modified xsi:type="dcterms:W3CDTF">2023-01-26T12:59:18Z</dcterms:modified>
</cp:coreProperties>
</file>